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79" r:id="rId8"/>
    <p:sldId id="280" r:id="rId9"/>
    <p:sldId id="276" r:id="rId10"/>
    <p:sldId id="263" r:id="rId11"/>
    <p:sldId id="266" r:id="rId12"/>
    <p:sldId id="278" r:id="rId13"/>
    <p:sldId id="262" r:id="rId14"/>
    <p:sldId id="277" r:id="rId15"/>
    <p:sldId id="281" r:id="rId16"/>
    <p:sldId id="282" r:id="rId17"/>
    <p:sldId id="267" r:id="rId18"/>
    <p:sldId id="264" r:id="rId19"/>
    <p:sldId id="265" r:id="rId20"/>
    <p:sldId id="268" r:id="rId21"/>
    <p:sldId id="269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custShowLst>
    <p:custShow name="Pokaz niestandardowy 1" id="0">
      <p:sldLst>
        <p:sld r:id="rId27"/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65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42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4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75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63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78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58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94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08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93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90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5D93-BB7A-4250-B30D-BDE602068B42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3555-C93C-407F-B433-E8C13D1D3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8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13" name="chimes.wav"/>
          </p:stSnd>
        </p:sndAc>
      </p:transition>
    </mc:Choice>
    <mc:Fallback xmlns="">
      <p:transition spd="slow" advClick="0" advTm="5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8039" y="618186"/>
            <a:ext cx="9289961" cy="2891777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rgbClr val="FF0066"/>
                </a:solidFill>
                <a:latin typeface="Algerian" panose="04020705040A02060702" pitchFamily="82" charset="0"/>
              </a:rPr>
              <a:t>ZWIERZAKI </a:t>
            </a:r>
            <a:br>
              <a:rPr lang="pl-PL" dirty="0" smtClean="0">
                <a:solidFill>
                  <a:srgbClr val="FF0066"/>
                </a:solidFill>
                <a:latin typeface="Algerian" panose="04020705040A02060702" pitchFamily="82" charset="0"/>
              </a:rPr>
            </a:br>
            <a:r>
              <a:rPr lang="pl-PL" dirty="0" smtClean="0">
                <a:solidFill>
                  <a:srgbClr val="FF0066"/>
                </a:solidFill>
                <a:latin typeface="Algerian" panose="04020705040A02060702" pitchFamily="82" charset="0"/>
              </a:rPr>
              <a:t>CZY </a:t>
            </a:r>
            <a:br>
              <a:rPr lang="pl-PL" dirty="0" smtClean="0">
                <a:solidFill>
                  <a:srgbClr val="FF0066"/>
                </a:solidFill>
                <a:latin typeface="Algerian" panose="04020705040A02060702" pitchFamily="82" charset="0"/>
              </a:rPr>
            </a:br>
            <a:r>
              <a:rPr lang="pl-PL" dirty="0" smtClean="0">
                <a:solidFill>
                  <a:srgbClr val="FF0066"/>
                </a:solidFill>
                <a:latin typeface="Algerian" panose="04020705040A02060702" pitchFamily="82" charset="0"/>
              </a:rPr>
              <a:t>PLUSZAKI</a:t>
            </a:r>
            <a:endParaRPr lang="pl-PL" dirty="0">
              <a:solidFill>
                <a:srgbClr val="FF0066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OBRAZKOWA RELACJA ZE ZDALNYCH SPOTKAŃ ŚWIETLICZAKÓW</a:t>
            </a:r>
            <a:endParaRPr lang="pl-PL" sz="40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86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500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87887"/>
            <a:ext cx="10515600" cy="354169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lgerian" panose="04020705040A02060702" pitchFamily="82" charset="0"/>
              </a:rPr>
              <a:t>Zuzia B. opiekuje się swoimi szczeniakami.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Daje im jedzenie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i picie, wychodzi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z nimi na spacer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 i …robi im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zdjęcia, nawet z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balkonu.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35" y="1391893"/>
            <a:ext cx="6974909" cy="5120895"/>
          </a:xfrm>
        </p:spPr>
      </p:pic>
    </p:spTree>
    <p:extLst>
      <p:ext uri="{BB962C8B-B14F-4D97-AF65-F5344CB8AC3E}">
        <p14:creationId xmlns:p14="http://schemas.microsoft.com/office/powerpoint/2010/main" val="231430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A tak wyglądają z bliska małe pieski 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1511"/>
            <a:ext cx="5008807" cy="4425664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18" y="1690688"/>
            <a:ext cx="6633378" cy="5489485"/>
          </a:xfrm>
        </p:spPr>
      </p:pic>
    </p:spTree>
    <p:extLst>
      <p:ext uri="{BB962C8B-B14F-4D97-AF65-F5344CB8AC3E}">
        <p14:creationId xmlns:p14="http://schemas.microsoft.com/office/powerpoint/2010/main" val="381078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541394" cy="570082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lgerian" panose="04020705040A02060702" pitchFamily="82" charset="0"/>
              </a:rPr>
              <a:t>Wychodzenie z psem na spacer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to jedno z ważniejszych obowiązków,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których podjęła się Magda. Bardzo lubi to zajęcie, zwłaszcza, że wpływa na „odstresowanie się”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5" y="365125"/>
            <a:ext cx="3922690" cy="5250064"/>
          </a:xfrm>
        </p:spPr>
      </p:pic>
    </p:spTree>
    <p:extLst>
      <p:ext uri="{BB962C8B-B14F-4D97-AF65-F5344CB8AC3E}">
        <p14:creationId xmlns:p14="http://schemas.microsoft.com/office/powerpoint/2010/main" val="96865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974" y="606426"/>
            <a:ext cx="105156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Barwne, kolorowe akwaria z pięknymi rybkami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Rybki Emilki J.</a:t>
            </a:r>
            <a:endParaRPr lang="pl-PL" dirty="0">
              <a:solidFill>
                <a:srgbClr val="FF006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61" y="2505075"/>
            <a:ext cx="2763441" cy="36845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Rybki </a:t>
            </a:r>
            <a:r>
              <a:rPr lang="pl-PL" dirty="0" err="1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Milenki</a:t>
            </a:r>
            <a:r>
              <a:rPr lang="pl-PL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 M.</a:t>
            </a:r>
            <a:endParaRPr lang="pl-PL" dirty="0">
              <a:solidFill>
                <a:srgbClr val="FF0066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57479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37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Magda bardzo lubi zwierzęta. Rybki są jednymi z wielu którymi dziewczyna się zajmuje. 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764405"/>
            <a:ext cx="8860665" cy="4712493"/>
          </a:xfrm>
        </p:spPr>
      </p:pic>
    </p:spTree>
    <p:extLst>
      <p:ext uri="{BB962C8B-B14F-4D97-AF65-F5344CB8AC3E}">
        <p14:creationId xmlns:p14="http://schemas.microsoft.com/office/powerpoint/2010/main" val="157264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775" y="3136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Algerian" panose="04020705040A02060702" pitchFamily="82" charset="0"/>
              </a:rPr>
              <a:t>Gdyby nie kury nie byłoby jajek. Ania chętnie pomaga swoim rodzicom przy doglądaniu i karmieniu drobiu. Bardzo lubi też gołębie.</a:t>
            </a:r>
            <a:endParaRPr lang="pl-PL" sz="3200" dirty="0"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72" y="1922977"/>
            <a:ext cx="3810000" cy="2857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9" y="1922978"/>
            <a:ext cx="4111994" cy="28574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80" y="3351727"/>
            <a:ext cx="5653826" cy="33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Algerian" panose="04020705040A02060702" pitchFamily="82" charset="0"/>
              </a:rPr>
              <a:t>Mówi się o „papużkach nierozłączkach”, a do tego jakie są  piękne i kolorowe. Ubarwienie ich jest różnorakie i stanowi ich ozdobę.</a:t>
            </a:r>
            <a:endParaRPr lang="pl-PL" sz="3200" dirty="0"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3042"/>
            <a:ext cx="5181600" cy="450885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6834"/>
            <a:ext cx="5181600" cy="3955066"/>
          </a:xfrm>
        </p:spPr>
      </p:pic>
    </p:spTree>
    <p:extLst>
      <p:ext uri="{BB962C8B-B14F-4D97-AF65-F5344CB8AC3E}">
        <p14:creationId xmlns:p14="http://schemas.microsoft.com/office/powerpoint/2010/main" val="113548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811370"/>
            <a:ext cx="8933645" cy="14424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sz="4800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PLUSZAKI DZIECI I PRACE PLASTYCZNO - KULINARNE</a:t>
            </a:r>
            <a:endParaRPr lang="pl-PL" sz="4800" dirty="0">
              <a:solidFill>
                <a:srgbClr val="FF006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137893"/>
            <a:ext cx="9144000" cy="419851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Bodoni MT Condensed" panose="02070606080606020203" pitchFamily="18" charset="0"/>
              </a:rPr>
              <a:t>Kolej na maskotki. </a:t>
            </a:r>
          </a:p>
          <a:p>
            <a:r>
              <a:rPr lang="pl-PL" dirty="0" smtClean="0">
                <a:latin typeface="Bodoni MT Condensed" panose="02070606080606020203" pitchFamily="18" charset="0"/>
              </a:rPr>
              <a:t>Te zabawki są dla dzieci zarówno tych mniejszych jak i większych bardzo ważne. </a:t>
            </a:r>
          </a:p>
          <a:p>
            <a:r>
              <a:rPr lang="pl-PL" dirty="0" smtClean="0">
                <a:latin typeface="Bodoni MT Condensed" panose="02070606080606020203" pitchFamily="18" charset="0"/>
              </a:rPr>
              <a:t>Wśród wymienionych powodów, na spotkaniu on – </a:t>
            </a:r>
            <a:r>
              <a:rPr lang="pl-PL" dirty="0" err="1" smtClean="0">
                <a:latin typeface="Bodoni MT Condensed" panose="02070606080606020203" pitchFamily="18" charset="0"/>
              </a:rPr>
              <a:t>line</a:t>
            </a:r>
            <a:r>
              <a:rPr lang="pl-PL" dirty="0" smtClean="0">
                <a:latin typeface="Bodoni MT Condensed" panose="02070606080606020203" pitchFamily="18" charset="0"/>
              </a:rPr>
              <a:t>, pluszowe misie </a:t>
            </a:r>
          </a:p>
          <a:p>
            <a:r>
              <a:rPr lang="pl-PL" dirty="0" smtClean="0">
                <a:latin typeface="Bodoni MT Condensed" panose="02070606080606020203" pitchFamily="18" charset="0"/>
              </a:rPr>
              <a:t>i inne maskotki są nam potrzebne po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Bodoni MT Condensed" panose="02070606080606020203" pitchFamily="18" charset="0"/>
              </a:rPr>
              <a:t>a</a:t>
            </a:r>
            <a:r>
              <a:rPr lang="pl-PL" dirty="0" smtClean="0">
                <a:latin typeface="Bodoni MT Condensed" panose="02070606080606020203" pitchFamily="18" charset="0"/>
              </a:rPr>
              <a:t>by nie bać się w nocy,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Bodoni MT Condensed" panose="02070606080606020203" pitchFamily="18" charset="0"/>
              </a:rPr>
              <a:t>żeby się do nich przytulać,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Bodoni MT Condensed" panose="02070606080606020203" pitchFamily="18" charset="0"/>
              </a:rPr>
              <a:t>a</a:t>
            </a:r>
            <a:r>
              <a:rPr lang="pl-PL" dirty="0" smtClean="0">
                <a:latin typeface="Bodoni MT Condensed" panose="02070606080606020203" pitchFamily="18" charset="0"/>
              </a:rPr>
              <a:t>by się im wyżalić, wypłakać, gdy jest smutno,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Bodoni MT Condensed" panose="02070606080606020203" pitchFamily="18" charset="0"/>
              </a:rPr>
              <a:t>a</a:t>
            </a:r>
            <a:r>
              <a:rPr lang="pl-PL" dirty="0" smtClean="0">
                <a:latin typeface="Bodoni MT Condensed" panose="02070606080606020203" pitchFamily="18" charset="0"/>
              </a:rPr>
              <a:t>by się świetnie bawić w gronie kolegów i koleżanek oraz samemu,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Bodoni MT Condensed" panose="02070606080606020203" pitchFamily="18" charset="0"/>
              </a:rPr>
              <a:t>ż</a:t>
            </a:r>
            <a:r>
              <a:rPr lang="pl-PL" dirty="0" smtClean="0">
                <a:latin typeface="Bodoni MT Condensed" panose="02070606080606020203" pitchFamily="18" charset="0"/>
              </a:rPr>
              <a:t>eby ozdabiały nasz pokój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1114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Emilka Sz. przesłała takie oto piękne zdjęcia.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0066"/>
                </a:solidFill>
                <a:latin typeface="Bodoni MT Condensed" panose="02070606080606020203" pitchFamily="18" charset="0"/>
              </a:rPr>
              <a:t>Miś Emilki - Karolinka</a:t>
            </a:r>
            <a:endParaRPr lang="pl-PL" sz="2800" dirty="0">
              <a:solidFill>
                <a:srgbClr val="FF0066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457">
            <a:off x="440543" y="2556589"/>
            <a:ext cx="5157787" cy="435292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0066"/>
                </a:solidFill>
                <a:latin typeface="Bodoni MT Condensed" panose="02070606080606020203" pitchFamily="18" charset="0"/>
              </a:rPr>
              <a:t>„Karolinka” oczami Emilki </a:t>
            </a:r>
            <a:r>
              <a:rPr lang="pl-PL" sz="2800" dirty="0" smtClean="0">
                <a:solidFill>
                  <a:srgbClr val="FF0066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FF0066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91" y="2691684"/>
            <a:ext cx="4542287" cy="3391035"/>
          </a:xfrm>
        </p:spPr>
      </p:pic>
    </p:spTree>
    <p:extLst>
      <p:ext uri="{BB962C8B-B14F-4D97-AF65-F5344CB8AC3E}">
        <p14:creationId xmlns:p14="http://schemas.microsoft.com/office/powerpoint/2010/main" val="365160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7431" y="214337"/>
            <a:ext cx="105156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Śliczne zdjęcia Wiktorii Sz.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7431" y="1681163"/>
            <a:ext cx="4980144" cy="45673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FF0066"/>
                </a:solidFill>
                <a:latin typeface="Bodoni MT Condensed" panose="02070606080606020203" pitchFamily="18" charset="0"/>
              </a:rPr>
              <a:t>Miś Wiktorii - Kamilek</a:t>
            </a:r>
            <a:endParaRPr lang="pl-PL" sz="2800" dirty="0">
              <a:solidFill>
                <a:srgbClr val="FF0066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137893"/>
            <a:ext cx="4602296" cy="424345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FF0066"/>
                </a:solidFill>
                <a:latin typeface="Bodoni MT Condensed" panose="02070606080606020203" pitchFamily="18" charset="0"/>
              </a:rPr>
              <a:t>Tak pięknie wygląda „Kamilek” namalowany farbami </a:t>
            </a:r>
            <a:r>
              <a:rPr lang="pl-PL" sz="2800" dirty="0" smtClean="0">
                <a:solidFill>
                  <a:srgbClr val="FF0066"/>
                </a:solidFill>
                <a:latin typeface="Bodoni MT Condensed" panose="02070606080606020203" pitchFamily="18" charset="0"/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FF0066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646338"/>
            <a:ext cx="6065949" cy="4101787"/>
          </a:xfrm>
        </p:spPr>
      </p:pic>
    </p:spTree>
    <p:extLst>
      <p:ext uri="{BB962C8B-B14F-4D97-AF65-F5344CB8AC3E}">
        <p14:creationId xmlns:p14="http://schemas.microsoft.com/office/powerpoint/2010/main" val="296385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66"/>
                </a:solidFill>
                <a:latin typeface="Algerian" panose="04020705040A02060702" pitchFamily="82" charset="0"/>
              </a:rPr>
              <a:t>ZWIERZAKI FUTRZANE I INNI ULUBIEŃCY</a:t>
            </a:r>
            <a:endParaRPr lang="pl-PL" dirty="0">
              <a:solidFill>
                <a:srgbClr val="FF0066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76562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Blackadder ITC" panose="04020505051007020D02" pitchFamily="82" charset="0"/>
              </a:rPr>
              <a:t>Kotki i pieski to Nasze ulubione domowe pupile. Jednak czy mamy inne zwierzaki w domu? Otóż okazuje się, że jak najbardziej tak. Z chęcią opiekujemy się również innymi mniejszymi stworzeniami. Przyjemność sprawia nie tylko zabawa i karmienie ich, ale również obserwacja ich zachowania. </a:t>
            </a:r>
            <a:endParaRPr lang="pl-PL" sz="3600" b="1" dirty="0">
              <a:solidFill>
                <a:srgbClr val="00206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7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142" y="159573"/>
            <a:ext cx="7620122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Miś Julki G. i reszta jej maskotek.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16" y="2180595"/>
            <a:ext cx="4939048" cy="45679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136"/>
            <a:ext cx="3963620" cy="42583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64" y="708250"/>
            <a:ext cx="3503736" cy="52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592422" y="4893973"/>
            <a:ext cx="11320531" cy="222804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FF0066"/>
                </a:solidFill>
                <a:latin typeface="Algerian" panose="04020705040A02060702" pitchFamily="82" charset="0"/>
              </a:rPr>
              <a:t>Wyobraźnia dziecka nie zna granic, i dzięki temu powstaje coś interesującego. </a:t>
            </a:r>
            <a:br>
              <a:rPr lang="pl-PL" sz="3600" dirty="0" smtClean="0">
                <a:solidFill>
                  <a:srgbClr val="FF0066"/>
                </a:solidFill>
                <a:latin typeface="Algerian" panose="04020705040A02060702" pitchFamily="82" charset="0"/>
              </a:rPr>
            </a:br>
            <a:r>
              <a:rPr lang="pl-PL" sz="3600" dirty="0" smtClean="0">
                <a:solidFill>
                  <a:srgbClr val="FF0066"/>
                </a:solidFill>
                <a:latin typeface="Algerian" panose="04020705040A02060702" pitchFamily="82" charset="0"/>
              </a:rPr>
              <a:t>Tort czekoladowy Julki G. w kształcie misia.</a:t>
            </a:r>
            <a:endParaRPr lang="pl-PL" sz="3600" dirty="0">
              <a:solidFill>
                <a:srgbClr val="FF0066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4" y="-79819"/>
            <a:ext cx="7147774" cy="5179852"/>
          </a:xfrm>
        </p:spPr>
      </p:pic>
    </p:spTree>
    <p:extLst>
      <p:ext uri="{BB962C8B-B14F-4D97-AF65-F5344CB8AC3E}">
        <p14:creationId xmlns:p14="http://schemas.microsoft.com/office/powerpoint/2010/main" val="181904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561519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Pluszowy miś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Lilianki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656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Miś jest tak duży, że aż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 większy od właścicielki.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Dziewczynka uwielbia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z nim spać.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Czuje się wtedy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bezpiecznie, Nie boi się.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66"/>
                </a:solidFill>
              </a:rPr>
              <a:t> </a:t>
            </a:r>
            <a:endParaRPr lang="pl-PL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90" y="90152"/>
            <a:ext cx="522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Maskotki Zuzi B. z którymi się nie rozstaje.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Ulubiony miś wygląda na „najedzonego” i właśnie odpoczywa na swoim miejscu ;)</a:t>
            </a:r>
            <a:endParaRPr lang="pl-PL" dirty="0">
              <a:solidFill>
                <a:srgbClr val="FF0066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4711006" cy="435292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Maskotki mogą nawet wejść na głowę</a:t>
            </a: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66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505075"/>
            <a:ext cx="4481848" cy="4352924"/>
          </a:xfrm>
        </p:spPr>
      </p:pic>
    </p:spTree>
    <p:extLst>
      <p:ext uri="{BB962C8B-B14F-4D97-AF65-F5344CB8AC3E}">
        <p14:creationId xmlns:p14="http://schemas.microsoft.com/office/powerpoint/2010/main" val="101829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12913" y="763408"/>
            <a:ext cx="6240886" cy="4787386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0066"/>
                </a:solidFill>
                <a:latin typeface="Bodoni MT Black" panose="02070A03080606020203" pitchFamily="18" charset="0"/>
              </a:rPr>
              <a:t>Milenka</a:t>
            </a: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 jest bardzo przywiązana do swoich zabawek. Bardzo chętnie się z nimi bawi w zaciszu swojego pokoju.  Kolorowy piesek stanowi  piękną ozdobę.</a:t>
            </a:r>
            <a:endParaRPr lang="pl-PL" dirty="0">
              <a:solidFill>
                <a:srgbClr val="FF0066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763408"/>
            <a:ext cx="4159875" cy="5019205"/>
          </a:xfrm>
        </p:spPr>
      </p:pic>
    </p:spTree>
    <p:extLst>
      <p:ext uri="{BB962C8B-B14F-4D97-AF65-F5344CB8AC3E}">
        <p14:creationId xmlns:p14="http://schemas.microsoft.com/office/powerpoint/2010/main" val="174953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8656" cy="460612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Jakie miłe i chętne , aby się </a:t>
            </a:r>
            <a:b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</a:b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z nimi bawić. Oczywiście chodzi </a:t>
            </a:r>
            <a:b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</a:b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o pluszowych ulubieńców Emilki J. </a:t>
            </a:r>
            <a:endParaRPr lang="pl-PL" dirty="0">
              <a:solidFill>
                <a:srgbClr val="FF0066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365125"/>
            <a:ext cx="6439436" cy="6022796"/>
          </a:xfrm>
        </p:spPr>
      </p:pic>
    </p:spTree>
    <p:extLst>
      <p:ext uri="{BB962C8B-B14F-4D97-AF65-F5344CB8AC3E}">
        <p14:creationId xmlns:p14="http://schemas.microsoft.com/office/powerpoint/2010/main" val="106546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Takie oto maskotki wybrała Róża.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313645"/>
            <a:ext cx="5157787" cy="901521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Takie ulubione </a:t>
            </a:r>
            <a:r>
              <a:rPr lang="pl-PL" dirty="0" err="1" smtClean="0">
                <a:solidFill>
                  <a:srgbClr val="FF0066"/>
                </a:solidFill>
                <a:latin typeface="Bodoni MT Black" panose="02070A03080606020203" pitchFamily="18" charset="0"/>
              </a:rPr>
              <a:t>pluszaki</a:t>
            </a: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 , które stanowią ozdobę w pokoju swojej właścicielki </a:t>
            </a: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66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2406376"/>
            <a:ext cx="4546243" cy="435503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</a:rPr>
              <a:t>Maskotka Róży – kopia oryginału, rysunek wykonany podczas zajęć </a:t>
            </a:r>
            <a:r>
              <a:rPr lang="pl-PL" dirty="0" smtClean="0">
                <a:solidFill>
                  <a:srgbClr val="FF0066"/>
                </a:solidFill>
                <a:latin typeface="Bodoni MT Black" panose="02070A03080606020203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66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2505074"/>
            <a:ext cx="4340180" cy="4256333"/>
          </a:xfrm>
        </p:spPr>
      </p:pic>
    </p:spTree>
    <p:extLst>
      <p:ext uri="{BB962C8B-B14F-4D97-AF65-F5344CB8AC3E}">
        <p14:creationId xmlns:p14="http://schemas.microsoft.com/office/powerpoint/2010/main" val="277719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277" y="1815920"/>
            <a:ext cx="11243255" cy="1828801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>
                <a:latin typeface="Algerian" panose="04020705040A02060702" pitchFamily="82" charset="0"/>
              </a:rPr>
              <a:t>Kotek Lilianki Ma bardzo duże bystre oczy i      …ostre pazury.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Uwielbia się bawić,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ale</a:t>
            </a:r>
            <a:r>
              <a:rPr lang="pl-PL" dirty="0">
                <a:latin typeface="Algerian" panose="04020705040A02060702" pitchFamily="82" charset="0"/>
              </a:rPr>
              <a:t> </a:t>
            </a:r>
            <a:r>
              <a:rPr lang="pl-PL" dirty="0" smtClean="0">
                <a:latin typeface="Algerian" panose="04020705040A02060702" pitchFamily="82" charset="0"/>
              </a:rPr>
              <a:t>przy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tym bardzo drapie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pl-PL" dirty="0" smtClean="0">
                <a:latin typeface="Algerian" panose="04020705040A02060702" pitchFamily="82" charset="0"/>
              </a:rPr>
              <a:t>JAK SIĘ GO GŁASZCZE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TO OKROPNIE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GŁOŚNO MRUCZY.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2" y="1352283"/>
            <a:ext cx="5948966" cy="5169860"/>
          </a:xfrm>
        </p:spPr>
      </p:pic>
    </p:spTree>
    <p:extLst>
      <p:ext uri="{BB962C8B-B14F-4D97-AF65-F5344CB8AC3E}">
        <p14:creationId xmlns:p14="http://schemas.microsoft.com/office/powerpoint/2010/main" val="331028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592" y="854522"/>
            <a:ext cx="5652752" cy="5237185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lgerian" panose="04020705040A02060702" pitchFamily="82" charset="0"/>
              </a:rPr>
              <a:t>Rudy kot Miłoszka.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Pupilek chłopca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odpoczywa po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pracowitym dniu. CHŁOPIEC LUBI Z NIM SPĘDZAĆ KAŻDĄ WOLNĄ CHWILĘ.</a:t>
            </a:r>
            <a:br>
              <a:rPr lang="pl-PL" dirty="0" smtClean="0">
                <a:latin typeface="Algerian" panose="04020705040A02060702" pitchFamily="82" charset="0"/>
              </a:rPr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027906"/>
            <a:ext cx="5107546" cy="5808371"/>
          </a:xfrm>
        </p:spPr>
      </p:pic>
    </p:spTree>
    <p:extLst>
      <p:ext uri="{BB962C8B-B14F-4D97-AF65-F5344CB8AC3E}">
        <p14:creationId xmlns:p14="http://schemas.microsoft.com/office/powerpoint/2010/main" val="44713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69306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Ulubieńcy Julki G. Futrzaki, nie tylko odpoczywają, ale również chodzą własnymi ścieżkami, jak to koty.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395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266681"/>
            <a:ext cx="10515600" cy="188031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lgerian" panose="04020705040A02060702" pitchFamily="82" charset="0"/>
              </a:rPr>
              <a:t/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>
                <a:latin typeface="Algerian" panose="04020705040A02060702" pitchFamily="82" charset="0"/>
              </a:rPr>
              <a:t/>
            </a:r>
            <a:br>
              <a:rPr lang="pl-PL" dirty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/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„Puszczam do Was oczko” -  zdawałoby się, tak rzekł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kotek Zuzi J.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Najmilej spędza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czas na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zabawach ze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swoją</a:t>
            </a:r>
            <a:r>
              <a:rPr lang="pl-PL" dirty="0">
                <a:latin typeface="Algerian" panose="04020705040A02060702" pitchFamily="82" charset="0"/>
              </a:rPr>
              <a:t> </a:t>
            </a:r>
            <a:r>
              <a:rPr lang="pl-PL" dirty="0" smtClean="0">
                <a:latin typeface="Algerian" panose="04020705040A02060702" pitchFamily="82" charset="0"/>
              </a:rPr>
              <a:t>opiekunką.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Uwielbia być 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>
                <a:latin typeface="Algerian" panose="04020705040A02060702" pitchFamily="82" charset="0"/>
              </a:rPr>
              <a:t>głaskany.</a:t>
            </a:r>
            <a:br>
              <a:rPr lang="pl-PL" dirty="0" smtClean="0">
                <a:latin typeface="Algerian" panose="04020705040A02060702" pitchFamily="82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4323" y="801178"/>
            <a:ext cx="5318977" cy="5699975"/>
          </a:xfrm>
        </p:spPr>
      </p:pic>
    </p:spTree>
    <p:extLst>
      <p:ext uri="{BB962C8B-B14F-4D97-AF65-F5344CB8AC3E}">
        <p14:creationId xmlns:p14="http://schemas.microsoft.com/office/powerpoint/2010/main" val="102475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43916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</a:t>
            </a:r>
            <a:r>
              <a:rPr lang="pl-PL" dirty="0" smtClean="0">
                <a:latin typeface="Algerian" panose="04020705040A02060702" pitchFamily="82" charset="0"/>
              </a:rPr>
              <a:t>Koty – Magdy podopieczni. Czarny jest jej ulubionym FUTRZAKIEM.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060620"/>
            <a:ext cx="5188382" cy="43401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11" y="0"/>
            <a:ext cx="3334703" cy="46106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61" y="4034139"/>
            <a:ext cx="5614653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8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4422" y="365125"/>
            <a:ext cx="7039377" cy="5258046"/>
          </a:xfrm>
        </p:spPr>
        <p:txBody>
          <a:bodyPr/>
          <a:lstStyle/>
          <a:p>
            <a:r>
              <a:rPr lang="pl-PL" dirty="0" smtClean="0">
                <a:latin typeface="Algerian" panose="04020705040A02060702" pitchFamily="82" charset="0"/>
              </a:rPr>
              <a:t>Kotek Ani zazwyczaj lubi rozrabiać i biegać obok domu. Teraz grzecznie pozuje do zdjęcia. Dziewczynka bardzo lubi się z nim bawić.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0" y="594686"/>
            <a:ext cx="3252625" cy="4798923"/>
          </a:xfrm>
        </p:spPr>
      </p:pic>
    </p:spTree>
    <p:extLst>
      <p:ext uri="{BB962C8B-B14F-4D97-AF65-F5344CB8AC3E}">
        <p14:creationId xmlns:p14="http://schemas.microsoft.com/office/powerpoint/2010/main" val="226701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Pupilki Róży. Dziewczynka chętnie spędza z nimi czas na zabawie.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latin typeface="Algerian" panose="04020705040A02060702" pitchFamily="82" charset="0"/>
              </a:rPr>
              <a:t>Ma na imię </a:t>
            </a:r>
            <a:r>
              <a:rPr lang="pl-PL" dirty="0" err="1" smtClean="0">
                <a:latin typeface="Algerian" panose="04020705040A02060702" pitchFamily="82" charset="0"/>
              </a:rPr>
              <a:t>Tofik</a:t>
            </a:r>
            <a:r>
              <a:rPr lang="pl-PL" dirty="0" smtClean="0">
                <a:latin typeface="Algerian" panose="04020705040A02060702" pitchFamily="82" charset="0"/>
              </a:rPr>
              <a:t>, jest bardzo grzeczny </a:t>
            </a:r>
          </a:p>
          <a:p>
            <a:r>
              <a:rPr lang="pl-PL" dirty="0" smtClean="0">
                <a:latin typeface="Algerian" panose="04020705040A02060702" pitchFamily="82" charset="0"/>
              </a:rPr>
              <a:t>i posłuszny.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505075"/>
            <a:ext cx="4711007" cy="421769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5164428"/>
            <a:ext cx="5183188" cy="1558343"/>
          </a:xfrm>
        </p:spPr>
        <p:txBody>
          <a:bodyPr/>
          <a:lstStyle/>
          <a:p>
            <a:r>
              <a:rPr lang="pl-PL" dirty="0" err="1" smtClean="0">
                <a:latin typeface="Algerian" panose="04020705040A02060702" pitchFamily="82" charset="0"/>
              </a:rPr>
              <a:t>Dinuś</a:t>
            </a:r>
            <a:r>
              <a:rPr lang="pl-PL" dirty="0" smtClean="0">
                <a:latin typeface="Algerian" panose="04020705040A02060702" pitchFamily="82" charset="0"/>
              </a:rPr>
              <a:t> bardzo chętnie wychodzi na długie spacery.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690688"/>
            <a:ext cx="4940378" cy="4111110"/>
          </a:xfrm>
        </p:spPr>
      </p:pic>
    </p:spTree>
    <p:extLst>
      <p:ext uri="{BB962C8B-B14F-4D97-AF65-F5344CB8AC3E}">
        <p14:creationId xmlns:p14="http://schemas.microsoft.com/office/powerpoint/2010/main" val="390801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5000">
        <p15:prstTrans prst="pageCurlDouble"/>
        <p:sndAc>
          <p:stSnd>
            <p:snd r:embed="rId2" name="chimes.wav"/>
          </p:stSnd>
        </p:sndAc>
      </p:transition>
    </mc:Choice>
    <mc:Fallback xmlns="">
      <p:transition spd="slow" advClick="0" advTm="500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łyszcząc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532</Words>
  <Application>Microsoft Office PowerPoint</Application>
  <PresentationFormat>Panoramiczny</PresentationFormat>
  <Paragraphs>60</Paragraphs>
  <Slides>26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  <vt:variant>
        <vt:lpstr>Pokazy niestandardowe</vt:lpstr>
      </vt:variant>
      <vt:variant>
        <vt:i4>1</vt:i4>
      </vt:variant>
    </vt:vector>
  </HeadingPairs>
  <TitlesOfParts>
    <vt:vector size="37" baseType="lpstr">
      <vt:lpstr>Algerian</vt:lpstr>
      <vt:lpstr>Arial</vt:lpstr>
      <vt:lpstr>Berlin Sans FB Demi</vt:lpstr>
      <vt:lpstr>Blackadder ITC</vt:lpstr>
      <vt:lpstr>Bodoni MT Black</vt:lpstr>
      <vt:lpstr>Bodoni MT Condensed</vt:lpstr>
      <vt:lpstr>Calibri</vt:lpstr>
      <vt:lpstr>Calibri Light</vt:lpstr>
      <vt:lpstr>Wingdings</vt:lpstr>
      <vt:lpstr>Motyw pakietu Office</vt:lpstr>
      <vt:lpstr>ZWIERZAKI  CZY  PLUSZAKI</vt:lpstr>
      <vt:lpstr>ZWIERZAKI FUTRZANE I INNI ULUBIEŃCY</vt:lpstr>
      <vt:lpstr>Kotek Lilianki Ma bardzo duże bystre oczy i      …ostre pazury. Uwielbia się bawić,  ale przy  tym bardzo drapie.  JAK SIĘ GO GŁASZCZE  TO OKROPNIE GŁOŚNO MRUCZY.   </vt:lpstr>
      <vt:lpstr>Rudy kot Miłoszka. Pupilek chłopca  odpoczywa po  pracowitym dniu. CHŁOPIEC LUBI Z NIM SPĘDZAĆ KAŻDĄ WOLNĄ CHWILĘ. </vt:lpstr>
      <vt:lpstr>Ulubieńcy Julki G. Futrzaki, nie tylko odpoczywają, ale również chodzą własnymi ścieżkami, jak to koty.</vt:lpstr>
      <vt:lpstr>   „Puszczam do Was oczko” -  zdawałoby się, tak rzekł  kotek Zuzi J. Najmilej spędza  czas na  zabawach ze  swoją opiekunką.  Uwielbia być  głaskany.     </vt:lpstr>
      <vt:lpstr>  Koty – Magdy podopieczni. Czarny jest jej ulubionym FUTRZAKIEM.</vt:lpstr>
      <vt:lpstr>Kotek Ani zazwyczaj lubi rozrabiać i biegać obok domu. Teraz grzecznie pozuje do zdjęcia. Dziewczynka bardzo lubi się z nim bawić.</vt:lpstr>
      <vt:lpstr>Pupilki Róży. Dziewczynka chętnie spędza z nimi czas na zabawie.</vt:lpstr>
      <vt:lpstr>Zuzia B. opiekuje się swoimi szczeniakami. Daje im jedzenie  i picie, wychodzi  z nimi na spacer  i …robi im  zdjęcia, nawet z  balkonu.</vt:lpstr>
      <vt:lpstr>A tak wyglądają z bliska małe pieski </vt:lpstr>
      <vt:lpstr>Wychodzenie z psem na spacer  to jedno z ważniejszych obowiązków, których podjęła się Magda. Bardzo lubi to zajęcie, zwłaszcza, że wpływa na „odstresowanie się”</vt:lpstr>
      <vt:lpstr>Barwne, kolorowe akwaria z pięknymi rybkami</vt:lpstr>
      <vt:lpstr>Magda bardzo lubi zwierzęta. Rybki są jednymi z wielu którymi dziewczyna się zajmuje. </vt:lpstr>
      <vt:lpstr>Gdyby nie kury nie byłoby jajek. Ania chętnie pomaga swoim rodzicom przy doglądaniu i karmieniu drobiu. Bardzo lubi też gołębie.</vt:lpstr>
      <vt:lpstr>Mówi się o „papużkach nierozłączkach”, a do tego jakie są  piękne i kolorowe. Ubarwienie ich jest różnorakie i stanowi ich ozdobę.</vt:lpstr>
      <vt:lpstr> PLUSZAKI DZIECI I PRACE PLASTYCZNO - KULINARNE</vt:lpstr>
      <vt:lpstr>Emilka Sz. przesłała takie oto piękne zdjęcia.</vt:lpstr>
      <vt:lpstr>Śliczne zdjęcia Wiktorii Sz.</vt:lpstr>
      <vt:lpstr>Miś Julki G. i reszta jej maskotek.</vt:lpstr>
      <vt:lpstr>Wyobraźnia dziecka nie zna granic, i dzięki temu powstaje coś interesującego.  Tort czekoladowy Julki G. w kształcie misia.</vt:lpstr>
      <vt:lpstr>Pluszowy miś  Lilianki</vt:lpstr>
      <vt:lpstr>Maskotki Zuzi B. z którymi się nie rozstaje.</vt:lpstr>
      <vt:lpstr>Milenka jest bardzo przywiązana do swoich zabawek. Bardzo chętnie się z nimi bawi w zaciszu swojego pokoju.  Kolorowy piesek stanowi  piękną ozdobę.</vt:lpstr>
      <vt:lpstr>Jakie miłe i chętne , aby się  z nimi bawić. Oczywiście chodzi  o pluszowych ulubieńców Emilki J. </vt:lpstr>
      <vt:lpstr>Takie oto maskotki wybrała Róża.</vt:lpstr>
      <vt:lpstr>Pokaz niestandardowy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ZWIERZAKI  CZY  PLUSZAKI</dc:title>
  <dc:creator>Admin</dc:creator>
  <cp:lastModifiedBy>Admin</cp:lastModifiedBy>
  <cp:revision>40</cp:revision>
  <dcterms:created xsi:type="dcterms:W3CDTF">2020-12-04T14:52:52Z</dcterms:created>
  <dcterms:modified xsi:type="dcterms:W3CDTF">2020-12-09T11:32:23Z</dcterms:modified>
</cp:coreProperties>
</file>