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441" autoAdjust="0"/>
  </p:normalViewPr>
  <p:slideViewPr>
    <p:cSldViewPr>
      <p:cViewPr varScale="1">
        <p:scale>
          <a:sx n="60" d="100"/>
          <a:sy n="60" d="100"/>
        </p:scale>
        <p:origin x="10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0B20-60F3-42E0-A646-35DE5F0022B6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7016B-104C-489F-83B1-134F7A88B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1) To</a:t>
            </a:r>
            <a:r>
              <a:rPr lang="pl-PL" baseline="0" dirty="0"/>
              <a:t> pozwoli także na dementowanie plotek i mitów, z jakimi dziecko zetknie się w sieci lub usłyszy od rówieśników.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016B-104C-489F-83B1-134F7A88B4FD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2) W tym także nerwowości, lęku, paniki</a:t>
            </a:r>
          </a:p>
          <a:p>
            <a:r>
              <a:rPr lang="pl-PL" dirty="0"/>
              <a:t>3)</a:t>
            </a:r>
            <a:r>
              <a:rPr lang="pl-PL" baseline="0" dirty="0"/>
              <a:t> Jeśli jest możliwość sprawdzenia informacji, może powrócić do dziecka po jej sprawdzeniu. Jeśli nie ma – powiedzieć to, zapewniając że lekarze i specjaliści robią co w ich mocy, by tę kwestie rozwiązać.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7016B-104C-489F-83B1-134F7A88B4FD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410573-C608-4F30-97BB-41D4C9DDC492}" type="datetimeFigureOut">
              <a:rPr lang="pl-PL" smtClean="0"/>
              <a:pPr/>
              <a:t>2020-05-11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89CE510-D67B-46C5-BDCD-352A708E762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hyperlink" Target="http://www.dzieckiembadz.pl/" TargetMode="External"/><Relationship Id="rId4" Type="http://schemas.openxmlformats.org/officeDocument/2006/relationships/hyperlink" Target="http://www.mamyprojekt.pl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Wsparcie dla rodziców </a:t>
            </a:r>
            <a:br>
              <a:rPr lang="pl-PL" dirty="0"/>
            </a:br>
            <a:r>
              <a:rPr lang="pl-PL" dirty="0"/>
              <a:t>w czasie ograniczenia funkcjonowania szkół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dirty="0"/>
              <a:t>Przygotowała</a:t>
            </a:r>
          </a:p>
          <a:p>
            <a:pPr algn="l"/>
            <a:r>
              <a:rPr lang="pl-PL" dirty="0"/>
              <a:t>Adriana </a:t>
            </a:r>
            <a:r>
              <a:rPr lang="pl-PL" dirty="0" err="1"/>
              <a:t>Błaszczyszyn</a:t>
            </a:r>
            <a:endParaRPr lang="pl-PL" dirty="0"/>
          </a:p>
        </p:txBody>
      </p:sp>
      <p:pic>
        <p:nvPicPr>
          <p:cNvPr id="4" name="08-Upojenie">
            <a:hlinkClick r:id="" action="ppaction://media"/>
            <a:extLst>
              <a:ext uri="{FF2B5EF4-FFF2-40B4-BE49-F238E27FC236}">
                <a16:creationId xmlns:a16="http://schemas.microsoft.com/office/drawing/2014/main" id="{7309B823-1093-45C8-BA4B-135289E06B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0544" y="577691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to zrobić?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Warto przygotować sobie kilka konkretnych faktów (od dwóch do czterech) by opowiedzieć dziecku o </a:t>
            </a:r>
            <a:r>
              <a:rPr lang="pl-PL" dirty="0" err="1"/>
              <a:t>koronawirusie</a:t>
            </a:r>
            <a:r>
              <a:rPr lang="pl-PL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Jeżeli dziecko usłyszy, że coraz więcej osób choruje, to nie można temu zaprzeczać. Trzeba powiedzieć: „Tak bywa z chorobą zakaźną, dlatego tym ważniejsze jest, żeby każdy przestrzegał reguł i starał się nie wychodzić z domu.</a:t>
            </a:r>
          </a:p>
        </p:txBody>
      </p:sp>
      <p:pic>
        <p:nvPicPr>
          <p:cNvPr id="5" name="~PP349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dirty="0"/>
              <a:t>Nie należy okazywać przy dziecku paniki, bo jest ono bardzo podatne na wyczuwanie rodzicielskich emocji.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Jeśli rodzic nie zna odpowiedzi na stawiane przez dziecko pytanie, powinien przyznać, że czegoś nie wie.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Nie należy wzbudzać w dziecku strachu i lęku.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Należy pamiętać, że strach w obliczu nowej, niepewnej sytuacji, jest jak najbardziej uzasadniony.</a:t>
            </a:r>
          </a:p>
        </p:txBody>
      </p:sp>
      <p:pic>
        <p:nvPicPr>
          <p:cNvPr id="5" name="~PP402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Strony internetowe, które warto odwiedzić: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>
                <a:hlinkClick r:id="rId4"/>
              </a:rPr>
              <a:t>www.mamyprojekt.pl</a:t>
            </a:r>
            <a:r>
              <a:rPr lang="pl-PL" dirty="0"/>
              <a:t> (zakładka- </a:t>
            </a:r>
            <a:r>
              <a:rPr lang="pl-PL" dirty="0" err="1"/>
              <a:t>koronawirus</a:t>
            </a:r>
            <a:r>
              <a:rPr lang="pl-PL" dirty="0"/>
              <a:t>)- tu dostępna jest bezpłatna polska wersja książeczki „Cześć. Jestem wirus- kuzyn grypy i przeziębienia.” Zawiera najważniejsze informacje o SARS- </a:t>
            </a:r>
            <a:r>
              <a:rPr lang="pl-PL" dirty="0" err="1"/>
              <a:t>CoV</a:t>
            </a:r>
            <a:r>
              <a:rPr lang="pl-PL" dirty="0"/>
              <a:t>- 2 i COVID- 19 w wersji dla dzieci.</a:t>
            </a:r>
          </a:p>
          <a:p>
            <a:r>
              <a:rPr lang="pl-PL" dirty="0" err="1">
                <a:hlinkClick r:id="rId5"/>
              </a:rPr>
              <a:t>www.dzieckiembadz.pl</a:t>
            </a:r>
            <a:r>
              <a:rPr lang="pl-PL" dirty="0"/>
              <a:t> –na której znajduje się opowiadanie o </a:t>
            </a:r>
            <a:r>
              <a:rPr lang="pl-PL" dirty="0" err="1"/>
              <a:t>koronawirusie</a:t>
            </a:r>
            <a:r>
              <a:rPr lang="pl-PL" dirty="0"/>
              <a:t> dla dzieci. </a:t>
            </a:r>
          </a:p>
        </p:txBody>
      </p:sp>
      <p:pic>
        <p:nvPicPr>
          <p:cNvPr id="5" name="~PP46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Duży zasób praktycznych informacji znajduje się na stronie Ministerstwa Zdrowia oraz Głównego Inspektora Sanitarnego.</a:t>
            </a:r>
          </a:p>
          <a:p>
            <a:r>
              <a:rPr lang="pl-PL" dirty="0"/>
              <a:t>Warto uczestniczyć w akcjach typu: #</a:t>
            </a:r>
            <a:r>
              <a:rPr lang="pl-PL" dirty="0" err="1"/>
              <a:t>zostanwdomu</a:t>
            </a:r>
            <a:r>
              <a:rPr lang="pl-PL" dirty="0"/>
              <a:t> na </a:t>
            </a:r>
            <a:r>
              <a:rPr lang="pl-PL" dirty="0" err="1"/>
              <a:t>Twitterze</a:t>
            </a:r>
            <a:r>
              <a:rPr lang="pl-PL" dirty="0"/>
              <a:t>. Na </a:t>
            </a:r>
            <a:r>
              <a:rPr lang="pl-PL" dirty="0" err="1"/>
              <a:t>Facebooku</a:t>
            </a:r>
            <a:r>
              <a:rPr lang="pl-PL" dirty="0"/>
              <a:t> natomiast powstało wydarzenie –Bądź jak </a:t>
            </a:r>
            <a:r>
              <a:rPr lang="pl-PL" dirty="0" err="1"/>
              <a:t>Kevin#zostanwdomu</a:t>
            </a:r>
            <a:endParaRPr lang="pl-PL" dirty="0"/>
          </a:p>
        </p:txBody>
      </p:sp>
      <p:pic>
        <p:nvPicPr>
          <p:cNvPr id="5" name="~PP90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Dziękuje za uwagę.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/>
              <a:t>Prezentacja przygotowana na podstawie artykułu „Udzielanie wsparcia rodzicom w czasie ograniczeni funkcjonowania szkół” zamieszczonego w Głosie Pedagogicznym- kwiecień 2020 (115)</a:t>
            </a:r>
          </a:p>
        </p:txBody>
      </p:sp>
      <p:pic>
        <p:nvPicPr>
          <p:cNvPr id="9" name="~PP11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Żyjemy dziś w nieco dziwnej rzeczywistości… Innej, budzącej niepokój. Wydaje nam się, że nasze dzieci się do niej przystosowały lub też ją ignorują. Owszem, narzekają na konieczność nauki w domu, niemożność spotykania się z rówieśnikami, konieczność noszenia elementów stroju ochronnego- maseczek i rękawiczek.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Nie możemy jednak zapominać, że nasze pociechy, w tym nawet przedszkolaki, „wyłapują” z otoczenia wszystkie informacje, chociaż czynnie nie oglądają serwisów.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dirty="0"/>
              <a:t>Każde dziecko jest inne, więc w odmienny sposób może zareagować na tą sytuację.</a:t>
            </a:r>
          </a:p>
          <a:p>
            <a:pPr>
              <a:buNone/>
            </a:pPr>
            <a:r>
              <a:rPr lang="pl-PL" dirty="0"/>
              <a:t>Najmłodsi mogą odczuwać ciekawość, czasami lęk. Mogą więc zadawać pytania:</a:t>
            </a:r>
          </a:p>
          <a:p>
            <a:r>
              <a:rPr lang="pl-PL" dirty="0"/>
              <a:t>„Co to jest </a:t>
            </a:r>
            <a:r>
              <a:rPr lang="pl-PL" dirty="0" err="1"/>
              <a:t>koronawirus</a:t>
            </a:r>
            <a:r>
              <a:rPr lang="pl-PL" dirty="0"/>
              <a:t>?”</a:t>
            </a:r>
          </a:p>
          <a:p>
            <a:r>
              <a:rPr lang="pl-PL" dirty="0"/>
              <a:t>„Czym jest epidemia?”</a:t>
            </a:r>
          </a:p>
          <a:p>
            <a:r>
              <a:rPr lang="pl-PL" dirty="0"/>
              <a:t>„Czy ja mogę się nim zarazić?”</a:t>
            </a:r>
          </a:p>
          <a:p>
            <a:r>
              <a:rPr lang="pl-PL" dirty="0"/>
              <a:t>„Czy jak zachoruję, to czy umrę?”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/>
              <a:t>Nastolatkowie</a:t>
            </a:r>
            <a:r>
              <a:rPr lang="pl-PL" dirty="0"/>
              <a:t> mogą mieć poczucie zamachu na ich wolność i prawa w związku z zakazem spotykania się. Mogą więc przejawiać różne postawy: buntować się, bagatelizować, lub ostentacyjnie łamać zakazy.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/>
              <a:t>      Zapewne nasuwa się Państwu pytanie: „Co mam robić? Jak w tej sytuacji zachować się w stosunku do mojego dziecka? Jak pomóc mu zrozumieć obecną sytuację, nie wywołując lęku?”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Oto kilka przydatnych rad:</a:t>
            </a: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" name="~PP161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9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pl-PL" dirty="0"/>
              <a:t>Powinni Państwo obserwować nie tylko najnowsze doniesienia na temat epidemii, lecz także bacznie obserwować swoje dziecko.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pl-PL" dirty="0"/>
              <a:t>Nie powinni Państwo unikać rozmów z dzieckiem o obecnej sytuacji. Brak informacji od rodziców, unikanie odpowiedzi na pytania, sprawia, że dziecko doświadcza zmian, których nie rozumie.</a:t>
            </a:r>
          </a:p>
          <a:p>
            <a:pPr marL="514350" indent="-514350">
              <a:buNone/>
            </a:pPr>
            <a:r>
              <a:rPr lang="pl-PL" dirty="0"/>
              <a:t> </a:t>
            </a:r>
          </a:p>
        </p:txBody>
      </p:sp>
      <p:pic>
        <p:nvPicPr>
          <p:cNvPr id="5" name="~PP199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98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8358" indent="-514350">
              <a:buFont typeface="Wingdings" pitchFamily="2" charset="2"/>
              <a:buChar char="Ø"/>
            </a:pPr>
            <a:r>
              <a:rPr lang="pl-PL" dirty="0"/>
              <a:t> Rozmowa o </a:t>
            </a:r>
            <a:r>
              <a:rPr lang="pl-PL" dirty="0" err="1"/>
              <a:t>koronawirusie</a:t>
            </a:r>
            <a:r>
              <a:rPr lang="pl-PL" dirty="0"/>
              <a:t> będzie wyglądała w każdym domu zupełnie inaczej, w zależności od wieku dziecka i jego dotychczasowej wiedzy o świecie.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Warto, aby przestrzegali Państwo reguł w myśl zasady: „Edukujemy, wspieramy, zachowujemy spokój”</a:t>
            </a:r>
          </a:p>
          <a:p>
            <a:pPr>
              <a:buFont typeface="Wingdings" pitchFamily="2" charset="2"/>
              <a:buChar char="Ø"/>
            </a:pPr>
            <a:r>
              <a:rPr lang="pl-PL" dirty="0"/>
              <a:t>Dlatego warto przekazywać dziecku komunikaty zgodne z prawdą, ale jednocześnie takie, które są wspierające: „To jest nowa sytuacja, pewne rzeczy muszą się zmienić, ale wiemy co robić.”</a:t>
            </a:r>
          </a:p>
        </p:txBody>
      </p:sp>
      <p:pic>
        <p:nvPicPr>
          <p:cNvPr id="5" name="~PP290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7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1561</TotalTime>
  <Words>678</Words>
  <Application>Microsoft Office PowerPoint</Application>
  <PresentationFormat>Pokaz na ekranie (4:3)</PresentationFormat>
  <Paragraphs>41</Paragraphs>
  <Slides>14</Slides>
  <Notes>2</Notes>
  <HiddenSlides>0</HiddenSlides>
  <MMClips>9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Verdana</vt:lpstr>
      <vt:lpstr>Wingdings</vt:lpstr>
      <vt:lpstr>Wingdings 2</vt:lpstr>
      <vt:lpstr>Energetyczny</vt:lpstr>
      <vt:lpstr>Wsparcie dla rodziców  w czasie ograniczenia funkcjonowania szkół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Oto kilka przydatnych rad:</vt:lpstr>
      <vt:lpstr>Prezentacja programu PowerPoint</vt:lpstr>
      <vt:lpstr>Prezentacja programu PowerPoint</vt:lpstr>
      <vt:lpstr>Jak to zrobić?</vt:lpstr>
      <vt:lpstr>Prezentacja programu PowerPoint</vt:lpstr>
      <vt:lpstr>Strony internetowe, które warto odwiedzić: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 kilka przydatnych rad:</dc:title>
  <dc:creator>Ada</dc:creator>
  <cp:lastModifiedBy>gerard zawrotniak</cp:lastModifiedBy>
  <cp:revision>34</cp:revision>
  <dcterms:created xsi:type="dcterms:W3CDTF">2020-04-29T16:46:54Z</dcterms:created>
  <dcterms:modified xsi:type="dcterms:W3CDTF">2020-05-12T07:35:32Z</dcterms:modified>
</cp:coreProperties>
</file>