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94660"/>
  </p:normalViewPr>
  <p:slideViewPr>
    <p:cSldViewPr>
      <p:cViewPr>
        <p:scale>
          <a:sx n="75" d="100"/>
          <a:sy n="75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8500-99C9-4489-807D-99FDE40F2443}" type="datetimeFigureOut">
              <a:rPr lang="pl-PL" smtClean="0"/>
              <a:pPr/>
              <a:t>2021-02-27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E040-2B12-4D42-9900-711B67F6B26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search?q=gdzie+walczyli+%C5%BCo%C5%82nierze+wykl%C4%99ci&amp;client=opera&amp;hs=Kxf&amp;sxsrf=ALeKk00RDSbVE2cBU6MDdXsrzBwlR1FgtA:1614104690733&amp;tbm=isch&amp;source=iu&amp;ictx=1&amp;fir=uCdCx1H-eMrS1M,iIVfJsMiNFAh0M,_&amp;vet=1&amp;usg=AI4_-kSGkrPhtnoOB_3irzI0L3oe9b_GOg&amp;sa=X&amp;ved=2ahUKEwjllOLF0IDvAhWPCmMBHZUOCg8Q9QF6BAgIEA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Impact" pitchFamily="34" charset="0"/>
              </a:rPr>
              <a:t>Żołnierze wyklęci </a:t>
            </a:r>
            <a:endParaRPr lang="pl-PL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Józef Kuraś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 ps. „Orzeł”, „Ogień” (ur. 23 października 1915 w </a:t>
            </a:r>
            <a:r>
              <a:rPr lang="pl-PL" dirty="0" err="1" smtClean="0"/>
              <a:t>Waksmun-dzie</a:t>
            </a:r>
            <a:r>
              <a:rPr lang="pl-PL" dirty="0" smtClean="0"/>
              <a:t>, zm. </a:t>
            </a:r>
            <a:r>
              <a:rPr lang="pl-PL" dirty="0" smtClean="0"/>
              <a:t>22 lutego</a:t>
            </a:r>
            <a:r>
              <a:rPr lang="pl-PL" dirty="0" smtClean="0"/>
              <a:t> </a:t>
            </a:r>
            <a:r>
              <a:rPr lang="pl-PL" dirty="0" smtClean="0"/>
              <a:t>1947 r.</a:t>
            </a:r>
            <a:r>
              <a:rPr lang="pl-PL" dirty="0" smtClean="0"/>
              <a:t> w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</a:t>
            </a:r>
            <a:r>
              <a:rPr lang="pl-PL" dirty="0" smtClean="0"/>
              <a:t>Nowym </a:t>
            </a:r>
            <a:r>
              <a:rPr lang="pl-PL" dirty="0" smtClean="0"/>
              <a:t>Targu) – żołnierz Wojska Polskiego i Armii Krajowej, oficer Batalionów Chłopskich i Urzędu Bezpieczeństwa, partyzant na Podhalu w czasie II wojny światowej, pod koniec życia jeden </a:t>
            </a:r>
            <a:r>
              <a:rPr lang="pl-PL" dirty="0" smtClean="0"/>
              <a:t>z dowódców</a:t>
            </a:r>
            <a:r>
              <a:rPr lang="pl-PL" dirty="0" smtClean="0"/>
              <a:t>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</a:t>
            </a:r>
            <a:r>
              <a:rPr lang="pl-PL" dirty="0" smtClean="0"/>
              <a:t>oddziałów </a:t>
            </a:r>
            <a:r>
              <a:rPr lang="pl-PL" dirty="0" smtClean="0"/>
              <a:t>podziemia niepodległościowego</a:t>
            </a:r>
          </a:p>
          <a:p>
            <a:pPr>
              <a:buNone/>
            </a:pPr>
            <a:r>
              <a:rPr lang="pl-PL" dirty="0" smtClean="0"/>
              <a:t>      i antykomunistycznego, oskarżany o zbrodnie na ludności cywilnej.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098" name="Picture 2" descr="C:\Users\Windows 8.1\Desktop\pobrany plik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357586" cy="432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Jan Mazurkiewicz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 ps. „Zagłoba”, „Socha”, „Sęp”, „Radosław”                                        (ur. 27 sierpnia 1896 we Lwowie,                zm. 4 maja 1988 w Warszawie)                    – polski wojskowy i polityk. Pułkownik Armii Krajowej oraz generał brygady ludowego Wojska Polskiego. Założyciel Tajnej Organizacji Wojskowej (później scalonej z AK), dowódca Kedywu i Zgrupowania „Radosław”. Więzień polityczny w PRL okresu stalinizmu. Od 1964 wieloletni wiceprezes Zarządu Głównego Związku Bojowników o Wolność                           i Demokrację.</a:t>
            </a:r>
            <a:endParaRPr lang="pl-PL" dirty="0"/>
          </a:p>
        </p:txBody>
      </p:sp>
      <p:pic>
        <p:nvPicPr>
          <p:cNvPr id="5122" name="Picture 2" descr="C:\Users\Windows 8.1\Desktop\pobrany plik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85765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Danuta </a:t>
            </a:r>
            <a:r>
              <a:rPr lang="pl-PL" b="1" dirty="0" err="1" smtClean="0"/>
              <a:t>Siedzikówna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aseline="30000" dirty="0" smtClean="0"/>
              <a:t> </a:t>
            </a:r>
            <a:r>
              <a:rPr lang="pl-PL" dirty="0" smtClean="0"/>
              <a:t>    właśc. </a:t>
            </a:r>
            <a:r>
              <a:rPr lang="pl-PL" b="1" dirty="0" smtClean="0"/>
              <a:t>Danuta Helena </a:t>
            </a:r>
            <a:r>
              <a:rPr lang="pl-PL" b="1" dirty="0" err="1" smtClean="0"/>
              <a:t>Siedzik</a:t>
            </a:r>
            <a:r>
              <a:rPr lang="pl-PL" dirty="0" smtClean="0"/>
              <a:t>, ps. „Inka”                    (ur. 3września 1928               w </a:t>
            </a:r>
            <a:r>
              <a:rPr lang="pl-PL" dirty="0" err="1" smtClean="0"/>
              <a:t>Guszczewinie</a:t>
            </a:r>
            <a:r>
              <a:rPr lang="pl-PL" dirty="0" smtClean="0"/>
              <a:t>,                   zm. 28 sierpnia 1946 w Gdańsku)                            – sanitariuszka 4. szwadronu odtworzonej na Białostocczyźnie 5 Wileńskiej Brygady AK,              w 1946 w 1 szwadronie Brygady działającym na Pomorzu, pośmiertnie mianowana </a:t>
            </a:r>
            <a:r>
              <a:rPr lang="pl-PL" dirty="0" err="1" smtClean="0"/>
              <a:t>podporuczni-kiem</a:t>
            </a:r>
            <a:r>
              <a:rPr lang="pl-PL" dirty="0" smtClean="0"/>
              <a:t> Wojska </a:t>
            </a:r>
            <a:r>
              <a:rPr lang="pl-PL" dirty="0" smtClean="0"/>
              <a:t>Polskiego.</a:t>
            </a:r>
          </a:p>
          <a:p>
            <a:endParaRPr lang="pl-PL" dirty="0"/>
          </a:p>
        </p:txBody>
      </p:sp>
      <p:pic>
        <p:nvPicPr>
          <p:cNvPr id="6146" name="Picture 2" descr="C:\Users\Windows 8.1\Desktop\158px-Danuta_Siedzikowna_Sopo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357586" cy="44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August Emil Fieldorf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    </a:t>
            </a:r>
            <a:r>
              <a:rPr lang="pl-PL" dirty="0" smtClean="0"/>
              <a:t> ps. „Nil”                       (ur. 20marca 1895               w Krakowie, zm. 24 lutego 1953 w Warszawie) – generał brygady Wojska Polskiego, organizator       i dowódca Kedywu Armii Krajowej, zastępca Komendanta Głównego AK. Pośmiertnie odznaczony Orderem Orła Białego.</a:t>
            </a:r>
            <a:endParaRPr lang="pl-PL" dirty="0"/>
          </a:p>
        </p:txBody>
      </p:sp>
      <p:pic>
        <p:nvPicPr>
          <p:cNvPr id="7170" name="Picture 2" descr="C:\Users\Windows 8.1\Desktop\pobrany plik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86380" y="1643050"/>
            <a:ext cx="338137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Franciszek </a:t>
            </a:r>
            <a:r>
              <a:rPr lang="pl-PL" b="1" dirty="0" err="1" smtClean="0"/>
              <a:t>Niepokólczycki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  ps. Teodor, Szubert, Franek, </a:t>
            </a:r>
            <a:r>
              <a:rPr lang="pl-PL" dirty="0" err="1" smtClean="0"/>
              <a:t>Żejmian</a:t>
            </a:r>
            <a:r>
              <a:rPr lang="pl-PL" dirty="0" smtClean="0"/>
              <a:t>, Halny (ur. </a:t>
            </a:r>
            <a:r>
              <a:rPr lang="pl-PL" dirty="0" smtClean="0"/>
              <a:t>27.10. 1900 r. </a:t>
            </a:r>
            <a:r>
              <a:rPr lang="pl-PL" dirty="0" smtClean="0"/>
              <a:t>w </a:t>
            </a:r>
            <a:r>
              <a:rPr lang="pl-PL" dirty="0" err="1" smtClean="0"/>
              <a:t>Żytomierzu,zm</a:t>
            </a:r>
            <a:r>
              <a:rPr lang="pl-PL" dirty="0" smtClean="0"/>
              <a:t>. </a:t>
            </a:r>
            <a:r>
              <a:rPr lang="pl-PL" dirty="0" smtClean="0"/>
              <a:t>11.06.</a:t>
            </a:r>
            <a:r>
              <a:rPr lang="pl-PL" dirty="0" smtClean="0"/>
              <a:t> </a:t>
            </a:r>
            <a:r>
              <a:rPr lang="pl-PL" dirty="0" smtClean="0"/>
              <a:t>1974 r.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</a:t>
            </a:r>
            <a:r>
              <a:rPr lang="pl-PL" dirty="0" smtClean="0"/>
              <a:t> w Warszawie) </a:t>
            </a:r>
            <a:r>
              <a:rPr lang="pl-PL" dirty="0" smtClean="0"/>
              <a:t>pułkownik</a:t>
            </a:r>
            <a:r>
              <a:rPr lang="pl-PL" dirty="0" smtClean="0"/>
              <a:t> saperów Wojska Polskiego. W czasie II </a:t>
            </a:r>
            <a:r>
              <a:rPr lang="pl-PL" dirty="0" smtClean="0"/>
              <a:t>wojny światowej dowódca</a:t>
            </a:r>
            <a:r>
              <a:rPr lang="pl-PL" dirty="0" smtClean="0"/>
              <a:t>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Związku </a:t>
            </a:r>
            <a:r>
              <a:rPr lang="pl-PL" dirty="0" smtClean="0"/>
              <a:t>Odwetu, oficer Związku Walki Zbrojnej i Kedywu Armii Krajowej. Uczestnik powojennego podziemia antykomunistycznego, prezes Zrzeszenia Wolność i Niezawisłość w latach 1945–1946, więzień polityczny okresu stalinowskiego. Kawaler Orderu Orła </a:t>
            </a:r>
            <a:r>
              <a:rPr lang="pl-PL" dirty="0" smtClean="0"/>
              <a:t>Białego.</a:t>
            </a:r>
            <a:endParaRPr lang="pl-PL" dirty="0"/>
          </a:p>
        </p:txBody>
      </p:sp>
      <p:pic>
        <p:nvPicPr>
          <p:cNvPr id="8194" name="Picture 2" descr="C:\Users\Windows 8.1\Desktop\pobrany plik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86380" y="1643050"/>
            <a:ext cx="3390900" cy="464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Jan Rodowicz</a:t>
            </a: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 ps. „Anoda”                        (ur. 7marca 1923              w Warszawie,             zm. 7stycznia 1949          w Warszawie)                – harcerz, żołnierz Szarych Szeregów i AK oraz           Delegatury Sił Zbrojnych, porucznik.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9218" name="Picture 2" descr="C:\Users\Windows 8.1\Desktop\157px-Jan_Rodowicz_(Anoda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1"/>
            <a:ext cx="3214710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Witold Pilecki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         </a:t>
            </a:r>
            <a:r>
              <a:rPr lang="pl-PL" sz="3300" dirty="0" smtClean="0"/>
              <a:t>ps. „Witold”, „Druh”; nazwiska konspiracyjne „Roman Jezierski”, „Tomasz Serafiński”, „Leon </a:t>
            </a:r>
            <a:r>
              <a:rPr lang="pl-PL" sz="3300" dirty="0" err="1" smtClean="0"/>
              <a:t>Bryjak</a:t>
            </a:r>
            <a:r>
              <a:rPr lang="pl-PL" sz="3300" dirty="0" smtClean="0"/>
              <a:t>”, „Jan </a:t>
            </a:r>
            <a:r>
              <a:rPr lang="pl-PL" sz="3300" dirty="0" err="1" smtClean="0"/>
              <a:t>Uznański</a:t>
            </a:r>
            <a:r>
              <a:rPr lang="pl-PL" sz="3300" dirty="0" smtClean="0"/>
              <a:t>”, „Witold Smoliński”; kryptonim </a:t>
            </a:r>
            <a:r>
              <a:rPr lang="pl-PL" sz="3300" dirty="0" err="1" smtClean="0"/>
              <a:t>T-IV</a:t>
            </a:r>
            <a:r>
              <a:rPr lang="pl-PL" sz="3300" dirty="0" smtClean="0"/>
              <a:t> (ur. 13 maja 1901 w </a:t>
            </a:r>
            <a:r>
              <a:rPr lang="pl-PL" sz="3300" dirty="0" err="1" smtClean="0"/>
              <a:t>Ołońcu</a:t>
            </a:r>
            <a:r>
              <a:rPr lang="pl-PL" sz="3300" dirty="0" smtClean="0"/>
              <a:t>, zm. 25 maja 1948 w Warszawie) – rotmistrz kawalerii Wojska Polskiego, współzałożyciel Tajnej Armii Polskiej, żołnierz Armii Krajowej, więzień i organizator ruchu oporu w KL Auschwitz. Autor raportów o Holocauście, tzw. Raportów Pileckiego. Oskarżony               i skazany przez władze komunistyczne Polski Ludowej na karę śmierci, stracony w 1948. Unieważnienie wyroku nastąpiło w </a:t>
            </a:r>
            <a:r>
              <a:rPr lang="pl-PL" sz="3300" dirty="0" smtClean="0"/>
              <a:t>1990 r.</a:t>
            </a:r>
            <a:r>
              <a:rPr lang="pl-PL" sz="3300" baseline="30000" dirty="0" smtClean="0"/>
              <a:t>.</a:t>
            </a:r>
            <a:r>
              <a:rPr lang="pl-PL" sz="3300" dirty="0" smtClean="0"/>
              <a:t> Pośmiertnie</a:t>
            </a:r>
            <a:r>
              <a:rPr lang="pl-PL" sz="3300" dirty="0" smtClean="0"/>
              <a:t> w </a:t>
            </a:r>
            <a:r>
              <a:rPr lang="pl-PL" sz="3300" dirty="0" smtClean="0"/>
              <a:t>2006 r. otrzymał</a:t>
            </a:r>
          </a:p>
          <a:p>
            <a:pPr>
              <a:buNone/>
            </a:pPr>
            <a:r>
              <a:rPr lang="pl-PL" sz="3300" dirty="0" smtClean="0"/>
              <a:t> </a:t>
            </a:r>
            <a:r>
              <a:rPr lang="pl-PL" sz="3300" dirty="0" smtClean="0"/>
              <a:t>      </a:t>
            </a:r>
            <a:r>
              <a:rPr lang="pl-PL" sz="3300" dirty="0" smtClean="0"/>
              <a:t> Order Orła Białego, a w 2013 został awansowany do stopnia pułkownika.</a:t>
            </a:r>
            <a:endParaRPr lang="pl-PL" sz="3300" dirty="0"/>
          </a:p>
        </p:txBody>
      </p:sp>
      <p:pic>
        <p:nvPicPr>
          <p:cNvPr id="10242" name="Picture 2" descr="C:\Users\Windows 8.1\Desktop\pobrany plik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13449"/>
            <a:ext cx="3328988" cy="445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KONIEC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5" name="Symbol zastępczy obrazu 4" descr="zolnierze_wykleci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191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Magdalena Śmiechowska klasa 8a </a:t>
            </a:r>
            <a:endParaRPr lang="pl-PL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latin typeface="Impact" pitchFamily="34" charset="0"/>
              </a:rPr>
              <a:t>Kim byli żołnierze wyklęci ?</a:t>
            </a:r>
            <a:endParaRPr lang="pl-PL" dirty="0">
              <a:latin typeface="Impac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    Żołnierze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Wyklęci byli </a:t>
            </a:r>
            <a:r>
              <a:rPr lang="pl-PL" dirty="0"/>
              <a:t>żołnierzami polskiego powojennego podziemia </a:t>
            </a:r>
            <a:r>
              <a:rPr lang="pl-PL" dirty="0" smtClean="0"/>
              <a:t>niepodległościowego         </a:t>
            </a:r>
            <a:r>
              <a:rPr lang="pl-PL" dirty="0"/>
              <a:t>i antykomunistycznego, którzy stawiali opór sowietyzacji </a:t>
            </a:r>
            <a:r>
              <a:rPr lang="pl-PL" dirty="0" smtClean="0"/>
              <a:t>Polski              </a:t>
            </a:r>
            <a:r>
              <a:rPr lang="pl-PL" dirty="0"/>
              <a:t>i podporządkowaniu jej ZSRR. </a:t>
            </a:r>
            <a:r>
              <a:rPr lang="pl-PL" dirty="0" smtClean="0"/>
              <a:t>Uczestników </a:t>
            </a:r>
            <a:r>
              <a:rPr lang="pl-PL" dirty="0"/>
              <a:t>ruchu partyzanckiego określa się też jako „żołnierzy drugiej konspiracji” lub „Żołnierzy Niezłomnych”.</a:t>
            </a:r>
          </a:p>
        </p:txBody>
      </p:sp>
      <p:pic>
        <p:nvPicPr>
          <p:cNvPr id="1026" name="Picture 2" descr="C:\Users\Windows 8.1\Desktop\Żołnierze_V_Wileńskiej_Brygady_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496" y="3571877"/>
            <a:ext cx="452650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Wyklęci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821537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pl-PL" dirty="0"/>
              <a:t>Wyklęci – to ci którzy nie uznali końca II wojny i z bronią w ręku wystąpili przeciw drugiemu – obok nazizmu – zaborczemu totalitaryzmowi. Stanęli nie tylko przeciw potężnym siłom nowego agresora, lecz także wobec jego gigantycznej, bezwzględnej propagandy. Nie mogli zwyciężyć zbrojnie ani nawet ocalić swojego wizerunku – zaciążyło na nich na lata odium bandytów. Zagarnął ich śmietnik Peerelu.</a:t>
            </a:r>
          </a:p>
        </p:txBody>
      </p:sp>
      <p:pic>
        <p:nvPicPr>
          <p:cNvPr id="11266" name="Picture 2" descr="C:\Users\Windows 8.1\Desktop\Pilecki-wykład-300x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38490"/>
            <a:ext cx="4719682" cy="331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indows 8.1\Desktop\d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8298"/>
          <a:stretch>
            <a:fillRect/>
          </a:stretch>
        </p:blipFill>
        <p:spPr bwMode="auto">
          <a:xfrm>
            <a:off x="1357290" y="4071942"/>
            <a:ext cx="6715143" cy="278605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latin typeface="Impact" pitchFamily="34" charset="0"/>
              </a:rPr>
              <a:t>Dlaczego 1 marca ?</a:t>
            </a:r>
            <a:endParaRPr lang="pl-PL" dirty="0">
              <a:latin typeface="Impac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22574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2500" lnSpcReduction="20000"/>
          </a:bodyPr>
          <a:lstStyle/>
          <a:p>
            <a:pPr algn="ctr">
              <a:buNone/>
            </a:pPr>
            <a:r>
              <a:rPr lang="pl-PL" b="1" dirty="0"/>
              <a:t>1 </a:t>
            </a:r>
            <a:r>
              <a:rPr lang="pl-PL" b="1" dirty="0" smtClean="0"/>
              <a:t>marca</a:t>
            </a:r>
          </a:p>
          <a:p>
            <a:pPr>
              <a:buNone/>
            </a:pPr>
            <a:r>
              <a:rPr lang="pl-PL" dirty="0"/>
              <a:t> </a:t>
            </a:r>
            <a:r>
              <a:rPr lang="pl-PL" dirty="0" smtClean="0"/>
              <a:t>    obchodzone </a:t>
            </a:r>
            <a:r>
              <a:rPr lang="pl-PL" dirty="0"/>
              <a:t>jest święto państwowe – Narodowy Dzień Pamięci Żołnierzy Wyklętych. Dzień ten poświęcono pamięci bohaterów </a:t>
            </a:r>
            <a:r>
              <a:rPr lang="pl-PL" dirty="0" smtClean="0"/>
              <a:t>antykomunistycznego            </a:t>
            </a:r>
            <a:r>
              <a:rPr lang="pl-PL" dirty="0"/>
              <a:t>i niepodległościowego podziemia, którzy przeciwstawili się sowieckiej agresji i reżimowi </a:t>
            </a:r>
            <a:r>
              <a:rPr lang="pl-PL" dirty="0" smtClean="0"/>
              <a:t>komunistycznemu.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latin typeface="Impact" pitchFamily="34" charset="0"/>
              </a:rPr>
              <a:t>Gdzie walczyli?</a:t>
            </a:r>
            <a:endParaRPr lang="pl-PL" dirty="0">
              <a:latin typeface="Impac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t"/>
            <a:endParaRPr lang="pl-PL" dirty="0">
              <a:hlinkClick r:id="rId2"/>
            </a:endParaRPr>
          </a:p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/>
              <a:t>   W </a:t>
            </a:r>
            <a:r>
              <a:rPr lang="pl-PL" sz="3100" dirty="0" smtClean="0"/>
              <a:t>Polsce </a:t>
            </a:r>
            <a:r>
              <a:rPr lang="pl-PL" sz="3100" dirty="0"/>
              <a:t>lubelskiej, czyli </a:t>
            </a:r>
            <a:r>
              <a:rPr lang="pl-PL" sz="3100" dirty="0" smtClean="0"/>
              <a:t>wyzwolonych </a:t>
            </a:r>
            <a:r>
              <a:rPr lang="pl-PL" sz="3100" dirty="0"/>
              <a:t>spod okupacji niemieckiej </a:t>
            </a:r>
            <a:r>
              <a:rPr lang="pl-PL" sz="3100" dirty="0" smtClean="0"/>
              <a:t>terenach </a:t>
            </a:r>
            <a:r>
              <a:rPr lang="pl-PL" sz="3100" dirty="0"/>
              <a:t>Podlasia, Lubelszczyzny, wschodniego Mazowsza i Podkarpacia. Na obszarze tym, rządzonym przez komunistów podporządkowanych Związkowi Radzieckiemu, znajdowały się liczne struktury AK, w tym oddziały partyzanckie zmobilizowane do Akcji „Burza</a:t>
            </a:r>
          </a:p>
          <a:p>
            <a:endParaRPr lang="pl-PL" dirty="0"/>
          </a:p>
        </p:txBody>
      </p:sp>
      <p:pic>
        <p:nvPicPr>
          <p:cNvPr id="3074" name="Picture 2" descr="C:\Users\Windows 8.1\Desktop\wykleci-mapa-1947-1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t="2078" r="2829" b="8927"/>
          <a:stretch>
            <a:fillRect/>
          </a:stretch>
        </p:blipFill>
        <p:spPr bwMode="auto">
          <a:xfrm>
            <a:off x="4786314" y="2000240"/>
            <a:ext cx="378621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latin typeface="Impact" pitchFamily="34" charset="0"/>
              </a:rPr>
              <a:t>Jaki był ich znak?</a:t>
            </a:r>
            <a:endParaRPr lang="pl-PL" dirty="0">
              <a:latin typeface="Impact" pitchFamily="34" charset="0"/>
            </a:endParaRPr>
          </a:p>
        </p:txBody>
      </p:sp>
      <p:pic>
        <p:nvPicPr>
          <p:cNvPr id="4099" name="Picture 3" descr="C:\Users\Windows 8.1\Desktop\Flaga_PPP_oddziały_podziemn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0386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Windows 8.1\Desktop\zolnierze_wykleci-znak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30914"/>
            <a:ext cx="4038600" cy="326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/>
              <a:t> Jan </a:t>
            </a:r>
            <a:r>
              <a:rPr lang="pl-PL" dirty="0" err="1" smtClean="0"/>
              <a:t>Taborkowski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28628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ps. „Bruzda” w AK i AKO, „Tabor” w </a:t>
            </a:r>
            <a:r>
              <a:rPr lang="pl-PL" dirty="0" err="1" smtClean="0"/>
              <a:t>WiN-ie</a:t>
            </a:r>
            <a:r>
              <a:rPr lang="pl-PL" dirty="0" smtClean="0"/>
              <a:t> (ur. 16października 1906 w Nowogródku,</a:t>
            </a:r>
          </a:p>
          <a:p>
            <a:pPr>
              <a:buNone/>
            </a:pPr>
            <a:r>
              <a:rPr lang="pl-PL" dirty="0" smtClean="0"/>
              <a:t>     zm. 23 sierpnia 1954 </a:t>
            </a:r>
          </a:p>
          <a:p>
            <a:pPr>
              <a:buNone/>
            </a:pPr>
            <a:r>
              <a:rPr lang="pl-PL" dirty="0" smtClean="0"/>
              <a:t>     w Przytułach).</a:t>
            </a:r>
          </a:p>
          <a:p>
            <a:pPr>
              <a:buNone/>
            </a:pPr>
            <a:r>
              <a:rPr lang="pl-PL" dirty="0" smtClean="0"/>
              <a:t>     Major Wojska Polskiego, żołnierz AK, AKO i </a:t>
            </a:r>
            <a:r>
              <a:rPr lang="pl-PL" dirty="0" err="1" smtClean="0"/>
              <a:t>WiN</a:t>
            </a:r>
            <a:r>
              <a:rPr lang="pl-PL" dirty="0" smtClean="0"/>
              <a:t>, inspektor inspektoratów III łomżyńskiego i IV Suwalskiego AK, prezes rejonowy </a:t>
            </a:r>
            <a:r>
              <a:rPr lang="pl-PL" dirty="0" err="1" smtClean="0"/>
              <a:t>WiN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C:\Users\Windows 8.1\Desktop\Jan_Tabortows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586011" cy="447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Łukasz Konrad Ciepliński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686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     ps. „Pług”, „Ostrowski”, „Ludwik”, „</a:t>
            </a:r>
            <a:r>
              <a:rPr lang="pl-PL" dirty="0" err="1" smtClean="0"/>
              <a:t>Apk</a:t>
            </a:r>
            <a:r>
              <a:rPr lang="pl-PL" dirty="0" smtClean="0"/>
              <a:t>”, „Grzmot”, „Bogdan” (ur. 26 listopada 1913 w Kwilczu, zm. 1 marca 1951 w Warszawie) – podpułkownik piechoty Wojska Polskiego (w 2013 r. awansowany pośmiertnie do stopnia pułkownika), żołnierz Organizacji Orła Białego, </a:t>
            </a:r>
            <a:r>
              <a:rPr lang="pl-PL" dirty="0" err="1" smtClean="0"/>
              <a:t>ZWZ-AK</a:t>
            </a:r>
            <a:r>
              <a:rPr lang="pl-PL" dirty="0" smtClean="0"/>
              <a:t> oraz NIE i DSZ, prezes IV Komendy Zrzeszenia Wolność i Niezawisłość, kawaler Orderu Orła Białego.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Windows 8.1\Desktop\pobrany pl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423439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/>
              <a:t>Zygmunt Edward </a:t>
            </a:r>
            <a:r>
              <a:rPr lang="pl-PL" b="1" dirty="0" err="1" smtClean="0"/>
              <a:t>Szendzielarz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 ps. „</a:t>
            </a:r>
            <a:r>
              <a:rPr lang="pl-PL" b="1" dirty="0" err="1" smtClean="0"/>
              <a:t>Łupaszko</a:t>
            </a:r>
            <a:r>
              <a:rPr lang="pl-PL" dirty="0" smtClean="0"/>
              <a:t>”, „</a:t>
            </a:r>
            <a:r>
              <a:rPr lang="pl-PL" b="1" dirty="0" err="1" smtClean="0"/>
              <a:t>Łupaszka</a:t>
            </a:r>
            <a:r>
              <a:rPr lang="pl-PL" dirty="0" smtClean="0"/>
              <a:t>” i „</a:t>
            </a:r>
            <a:r>
              <a:rPr lang="pl-PL" dirty="0" err="1" smtClean="0"/>
              <a:t>Łopaszko</a:t>
            </a:r>
            <a:r>
              <a:rPr lang="pl-PL" dirty="0" smtClean="0"/>
              <a:t>” (ur. 12 marca 1910 w Stryju, zm. 8 lutego 1951 w Warszawie) – major kawalerii Wojska Polskiego i Armii Krajowej. Dowódca 5 Wileńskiej Brygady AK.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4" name="Picture 2" descr="C:\Users\Windows 8.1\Desktop\Zygmunt_Szendzielar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511552" cy="458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220</Words>
  <Application>Microsoft Office PowerPoint</Application>
  <PresentationFormat>Pokaz na ekranie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Żołnierze wyklęci </vt:lpstr>
      <vt:lpstr>Kim byli żołnierze wyklęci ?</vt:lpstr>
      <vt:lpstr>Wyklęci </vt:lpstr>
      <vt:lpstr>Dlaczego 1 marca ?</vt:lpstr>
      <vt:lpstr>Gdzie walczyli?</vt:lpstr>
      <vt:lpstr>Jaki był ich znak?</vt:lpstr>
      <vt:lpstr> Jan Taborkowski</vt:lpstr>
      <vt:lpstr>Łukasz Konrad Ciepliński</vt:lpstr>
      <vt:lpstr>Zygmunt Edward Szendzielarz</vt:lpstr>
      <vt:lpstr>Józef Kuraś</vt:lpstr>
      <vt:lpstr>Jan Mazurkiewicz</vt:lpstr>
      <vt:lpstr>Danuta Siedzikówna</vt:lpstr>
      <vt:lpstr>August Emil Fieldorf</vt:lpstr>
      <vt:lpstr>Franciszek Niepokólczycki</vt:lpstr>
      <vt:lpstr>Jan Rodowicz </vt:lpstr>
      <vt:lpstr>Witold Pilecki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Windows 8.1</dc:creator>
  <cp:lastModifiedBy>uki</cp:lastModifiedBy>
  <cp:revision>16</cp:revision>
  <dcterms:created xsi:type="dcterms:W3CDTF">2021-02-23T18:01:22Z</dcterms:created>
  <dcterms:modified xsi:type="dcterms:W3CDTF">2021-02-27T10:38:27Z</dcterms:modified>
</cp:coreProperties>
</file>