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96" d="100"/>
          <a:sy n="96" d="100"/>
        </p:scale>
        <p:origin x="103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10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87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19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28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33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10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61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558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314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87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22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791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23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2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2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077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561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FA62-FAB5-4990-B25E-5B9C6F26E029}" type="datetimeFigureOut">
              <a:rPr lang="pl-PL" smtClean="0"/>
              <a:t>13.02.2021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ED35-E582-4F17-86A7-1630FD0D03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529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0800000" flipH="1" flipV="1">
            <a:off x="2286000" y="2216777"/>
            <a:ext cx="7178834" cy="1761663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2011" y="3068064"/>
            <a:ext cx="680325" cy="59087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37" y="1265727"/>
            <a:ext cx="9422482" cy="33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3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467" y="1461052"/>
            <a:ext cx="10820400" cy="1409147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/>
              <a:t>KONIEC</a:t>
            </a:r>
            <a:endParaRPr lang="pl-PL" sz="8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369409" y="2544417"/>
            <a:ext cx="10130516" cy="4313583"/>
          </a:xfrm>
        </p:spPr>
        <p:txBody>
          <a:bodyPr/>
          <a:lstStyle/>
          <a:p>
            <a:pPr algn="ctr"/>
            <a:r>
              <a:rPr lang="pl-PL" dirty="0" smtClean="0"/>
              <a:t>Dziękuję za uwagę.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                      							</a:t>
            </a:r>
            <a:r>
              <a:rPr lang="pl-PL" dirty="0"/>
              <a:t>Autor: Jakub Kacprzak 8b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3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4031" y="1267326"/>
            <a:ext cx="9637295" cy="842210"/>
          </a:xfrm>
        </p:spPr>
        <p:txBody>
          <a:bodyPr>
            <a:normAutofit/>
          </a:bodyPr>
          <a:lstStyle/>
          <a:p>
            <a:r>
              <a:rPr lang="pl-PL" sz="2900" b="1" dirty="0"/>
              <a:t>Dzień Bezpiecznego Internetu: Działajmy razem!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74031" y="2291082"/>
            <a:ext cx="6873240" cy="370809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1800" b="1" dirty="0" smtClean="0"/>
              <a:t>Dzień Bezpiecznego Internetu</a:t>
            </a:r>
            <a:r>
              <a:rPr lang="pl-PL" sz="1800" dirty="0" smtClean="0"/>
              <a:t> (</a:t>
            </a:r>
            <a:r>
              <a:rPr lang="pl-PL" sz="1800" b="1" dirty="0" smtClean="0"/>
              <a:t>DBI</a:t>
            </a:r>
            <a:r>
              <a:rPr lang="pl-PL" sz="1800" dirty="0" smtClean="0"/>
              <a:t>) – święto obchodzone </a:t>
            </a:r>
            <a:br>
              <a:rPr lang="pl-PL" sz="1800" dirty="0" smtClean="0"/>
            </a:br>
            <a:r>
              <a:rPr lang="pl-PL" sz="1800" dirty="0" smtClean="0"/>
              <a:t>9 lutego z inicjatywy Komisji Europejskiej. Inicjatywą wydarzenia jest zwrócenie uwagi na bezpieczne i mądre korzystanie z Internetu i jego zasobów.</a:t>
            </a:r>
          </a:p>
          <a:p>
            <a:pPr algn="just">
              <a:lnSpc>
                <a:spcPct val="100000"/>
              </a:lnSpc>
            </a:pPr>
            <a:endParaRPr lang="pl-PL" sz="1800" dirty="0"/>
          </a:p>
          <a:p>
            <a:pPr algn="just">
              <a:lnSpc>
                <a:spcPct val="100000"/>
              </a:lnSpc>
            </a:pPr>
            <a:r>
              <a:rPr lang="pl-PL" sz="1800" dirty="0" smtClean="0"/>
              <a:t>DBI promuje wykorzystywanie Internetu do owocnych celów i pokazuje jego „ciemną” stronę i niebezpieczeństwa jakie na nas czyhają.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5779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5911516" cy="1293028"/>
          </a:xfrm>
        </p:spPr>
        <p:txBody>
          <a:bodyPr/>
          <a:lstStyle/>
          <a:p>
            <a:pPr algn="ctr"/>
            <a:r>
              <a:rPr lang="pl-PL" dirty="0" smtClean="0"/>
              <a:t>Co TO JEST INTERNET </a:t>
            </a:r>
            <a:br>
              <a:rPr lang="pl-PL" dirty="0" smtClean="0"/>
            </a:br>
            <a:r>
              <a:rPr lang="pl-PL" dirty="0" smtClean="0"/>
              <a:t>I DO CZEGO SŁUŻY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9958" y="2274073"/>
            <a:ext cx="10798534" cy="403009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smtClean="0"/>
              <a:t>Internet</a:t>
            </a:r>
            <a:r>
              <a:rPr lang="pl-PL" dirty="0" smtClean="0"/>
              <a:t> to ogólnoświatowa sieć połączeń pomiędzy komputerami i innymi urządzeniami. Ma nieograniczoną wiedzę, a w zasadzie to wszystko co ludzie tam umieścili. Z tego wynika, że są tam zarówno dobre, jak i złe treści ale to od nas zależy co wybierzemy.</a:t>
            </a:r>
          </a:p>
          <a:p>
            <a:pPr marL="0" indent="0" algn="just">
              <a:buNone/>
            </a:pPr>
            <a:r>
              <a:rPr lang="pl-PL" dirty="0" smtClean="0"/>
              <a:t>Internet jest codziennością i bardzo ułatwił ludziom życie. Jako uczeń możesz uczestniczyć w lekcji, zaczerpnąć trochę wiedzy czy pomagać sobie np. w pracy domowej. Możliwości jest wiele. Większość młodzieży i dzieci korzysta </a:t>
            </a:r>
            <a:br>
              <a:rPr lang="pl-PL" dirty="0" smtClean="0"/>
            </a:br>
            <a:r>
              <a:rPr lang="pl-PL" dirty="0" smtClean="0"/>
              <a:t>z wielu rodzajów komunikatorów, portali społecznościowych i </a:t>
            </a:r>
            <a:r>
              <a:rPr lang="pl-PL" dirty="0" smtClean="0"/>
              <a:t>social</a:t>
            </a:r>
            <a:r>
              <a:rPr lang="pl-PL" dirty="0" smtClean="0"/>
              <a:t> mediów gdzie wraz z rówieśnikami mogą razem spędzać czas na odległość. Takie portale umożliwiają nam chociażby nawiązywanie nowych znajomości, ale </a:t>
            </a:r>
            <a:br>
              <a:rPr lang="pl-PL" dirty="0" smtClean="0"/>
            </a:br>
            <a:r>
              <a:rPr lang="pl-PL" dirty="0" smtClean="0"/>
              <a:t>i tutaj pojawia się mały problem…</a:t>
            </a:r>
          </a:p>
        </p:txBody>
      </p:sp>
    </p:spTree>
    <p:extLst>
      <p:ext uri="{BB962C8B-B14F-4D97-AF65-F5344CB8AC3E}">
        <p14:creationId xmlns:p14="http://schemas.microsoft.com/office/powerpoint/2010/main" val="283106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387621" y="2882995"/>
            <a:ext cx="3389245" cy="1192048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/>
              <a:t>Nigdy nie wiesz kto jest po drugiej stronie.</a:t>
            </a: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5" y="720570"/>
            <a:ext cx="6975811" cy="5318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349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8336" y="991262"/>
            <a:ext cx="5715000" cy="901148"/>
          </a:xfrm>
        </p:spPr>
        <p:txBody>
          <a:bodyPr>
            <a:normAutofit/>
          </a:bodyPr>
          <a:lstStyle/>
          <a:p>
            <a:r>
              <a:rPr lang="pl-PL" dirty="0" smtClean="0"/>
              <a:t>Znajomości</a:t>
            </a:r>
            <a:r>
              <a:rPr lang="pl-PL" b="1" dirty="0" smtClean="0"/>
              <a:t> </a:t>
            </a:r>
            <a:r>
              <a:rPr lang="pl-PL" dirty="0" smtClean="0"/>
              <a:t>w</a:t>
            </a:r>
            <a:r>
              <a:rPr lang="pl-PL" b="1" dirty="0" smtClean="0"/>
              <a:t> </a:t>
            </a:r>
            <a:r>
              <a:rPr lang="pl-PL" dirty="0" smtClean="0"/>
              <a:t>Internecie 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49" y="942499"/>
            <a:ext cx="5079365" cy="507936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1297" y="2289977"/>
            <a:ext cx="5293581" cy="3967700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„</a:t>
            </a:r>
            <a:r>
              <a:rPr lang="pl-PL" sz="1800" dirty="0" smtClean="0"/>
              <a:t>Nigdy nie wiesz kto jest po drugiej stronie.” Tak to z pewnością prawda, szczególnie, kiedy praktycznie tej osoby nie znamy. </a:t>
            </a:r>
            <a:br>
              <a:rPr lang="pl-PL" sz="1800" dirty="0" smtClean="0"/>
            </a:br>
            <a:r>
              <a:rPr lang="pl-PL" sz="1800" dirty="0" smtClean="0"/>
              <a:t>W Internecie jest mnóstwo takich osób </a:t>
            </a:r>
            <a:br>
              <a:rPr lang="pl-PL" sz="1800" dirty="0" smtClean="0"/>
            </a:br>
            <a:r>
              <a:rPr lang="pl-PL" sz="1800" dirty="0" smtClean="0"/>
              <a:t>i musimy mieć się na baczności. Jeżeli macie jakieś podejrzenia albo zauważyliście coś dziwnego, powiedzcie to rodzicom. Jesteście na to najbardziej  narażeni, ponieważ dzieci chętnie nawiązują relacje z drugą osobą i nie zdają sobie z tego sprawy jakie to może nieść za sobą skutki. Jeżeli jakaś osoba, której </a:t>
            </a:r>
            <a:br>
              <a:rPr lang="pl-PL" sz="1800" dirty="0" smtClean="0"/>
            </a:br>
            <a:r>
              <a:rPr lang="pl-PL" sz="1800" dirty="0" smtClean="0"/>
              <a:t>nie znacie proponuje wam spotkanie, niezwłocznie poinformujcie o tym rodziców. Nie bójcie się powiedzieć rodzicom! Dzięki temu możecie uniknąć tragedii…</a:t>
            </a:r>
          </a:p>
        </p:txBody>
      </p:sp>
    </p:spTree>
    <p:extLst>
      <p:ext uri="{BB962C8B-B14F-4D97-AF65-F5344CB8AC3E}">
        <p14:creationId xmlns:p14="http://schemas.microsoft.com/office/powerpoint/2010/main" val="3635700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240403"/>
            <a:ext cx="7718729" cy="746760"/>
          </a:xfrm>
        </p:spPr>
        <p:txBody>
          <a:bodyPr/>
          <a:lstStyle/>
          <a:p>
            <a:r>
              <a:rPr lang="pl-PL" dirty="0" smtClean="0"/>
              <a:t>Anonimowość i hejt W sieci 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31" y="1443831"/>
            <a:ext cx="6096000" cy="40767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77241" y="2315818"/>
            <a:ext cx="5484411" cy="40020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800" dirty="0" smtClean="0"/>
              <a:t>W dzisiejszych czasach każdemu wydaje się, że w Internecie jest anonimowy, ale tak nie jest, Przez co zyskujemy na odwadze i „hejtujemy”. </a:t>
            </a:r>
            <a:br>
              <a:rPr lang="pl-PL" sz="1800" dirty="0" smtClean="0"/>
            </a:br>
            <a:r>
              <a:rPr lang="pl-PL" sz="1800" dirty="0" smtClean="0"/>
              <a:t>Hejt (mowa nienawiści), czyli obrażenie </a:t>
            </a:r>
            <a:br>
              <a:rPr lang="pl-PL" sz="1800" dirty="0" smtClean="0"/>
            </a:br>
            <a:r>
              <a:rPr lang="pl-PL" sz="1800" dirty="0" smtClean="0"/>
              <a:t>i  wyśmiewane drugiej osoby w Internecie poprzez, np. pisanie komentarzy. Konsekwencje mogą być poważne: depresja lub myśli samobójcze</a:t>
            </a:r>
            <a:br>
              <a:rPr lang="pl-PL" sz="1800" dirty="0" smtClean="0"/>
            </a:br>
            <a:r>
              <a:rPr lang="pl-PL" sz="1800" dirty="0" smtClean="0"/>
              <a:t>Nikt z nas nie jest anonimowy. Pytacie „dlaczego?”. Odpowiedź jest prosta: np. kiedy korzystamy ze stron Internetowych pojawia nam się komunikat o plikach cookie (ciasteczkach). </a:t>
            </a:r>
            <a:br>
              <a:rPr lang="pl-PL" sz="1800" dirty="0" smtClean="0"/>
            </a:br>
            <a:r>
              <a:rPr lang="pl-PL" sz="1800" dirty="0" smtClean="0"/>
              <a:t>W większości klikamy „ok” czy „akceptuję” </a:t>
            </a:r>
            <a:br>
              <a:rPr lang="pl-PL" sz="1800" dirty="0" smtClean="0"/>
            </a:br>
            <a:r>
              <a:rPr lang="pl-PL" sz="1800" dirty="0" smtClean="0"/>
              <a:t>i w tym momencie oddajemy nasze dane. Proste co nie? Przetwarzanie danych osobowych, mały druczek lub regulamin, którego w większości nie chcemy czytać bo to strata czasu ale również naszych danych.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73000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3548" y="1113183"/>
            <a:ext cx="10452652" cy="1081377"/>
          </a:xfrm>
        </p:spPr>
        <p:txBody>
          <a:bodyPr>
            <a:normAutofit/>
          </a:bodyPr>
          <a:lstStyle/>
          <a:p>
            <a:pPr algn="just"/>
            <a:r>
              <a:rPr lang="pl-PL" sz="3600" dirty="0" smtClean="0"/>
              <a:t>JAK BEZPIECZNIE KORZYSTAĆ Z INTERNEU?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3544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sz="1800" dirty="0" smtClean="0"/>
              <a:t>Nigdy </a:t>
            </a:r>
            <a:r>
              <a:rPr lang="pl-PL" sz="1800" dirty="0"/>
              <a:t>nie podawaj w Internecie swojego prawdziwego imienia i </a:t>
            </a:r>
            <a:r>
              <a:rPr lang="pl-PL" sz="1800" dirty="0" smtClean="0"/>
              <a:t>nazwiska, adresu </a:t>
            </a:r>
            <a:r>
              <a:rPr lang="pl-PL" sz="1800" dirty="0"/>
              <a:t>domowego, numeru telefonu i innych tego typu informacji</a:t>
            </a:r>
            <a:r>
              <a:rPr lang="pl-PL" sz="1800" dirty="0" smtClean="0"/>
              <a:t>. </a:t>
            </a:r>
            <a:r>
              <a:rPr lang="pl-PL" sz="1800" dirty="0"/>
              <a:t>Posługuj się </a:t>
            </a:r>
            <a:r>
              <a:rPr lang="pl-PL" sz="1800" dirty="0"/>
              <a:t>nickiem</a:t>
            </a:r>
            <a:r>
              <a:rPr lang="pl-PL" sz="1800" dirty="0"/>
              <a:t>, czyli pseudonimem, internetową </a:t>
            </a:r>
            <a:r>
              <a:rPr lang="pl-PL" sz="1800" dirty="0" smtClean="0"/>
              <a:t>ksywką.</a:t>
            </a:r>
          </a:p>
          <a:p>
            <a:pPr marL="457200" indent="-457200">
              <a:buAutoNum type="arabicPeriod"/>
            </a:pPr>
            <a:r>
              <a:rPr lang="pl-PL" sz="1800" dirty="0"/>
              <a:t>Nigdy nie wysyłaj nieznajomym swoich zdjęć. Nie wiesz, do kogo naprawdę trafią</a:t>
            </a:r>
            <a:r>
              <a:rPr lang="pl-PL" sz="1800" dirty="0" smtClean="0"/>
              <a:t>.</a:t>
            </a:r>
          </a:p>
          <a:p>
            <a:pPr marL="457200" indent="-457200">
              <a:buAutoNum type="arabicPeriod"/>
            </a:pPr>
            <a:r>
              <a:rPr lang="pl-PL" sz="1800" dirty="0"/>
              <a:t>Pamiętaj, że nigdy nie możesz mieć pewności, z kim rozmawiasz w Internecie. Ktoś, kto podaje się za twojego rówieśnika w rzeczywistości może być dużo starszy i mieć wobec ciebie złe zamiary</a:t>
            </a:r>
            <a:r>
              <a:rPr lang="pl-PL" sz="1800" dirty="0" smtClean="0"/>
              <a:t>.</a:t>
            </a:r>
          </a:p>
          <a:p>
            <a:pPr marL="457200" indent="-457200">
              <a:buAutoNum type="arabicPeriod"/>
            </a:pPr>
            <a:r>
              <a:rPr lang="pl-PL" sz="1800" dirty="0"/>
              <a:t>Internet to skarbnica wiedzy, ale pamiętaj, że nie wszystkie informacje, które w nim znajdziesz muszą być prawdziwe! Staraj się zawsze sprawdzić wiarygodność </a:t>
            </a:r>
            <a:r>
              <a:rPr lang="pl-PL" sz="1800" dirty="0" smtClean="0"/>
              <a:t>informacji.</a:t>
            </a:r>
          </a:p>
          <a:p>
            <a:pPr marL="457200" indent="-457200">
              <a:buAutoNum type="arabicPeriod"/>
            </a:pPr>
            <a:r>
              <a:rPr lang="pl-PL" sz="1800" dirty="0" smtClean="0"/>
              <a:t>„Szanuj bliźniego jak siebie samego”.</a:t>
            </a:r>
          </a:p>
          <a:p>
            <a:pPr marL="457200" indent="-457200">
              <a:buAutoNum type="arabicPeriod"/>
            </a:pPr>
            <a:r>
              <a:rPr lang="pl-PL" sz="1800" dirty="0" smtClean="0"/>
              <a:t>Nie podawaj nikomu twojego hasła ani numer karty kredytowej twoich rodziców!</a:t>
            </a:r>
          </a:p>
          <a:p>
            <a:pPr marL="457200" indent="-457200">
              <a:buAutoNum type="arabicPeriod"/>
            </a:pPr>
            <a:r>
              <a:rPr lang="pl-PL" sz="1800" dirty="0"/>
              <a:t>Jeżeli chcesz coś kupić w Internecie, zawsze skonsultuj to z </a:t>
            </a:r>
            <a:r>
              <a:rPr lang="pl-PL" sz="1800" dirty="0" smtClean="0"/>
              <a:t>rodzicami.</a:t>
            </a:r>
          </a:p>
          <a:p>
            <a:pPr marL="457200" indent="-457200">
              <a:buAutoNum type="arabicPeriod"/>
            </a:pPr>
            <a:endParaRPr lang="pl-PL" sz="1800" dirty="0" smtClean="0"/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116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9850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719470"/>
            <a:ext cx="10820400" cy="4631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 </a:t>
            </a:r>
          </a:p>
          <a:p>
            <a:pPr marL="0" indent="0">
              <a:buNone/>
            </a:pPr>
            <a:r>
              <a:rPr lang="pl-PL" sz="1800" dirty="0" smtClean="0"/>
              <a:t>9.	Jeśli twoi rodzice nie radzą sobie w Internecie lub nie umieją z niego korzystać – naucz 	ich.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10"/>
            </a:pPr>
            <a:r>
              <a:rPr lang="pl-PL" sz="1800" dirty="0" smtClean="0"/>
              <a:t> 	Nie siedź cały czas przy komputerze! Wyznacz sobie czas jaki będziesz na to poświęcał. 	W przeciwnym wypadku możesz się uzależnić.</a:t>
            </a:r>
          </a:p>
          <a:p>
            <a:pPr marL="342900" indent="-342900">
              <a:buAutoNum type="arabicPeriod" startAt="10"/>
            </a:pPr>
            <a:r>
              <a:rPr lang="pl-PL" sz="1800" dirty="0" smtClean="0"/>
              <a:t> 	Jeżeli </a:t>
            </a:r>
            <a:r>
              <a:rPr lang="pl-PL" sz="1800" dirty="0"/>
              <a:t>prowadzisz w Internecie stronę lub bloga, pamiętaj, że mają do niej dostęp </a:t>
            </a:r>
            <a:r>
              <a:rPr lang="pl-PL" sz="1800" dirty="0" smtClean="0"/>
              <a:t>	również osoby </a:t>
            </a:r>
            <a:r>
              <a:rPr lang="pl-PL" sz="1800" dirty="0"/>
              <a:t>o złych zamiarach. Nigdy nie podawaj na swojej stronie adresu </a:t>
            </a:r>
            <a:r>
              <a:rPr lang="pl-PL" sz="1800" dirty="0" smtClean="0"/>
              <a:t>	domowego</a:t>
            </a:r>
            <a:r>
              <a:rPr lang="pl-PL" sz="1800" dirty="0"/>
              <a:t>, numeru telefonu, informacji o rodzicach, itp. Bez zgody rodziców nie </a:t>
            </a:r>
            <a:r>
              <a:rPr lang="pl-PL" sz="1800" dirty="0" smtClean="0"/>
              <a:t>	publikuj </a:t>
            </a:r>
            <a:r>
              <a:rPr lang="pl-PL" sz="1800" dirty="0"/>
              <a:t>też na niej zdjęć swoich, rodziny ani nikogo innego, kto nie wyrazi na to zgody</a:t>
            </a:r>
            <a:r>
              <a:rPr lang="pl-PL" sz="1800" dirty="0" smtClean="0"/>
              <a:t>.</a:t>
            </a:r>
          </a:p>
          <a:p>
            <a:pPr marL="342900" indent="-342900">
              <a:buAutoNum type="arabicPeriod" startAt="10"/>
            </a:pPr>
            <a:r>
              <a:rPr lang="pl-PL" sz="1800" dirty="0" smtClean="0"/>
              <a:t> 	WCHODŹ NA STRONY ODPOWIEDNIE DLA TWOJEJ KATEGORII WIEKOWEJ!!!</a:t>
            </a:r>
          </a:p>
          <a:p>
            <a:pPr marL="342900" indent="-342900">
              <a:buAutoNum type="arabicPeriod" startAt="10"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342900" indent="-342900">
              <a:buAutoNum type="arabicPeriod" startAt="10"/>
            </a:pPr>
            <a:endParaRPr lang="pl-PL" sz="1800" dirty="0"/>
          </a:p>
          <a:p>
            <a:pPr marL="342900" indent="-342900">
              <a:buAutoNum type="arabicPeriod" startAt="10"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342900" indent="-342900">
              <a:buAutoNum type="arabicPeriod" startAt="10"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8500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97565"/>
            <a:ext cx="10820399" cy="2800094"/>
          </a:xfrm>
        </p:spPr>
        <p:txBody>
          <a:bodyPr/>
          <a:lstStyle/>
          <a:p>
            <a:pPr algn="ctr"/>
            <a:r>
              <a:rPr lang="pl-PL" dirty="0" smtClean="0"/>
              <a:t>Internet ma w sobie tyle dobra co zła, ale od nas zależy co wybierzemy…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50899" y="4208256"/>
            <a:ext cx="10490200" cy="955675"/>
          </a:xfrm>
        </p:spPr>
        <p:txBody>
          <a:bodyPr/>
          <a:lstStyle/>
          <a:p>
            <a:pPr algn="ctr"/>
            <a:r>
              <a:rPr lang="pl-PL" dirty="0" smtClean="0"/>
              <a:t>Dzień </a:t>
            </a:r>
            <a:r>
              <a:rPr lang="pl-PL" dirty="0"/>
              <a:t>Bezpiecznego Internetu: Działajmy razem!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85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246</TotalTime>
  <Words>354</Words>
  <Application>Microsoft Office PowerPoint</Application>
  <PresentationFormat>Panoramiczny</PresentationFormat>
  <Paragraphs>44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Para</vt:lpstr>
      <vt:lpstr>Prezentacja programu PowerPoint</vt:lpstr>
      <vt:lpstr>Dzień Bezpiecznego Internetu: Działajmy razem!</vt:lpstr>
      <vt:lpstr>Co TO JEST INTERNET  I DO CZEGO SŁUŻY</vt:lpstr>
      <vt:lpstr>Nigdy nie wiesz kto jest po drugiej stronie.</vt:lpstr>
      <vt:lpstr>Znajomości w Internecie </vt:lpstr>
      <vt:lpstr>Anonimowość i hejt W sieci </vt:lpstr>
      <vt:lpstr>JAK BEZPIECZNIE KORZYSTAĆ Z INTERNEU?</vt:lpstr>
      <vt:lpstr>Prezentacja programu PowerPoint</vt:lpstr>
      <vt:lpstr>Internet ma w sobie tyle dobra co zła, ale od nas zależy co wybierzemy…</vt:lpstr>
      <vt:lpstr>KONIEC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Kacprzak</dc:creator>
  <cp:lastModifiedBy>Jakub Kacprzak</cp:lastModifiedBy>
  <cp:revision>21</cp:revision>
  <dcterms:created xsi:type="dcterms:W3CDTF">2021-02-13T11:24:07Z</dcterms:created>
  <dcterms:modified xsi:type="dcterms:W3CDTF">2021-02-13T15:30:13Z</dcterms:modified>
</cp:coreProperties>
</file>