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41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5A0B72-6F98-40AB-9E9F-9F4AD4355043}" type="doc">
      <dgm:prSet loTypeId="urn:microsoft.com/office/officeart/2005/8/layout/list1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5431FC07-E14B-4FC1-A647-D5FCF4684C11}">
      <dgm:prSet phldrT="[Tekst]" custT="1"/>
      <dgm:spPr/>
      <dgm:t>
        <a:bodyPr/>
        <a:lstStyle/>
        <a:p>
          <a:r>
            <a:rPr lang="pl-PL" sz="2800" b="1" dirty="0" smtClean="0">
              <a:solidFill>
                <a:schemeClr val="tx2">
                  <a:lumMod val="10000"/>
                </a:schemeClr>
              </a:solidFill>
              <a:latin typeface="Bookman Old Style" pitchFamily="18" charset="0"/>
            </a:rPr>
            <a:t>Chroń swoją prywatność</a:t>
          </a:r>
          <a:endParaRPr lang="pl-PL" sz="2800" b="1" dirty="0">
            <a:solidFill>
              <a:schemeClr val="tx2">
                <a:lumMod val="10000"/>
              </a:schemeClr>
            </a:solidFill>
            <a:latin typeface="Bookman Old Style" pitchFamily="18" charset="0"/>
          </a:endParaRPr>
        </a:p>
      </dgm:t>
    </dgm:pt>
    <dgm:pt modelId="{B92544C0-B959-4F2A-8E48-26F3D8466B0C}" type="parTrans" cxnId="{B8D463FC-DD0A-43E3-9E0A-8C1816FFD9E5}">
      <dgm:prSet/>
      <dgm:spPr/>
      <dgm:t>
        <a:bodyPr/>
        <a:lstStyle/>
        <a:p>
          <a:endParaRPr lang="pl-PL"/>
        </a:p>
      </dgm:t>
    </dgm:pt>
    <dgm:pt modelId="{AAEBBBB8-C4B9-4508-B90A-8DF66BC485F3}" type="sibTrans" cxnId="{B8D463FC-DD0A-43E3-9E0A-8C1816FFD9E5}">
      <dgm:prSet/>
      <dgm:spPr/>
      <dgm:t>
        <a:bodyPr/>
        <a:lstStyle/>
        <a:p>
          <a:endParaRPr lang="pl-PL"/>
        </a:p>
      </dgm:t>
    </dgm:pt>
    <dgm:pt modelId="{6BCF0428-AB39-408A-81D9-823BB123D820}">
      <dgm:prSet phldrT="[Tekst]" custT="1"/>
      <dgm:spPr/>
      <dgm:t>
        <a:bodyPr/>
        <a:lstStyle/>
        <a:p>
          <a:r>
            <a:rPr lang="pl-PL" sz="2000" b="1" dirty="0" smtClean="0">
              <a:solidFill>
                <a:schemeClr val="tx2">
                  <a:lumMod val="25000"/>
                </a:schemeClr>
              </a:solidFill>
              <a:latin typeface="Bookman Old Style" pitchFamily="18" charset="0"/>
            </a:rPr>
            <a:t>Nie podawaj swoich danych osobowych , takich jak : imię, nazwisko, nr telefonu czy adres domowy.</a:t>
          </a:r>
          <a:endParaRPr lang="pl-PL" sz="2000" b="1" dirty="0">
            <a:solidFill>
              <a:schemeClr val="tx2">
                <a:lumMod val="25000"/>
              </a:schemeClr>
            </a:solidFill>
            <a:latin typeface="Bookman Old Style" pitchFamily="18" charset="0"/>
          </a:endParaRPr>
        </a:p>
      </dgm:t>
    </dgm:pt>
    <dgm:pt modelId="{BF72AC69-8B66-4603-8381-645794C92489}" type="parTrans" cxnId="{6CC000F4-3FA2-4A86-9967-1D94551E8512}">
      <dgm:prSet/>
      <dgm:spPr/>
      <dgm:t>
        <a:bodyPr/>
        <a:lstStyle/>
        <a:p>
          <a:endParaRPr lang="pl-PL"/>
        </a:p>
      </dgm:t>
    </dgm:pt>
    <dgm:pt modelId="{77A267FF-722E-462D-BC31-229893F86C3E}" type="sibTrans" cxnId="{6CC000F4-3FA2-4A86-9967-1D94551E8512}">
      <dgm:prSet/>
      <dgm:spPr/>
      <dgm:t>
        <a:bodyPr/>
        <a:lstStyle/>
        <a:p>
          <a:endParaRPr lang="pl-PL"/>
        </a:p>
      </dgm:t>
    </dgm:pt>
    <dgm:pt modelId="{6C8C6C62-B486-4B03-B48D-3AE323FE4449}">
      <dgm:prSet phldrT="[Tekst]" custT="1"/>
      <dgm:spPr/>
      <dgm:t>
        <a:bodyPr/>
        <a:lstStyle/>
        <a:p>
          <a:r>
            <a:rPr lang="pl-PL" sz="2800" b="1" dirty="0" smtClean="0">
              <a:solidFill>
                <a:schemeClr val="tx2">
                  <a:lumMod val="10000"/>
                </a:schemeClr>
              </a:solidFill>
              <a:latin typeface="Bookman Old Style" pitchFamily="18" charset="0"/>
            </a:rPr>
            <a:t>Zadbaj o swój wizerunek</a:t>
          </a:r>
          <a:endParaRPr lang="pl-PL" sz="2800" b="1" dirty="0">
            <a:solidFill>
              <a:schemeClr val="tx2">
                <a:lumMod val="10000"/>
              </a:schemeClr>
            </a:solidFill>
            <a:latin typeface="Bookman Old Style" pitchFamily="18" charset="0"/>
          </a:endParaRPr>
        </a:p>
      </dgm:t>
    </dgm:pt>
    <dgm:pt modelId="{0A086BC0-5263-453F-9409-5A2CC7D7DE23}" type="parTrans" cxnId="{21773E13-84D3-4724-B1E0-C0B2DF5A0950}">
      <dgm:prSet/>
      <dgm:spPr/>
      <dgm:t>
        <a:bodyPr/>
        <a:lstStyle/>
        <a:p>
          <a:endParaRPr lang="pl-PL"/>
        </a:p>
      </dgm:t>
    </dgm:pt>
    <dgm:pt modelId="{9B033E3C-5BFC-4AA5-A374-FC71E894D79C}" type="sibTrans" cxnId="{21773E13-84D3-4724-B1E0-C0B2DF5A0950}">
      <dgm:prSet/>
      <dgm:spPr/>
      <dgm:t>
        <a:bodyPr/>
        <a:lstStyle/>
        <a:p>
          <a:endParaRPr lang="pl-PL"/>
        </a:p>
      </dgm:t>
    </dgm:pt>
    <dgm:pt modelId="{0098A9DF-ED09-4C3F-9DCB-022BA7A3F0F7}">
      <dgm:prSet phldrT="[Tekst]" custT="1"/>
      <dgm:spPr/>
      <dgm:t>
        <a:bodyPr/>
        <a:lstStyle/>
        <a:p>
          <a:r>
            <a:rPr lang="pl-PL" sz="2000" b="1" dirty="0" smtClean="0">
              <a:solidFill>
                <a:schemeClr val="tx2">
                  <a:lumMod val="50000"/>
                </a:schemeClr>
              </a:solidFill>
              <a:latin typeface="Bookman Old Style" pitchFamily="18" charset="0"/>
            </a:rPr>
            <a:t>Jeśli publikujesz w sieci zdjęcia, zadbaj by widzieli je tylko Twoi znajomi.</a:t>
          </a:r>
          <a:endParaRPr lang="pl-PL" sz="2000" b="1" dirty="0">
            <a:solidFill>
              <a:schemeClr val="tx2">
                <a:lumMod val="50000"/>
              </a:schemeClr>
            </a:solidFill>
            <a:latin typeface="Bookman Old Style" pitchFamily="18" charset="0"/>
          </a:endParaRPr>
        </a:p>
      </dgm:t>
    </dgm:pt>
    <dgm:pt modelId="{9DFB4D41-F6F7-4323-9142-77B733D0BA64}" type="parTrans" cxnId="{9B1BF0BB-BB96-4E3E-9408-1DD596F42526}">
      <dgm:prSet/>
      <dgm:spPr/>
      <dgm:t>
        <a:bodyPr/>
        <a:lstStyle/>
        <a:p>
          <a:endParaRPr lang="pl-PL"/>
        </a:p>
      </dgm:t>
    </dgm:pt>
    <dgm:pt modelId="{36FDF64E-739B-4EFE-B0E0-AC26AD0A11D1}" type="sibTrans" cxnId="{9B1BF0BB-BB96-4E3E-9408-1DD596F42526}">
      <dgm:prSet/>
      <dgm:spPr/>
      <dgm:t>
        <a:bodyPr/>
        <a:lstStyle/>
        <a:p>
          <a:endParaRPr lang="pl-PL"/>
        </a:p>
      </dgm:t>
    </dgm:pt>
    <dgm:pt modelId="{35387953-1D39-48FA-8344-933E1CE02137}">
      <dgm:prSet phldrT="[Tekst]" custT="1"/>
      <dgm:spPr/>
      <dgm:t>
        <a:bodyPr/>
        <a:lstStyle/>
        <a:p>
          <a:r>
            <a:rPr lang="pl-PL" sz="2000" b="1" dirty="0" smtClean="0">
              <a:solidFill>
                <a:schemeClr val="tx2">
                  <a:lumMod val="50000"/>
                </a:schemeClr>
              </a:solidFill>
              <a:latin typeface="Bookman Old Style" pitchFamily="18" charset="0"/>
            </a:rPr>
            <a:t>Nie umieszczaj w sieci zdjęć, które mogą Ci zaszkodzić dziś lub za jakiś czas.</a:t>
          </a:r>
          <a:endParaRPr lang="pl-PL" sz="2000" b="1" dirty="0">
            <a:solidFill>
              <a:schemeClr val="tx2">
                <a:lumMod val="50000"/>
              </a:schemeClr>
            </a:solidFill>
            <a:latin typeface="Bookman Old Style" pitchFamily="18" charset="0"/>
          </a:endParaRPr>
        </a:p>
      </dgm:t>
    </dgm:pt>
    <dgm:pt modelId="{E9C5AC3E-BB86-45CE-9840-5F156F36DB0E}" type="parTrans" cxnId="{380ACE8F-987A-4C8E-8F27-6279582A5DD6}">
      <dgm:prSet/>
      <dgm:spPr/>
      <dgm:t>
        <a:bodyPr/>
        <a:lstStyle/>
        <a:p>
          <a:endParaRPr lang="pl-PL"/>
        </a:p>
      </dgm:t>
    </dgm:pt>
    <dgm:pt modelId="{D8C48682-3552-499F-B453-36D572212773}" type="sibTrans" cxnId="{380ACE8F-987A-4C8E-8F27-6279582A5DD6}">
      <dgm:prSet/>
      <dgm:spPr/>
      <dgm:t>
        <a:bodyPr/>
        <a:lstStyle/>
        <a:p>
          <a:endParaRPr lang="pl-PL"/>
        </a:p>
      </dgm:t>
    </dgm:pt>
    <dgm:pt modelId="{2DFCEAF2-D0AA-48AA-A0C2-3611256BBE88}">
      <dgm:prSet phldrT="[Tekst]" custT="1"/>
      <dgm:spPr/>
      <dgm:t>
        <a:bodyPr/>
        <a:lstStyle/>
        <a:p>
          <a:r>
            <a:rPr lang="pl-PL" sz="2400" b="1" dirty="0" smtClean="0">
              <a:solidFill>
                <a:schemeClr val="tx2">
                  <a:lumMod val="10000"/>
                </a:schemeClr>
              </a:solidFill>
              <a:latin typeface="Bookman Old Style" pitchFamily="18" charset="0"/>
            </a:rPr>
            <a:t>Zabezpiecz  swoje  urządzenie</a:t>
          </a:r>
          <a:endParaRPr lang="pl-PL" sz="2400" b="1" dirty="0">
            <a:solidFill>
              <a:schemeClr val="tx2">
                <a:lumMod val="10000"/>
              </a:schemeClr>
            </a:solidFill>
            <a:latin typeface="Bookman Old Style" pitchFamily="18" charset="0"/>
          </a:endParaRPr>
        </a:p>
      </dgm:t>
    </dgm:pt>
    <dgm:pt modelId="{F748E995-AAD0-4A86-94A3-6D901B22ABF4}" type="parTrans" cxnId="{94BEB1C8-F0C9-4816-A047-84E81D89189F}">
      <dgm:prSet/>
      <dgm:spPr/>
      <dgm:t>
        <a:bodyPr/>
        <a:lstStyle/>
        <a:p>
          <a:endParaRPr lang="pl-PL"/>
        </a:p>
      </dgm:t>
    </dgm:pt>
    <dgm:pt modelId="{9BC0C579-DC8F-4F86-81CB-C832C98972E4}" type="sibTrans" cxnId="{94BEB1C8-F0C9-4816-A047-84E81D89189F}">
      <dgm:prSet/>
      <dgm:spPr/>
      <dgm:t>
        <a:bodyPr/>
        <a:lstStyle/>
        <a:p>
          <a:endParaRPr lang="pl-PL"/>
        </a:p>
      </dgm:t>
    </dgm:pt>
    <dgm:pt modelId="{113F0EF5-1CF1-468B-A4DE-75A3F2C879E5}">
      <dgm:prSet phldrT="[Tekst]" custT="1"/>
      <dgm:spPr/>
      <dgm:t>
        <a:bodyPr/>
        <a:lstStyle/>
        <a:p>
          <a:r>
            <a:rPr lang="pl-PL" sz="2000" b="1" dirty="0" smtClean="0">
              <a:solidFill>
                <a:schemeClr val="accent6">
                  <a:lumMod val="75000"/>
                </a:schemeClr>
              </a:solidFill>
              <a:latin typeface="Bookman Old Style" pitchFamily="18" charset="0"/>
            </a:rPr>
            <a:t>Na  urządzeniach zainstaluj  oprogramowanie antywirusowe.</a:t>
          </a:r>
          <a:endParaRPr lang="pl-PL" sz="2000" b="1" dirty="0">
            <a:solidFill>
              <a:schemeClr val="accent6">
                <a:lumMod val="75000"/>
              </a:schemeClr>
            </a:solidFill>
            <a:latin typeface="Bookman Old Style" pitchFamily="18" charset="0"/>
          </a:endParaRPr>
        </a:p>
      </dgm:t>
    </dgm:pt>
    <dgm:pt modelId="{E9C5DE4E-7CFF-404A-84E6-9F5DC214984E}" type="parTrans" cxnId="{6C5FC1A6-1C0A-4492-A4C6-ECBAE817E46E}">
      <dgm:prSet/>
      <dgm:spPr/>
      <dgm:t>
        <a:bodyPr/>
        <a:lstStyle/>
        <a:p>
          <a:endParaRPr lang="pl-PL"/>
        </a:p>
      </dgm:t>
    </dgm:pt>
    <dgm:pt modelId="{74DF0ADC-0904-463B-8BAE-DD30758C58F8}" type="sibTrans" cxnId="{6C5FC1A6-1C0A-4492-A4C6-ECBAE817E46E}">
      <dgm:prSet/>
      <dgm:spPr/>
      <dgm:t>
        <a:bodyPr/>
        <a:lstStyle/>
        <a:p>
          <a:endParaRPr lang="pl-PL"/>
        </a:p>
      </dgm:t>
    </dgm:pt>
    <dgm:pt modelId="{003B99C1-455E-46FC-AA6A-6AEA24EA44DE}">
      <dgm:prSet phldrT="[Tekst]" custT="1"/>
      <dgm:spPr/>
      <dgm:t>
        <a:bodyPr/>
        <a:lstStyle/>
        <a:p>
          <a:r>
            <a:rPr lang="pl-PL" sz="2000" b="1" dirty="0" smtClean="0">
              <a:solidFill>
                <a:schemeClr val="accent6">
                  <a:lumMod val="75000"/>
                </a:schemeClr>
              </a:solidFill>
              <a:latin typeface="Bookman Old Style" pitchFamily="18" charset="0"/>
            </a:rPr>
            <a:t>Uważaj na e-maile  od nieznanych osób, nie otwieraj załączników i nie korzystaj z linków przesłanych przez obcą osobę.</a:t>
          </a:r>
          <a:endParaRPr lang="pl-PL" sz="2000" b="1" dirty="0">
            <a:solidFill>
              <a:schemeClr val="accent6">
                <a:lumMod val="75000"/>
              </a:schemeClr>
            </a:solidFill>
            <a:latin typeface="Bookman Old Style" pitchFamily="18" charset="0"/>
          </a:endParaRPr>
        </a:p>
      </dgm:t>
    </dgm:pt>
    <dgm:pt modelId="{BC9DC5B8-4CD1-4488-B92A-F0E31E7A91A4}" type="parTrans" cxnId="{1B8CF171-A19D-4420-A456-A28DD60781CE}">
      <dgm:prSet/>
      <dgm:spPr/>
      <dgm:t>
        <a:bodyPr/>
        <a:lstStyle/>
        <a:p>
          <a:endParaRPr lang="pl-PL"/>
        </a:p>
      </dgm:t>
    </dgm:pt>
    <dgm:pt modelId="{333D0E67-5A61-4025-AD0E-597D72152CDD}" type="sibTrans" cxnId="{1B8CF171-A19D-4420-A456-A28DD60781CE}">
      <dgm:prSet/>
      <dgm:spPr/>
      <dgm:t>
        <a:bodyPr/>
        <a:lstStyle/>
        <a:p>
          <a:endParaRPr lang="pl-PL"/>
        </a:p>
      </dgm:t>
    </dgm:pt>
    <dgm:pt modelId="{395F79EE-413A-43AD-9EA8-D9E89B85FAEA}">
      <dgm:prSet phldrT="[Tekst]" custT="1"/>
      <dgm:spPr/>
      <dgm:t>
        <a:bodyPr/>
        <a:lstStyle/>
        <a:p>
          <a:r>
            <a:rPr lang="pl-PL" sz="2000" b="1" dirty="0" smtClean="0">
              <a:solidFill>
                <a:schemeClr val="tx2">
                  <a:lumMod val="25000"/>
                </a:schemeClr>
              </a:solidFill>
              <a:latin typeface="Bookman Old Style" pitchFamily="18" charset="0"/>
            </a:rPr>
            <a:t>Twoje internetowe hasła to Twoja tajemnica.</a:t>
          </a:r>
          <a:endParaRPr lang="pl-PL" sz="2000" b="1" dirty="0">
            <a:solidFill>
              <a:schemeClr val="tx2">
                <a:lumMod val="25000"/>
              </a:schemeClr>
            </a:solidFill>
            <a:latin typeface="Bookman Old Style" pitchFamily="18" charset="0"/>
          </a:endParaRPr>
        </a:p>
      </dgm:t>
    </dgm:pt>
    <dgm:pt modelId="{5EDAC863-7470-4A0D-B1BB-713D7B6FCCA6}" type="parTrans" cxnId="{5CD18AC1-B50E-406C-B9DA-B72D8E8A1C71}">
      <dgm:prSet/>
      <dgm:spPr/>
      <dgm:t>
        <a:bodyPr/>
        <a:lstStyle/>
        <a:p>
          <a:endParaRPr lang="pl-PL"/>
        </a:p>
      </dgm:t>
    </dgm:pt>
    <dgm:pt modelId="{3DCDA242-884D-46F0-A982-6A3EE44ABA7A}" type="sibTrans" cxnId="{5CD18AC1-B50E-406C-B9DA-B72D8E8A1C71}">
      <dgm:prSet/>
      <dgm:spPr/>
      <dgm:t>
        <a:bodyPr/>
        <a:lstStyle/>
        <a:p>
          <a:endParaRPr lang="pl-PL"/>
        </a:p>
      </dgm:t>
    </dgm:pt>
    <dgm:pt modelId="{5B34E18C-36CB-4210-8409-A0A9B6D93DCD}">
      <dgm:prSet phldrT="[Tekst]" custT="1"/>
      <dgm:spPr/>
      <dgm:t>
        <a:bodyPr/>
        <a:lstStyle/>
        <a:p>
          <a:r>
            <a:rPr lang="pl-PL" sz="2000" b="1" dirty="0" smtClean="0">
              <a:solidFill>
                <a:schemeClr val="tx2">
                  <a:lumMod val="25000"/>
                </a:schemeClr>
              </a:solidFill>
              <a:latin typeface="Bookman Old Style" pitchFamily="18" charset="0"/>
            </a:rPr>
            <a:t>Odchodząc  od urządzenia nie zapomnij się wylogować</a:t>
          </a:r>
          <a:r>
            <a:rPr lang="pl-PL" sz="2000" dirty="0" smtClean="0">
              <a:solidFill>
                <a:schemeClr val="tx2">
                  <a:lumMod val="25000"/>
                </a:schemeClr>
              </a:solidFill>
              <a:latin typeface="Bookman Old Style" pitchFamily="18" charset="0"/>
            </a:rPr>
            <a:t>.</a:t>
          </a:r>
          <a:endParaRPr lang="pl-PL" sz="2000" dirty="0">
            <a:solidFill>
              <a:schemeClr val="tx2">
                <a:lumMod val="25000"/>
              </a:schemeClr>
            </a:solidFill>
            <a:latin typeface="Bookman Old Style" pitchFamily="18" charset="0"/>
          </a:endParaRPr>
        </a:p>
      </dgm:t>
    </dgm:pt>
    <dgm:pt modelId="{C15AE3E3-A876-4095-9B44-B06A4A664413}" type="parTrans" cxnId="{6EEA0525-4E77-4884-9308-0DADF8F66708}">
      <dgm:prSet/>
      <dgm:spPr/>
      <dgm:t>
        <a:bodyPr/>
        <a:lstStyle/>
        <a:p>
          <a:endParaRPr lang="pl-PL"/>
        </a:p>
      </dgm:t>
    </dgm:pt>
    <dgm:pt modelId="{02530B35-A18A-45B9-918F-86203F4F98F6}" type="sibTrans" cxnId="{6EEA0525-4E77-4884-9308-0DADF8F66708}">
      <dgm:prSet/>
      <dgm:spPr/>
      <dgm:t>
        <a:bodyPr/>
        <a:lstStyle/>
        <a:p>
          <a:endParaRPr lang="pl-PL"/>
        </a:p>
      </dgm:t>
    </dgm:pt>
    <dgm:pt modelId="{89AA55E4-5677-4189-B655-C31D055403B6}" type="pres">
      <dgm:prSet presAssocID="{FB5A0B72-6F98-40AB-9E9F-9F4AD435504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8E23220-4237-4350-83D8-9CA83A9EDB19}" type="pres">
      <dgm:prSet presAssocID="{5431FC07-E14B-4FC1-A647-D5FCF4684C11}" presName="parentLin" presStyleCnt="0"/>
      <dgm:spPr/>
    </dgm:pt>
    <dgm:pt modelId="{85738510-F9DB-41C1-A324-FA23E1873C1D}" type="pres">
      <dgm:prSet presAssocID="{5431FC07-E14B-4FC1-A647-D5FCF4684C11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7EAEE125-8871-4DC2-96E0-3C7EF7163A3D}" type="pres">
      <dgm:prSet presAssocID="{5431FC07-E14B-4FC1-A647-D5FCF4684C11}" presName="parentText" presStyleLbl="node1" presStyleIdx="0" presStyleCnt="3" custLinFactNeighborX="5263" custLinFactNeighborY="-105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2C35676-6BFD-428E-AB21-B88B8AE8FEEA}" type="pres">
      <dgm:prSet presAssocID="{5431FC07-E14B-4FC1-A647-D5FCF4684C11}" presName="negativeSpace" presStyleCnt="0"/>
      <dgm:spPr/>
    </dgm:pt>
    <dgm:pt modelId="{E3DF971B-7C81-42F4-BE99-2FAE2EB51F30}" type="pres">
      <dgm:prSet presAssocID="{5431FC07-E14B-4FC1-A647-D5FCF4684C1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509346A-629A-4021-AF79-16B25F4376DE}" type="pres">
      <dgm:prSet presAssocID="{AAEBBBB8-C4B9-4508-B90A-8DF66BC485F3}" presName="spaceBetweenRectangles" presStyleCnt="0"/>
      <dgm:spPr/>
    </dgm:pt>
    <dgm:pt modelId="{37D5CFD6-F6EF-4076-835B-43D3C577B379}" type="pres">
      <dgm:prSet presAssocID="{6C8C6C62-B486-4B03-B48D-3AE323FE4449}" presName="parentLin" presStyleCnt="0"/>
      <dgm:spPr/>
    </dgm:pt>
    <dgm:pt modelId="{3770D270-3649-4D90-A314-190334BA05FD}" type="pres">
      <dgm:prSet presAssocID="{6C8C6C62-B486-4B03-B48D-3AE323FE4449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74D6CFC9-5627-4648-B6AC-46A2DA67D4D9}" type="pres">
      <dgm:prSet presAssocID="{6C8C6C62-B486-4B03-B48D-3AE323FE444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1243493-002D-4500-BA93-698FE761D7E7}" type="pres">
      <dgm:prSet presAssocID="{6C8C6C62-B486-4B03-B48D-3AE323FE4449}" presName="negativeSpace" presStyleCnt="0"/>
      <dgm:spPr/>
    </dgm:pt>
    <dgm:pt modelId="{0AA38148-83AB-42A6-82D9-505A3A77C901}" type="pres">
      <dgm:prSet presAssocID="{6C8C6C62-B486-4B03-B48D-3AE323FE4449}" presName="childText" presStyleLbl="conFgAcc1" presStyleIdx="1" presStyleCnt="3" custLinFactNeighborY="2843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BB5A757-8315-4C62-9DB3-59D357CDEB7B}" type="pres">
      <dgm:prSet presAssocID="{9B033E3C-5BFC-4AA5-A374-FC71E894D79C}" presName="spaceBetweenRectangles" presStyleCnt="0"/>
      <dgm:spPr/>
    </dgm:pt>
    <dgm:pt modelId="{805AF222-FAA9-4931-ACD8-EF5FCDB7DEBB}" type="pres">
      <dgm:prSet presAssocID="{2DFCEAF2-D0AA-48AA-A0C2-3611256BBE88}" presName="parentLin" presStyleCnt="0"/>
      <dgm:spPr/>
    </dgm:pt>
    <dgm:pt modelId="{D572374E-AD8B-479D-B265-22D51332115E}" type="pres">
      <dgm:prSet presAssocID="{2DFCEAF2-D0AA-48AA-A0C2-3611256BBE88}" presName="parentLeftMargin" presStyleLbl="node1" presStyleIdx="1" presStyleCnt="3"/>
      <dgm:spPr/>
      <dgm:t>
        <a:bodyPr/>
        <a:lstStyle/>
        <a:p>
          <a:endParaRPr lang="pl-PL"/>
        </a:p>
      </dgm:t>
    </dgm:pt>
    <dgm:pt modelId="{D1E11E5D-3874-4C4E-B447-ED8BC58BA8AA}" type="pres">
      <dgm:prSet presAssocID="{2DFCEAF2-D0AA-48AA-A0C2-3611256BBE8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A1ED503-2262-4447-B5EC-A0D1C7250053}" type="pres">
      <dgm:prSet presAssocID="{2DFCEAF2-D0AA-48AA-A0C2-3611256BBE88}" presName="negativeSpace" presStyleCnt="0"/>
      <dgm:spPr/>
    </dgm:pt>
    <dgm:pt modelId="{8A9F1941-BC65-4588-B7F6-F95AD3D896FA}" type="pres">
      <dgm:prSet presAssocID="{2DFCEAF2-D0AA-48AA-A0C2-3611256BBE88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71FB861-53A3-4403-B0E8-76AE0795A3F3}" type="presOf" srcId="{35387953-1D39-48FA-8344-933E1CE02137}" destId="{0AA38148-83AB-42A6-82D9-505A3A77C901}" srcOrd="0" destOrd="1" presId="urn:microsoft.com/office/officeart/2005/8/layout/list1"/>
    <dgm:cxn modelId="{5CD18AC1-B50E-406C-B9DA-B72D8E8A1C71}" srcId="{5431FC07-E14B-4FC1-A647-D5FCF4684C11}" destId="{395F79EE-413A-43AD-9EA8-D9E89B85FAEA}" srcOrd="1" destOrd="0" parTransId="{5EDAC863-7470-4A0D-B1BB-713D7B6FCCA6}" sibTransId="{3DCDA242-884D-46F0-A982-6A3EE44ABA7A}"/>
    <dgm:cxn modelId="{7D2B9489-CF2D-4230-93A4-B02CC1DA48A7}" type="presOf" srcId="{395F79EE-413A-43AD-9EA8-D9E89B85FAEA}" destId="{E3DF971B-7C81-42F4-BE99-2FAE2EB51F30}" srcOrd="0" destOrd="1" presId="urn:microsoft.com/office/officeart/2005/8/layout/list1"/>
    <dgm:cxn modelId="{9E357FAE-0D03-4941-931B-FE03D6A574D6}" type="presOf" srcId="{003B99C1-455E-46FC-AA6A-6AEA24EA44DE}" destId="{8A9F1941-BC65-4588-B7F6-F95AD3D896FA}" srcOrd="0" destOrd="1" presId="urn:microsoft.com/office/officeart/2005/8/layout/list1"/>
    <dgm:cxn modelId="{B595BA99-9FA6-41B8-B049-95DA4A6F7E7D}" type="presOf" srcId="{5B34E18C-36CB-4210-8409-A0A9B6D93DCD}" destId="{E3DF971B-7C81-42F4-BE99-2FAE2EB51F30}" srcOrd="0" destOrd="2" presId="urn:microsoft.com/office/officeart/2005/8/layout/list1"/>
    <dgm:cxn modelId="{B8D463FC-DD0A-43E3-9E0A-8C1816FFD9E5}" srcId="{FB5A0B72-6F98-40AB-9E9F-9F4AD4355043}" destId="{5431FC07-E14B-4FC1-A647-D5FCF4684C11}" srcOrd="0" destOrd="0" parTransId="{B92544C0-B959-4F2A-8E48-26F3D8466B0C}" sibTransId="{AAEBBBB8-C4B9-4508-B90A-8DF66BC485F3}"/>
    <dgm:cxn modelId="{9D9E0775-AFB6-4308-BD94-8ADFD072C8FB}" type="presOf" srcId="{6C8C6C62-B486-4B03-B48D-3AE323FE4449}" destId="{74D6CFC9-5627-4648-B6AC-46A2DA67D4D9}" srcOrd="1" destOrd="0" presId="urn:microsoft.com/office/officeart/2005/8/layout/list1"/>
    <dgm:cxn modelId="{8A5C1389-43FA-42F3-B5AC-7CCC1D4D1D6B}" type="presOf" srcId="{6C8C6C62-B486-4B03-B48D-3AE323FE4449}" destId="{3770D270-3649-4D90-A314-190334BA05FD}" srcOrd="0" destOrd="0" presId="urn:microsoft.com/office/officeart/2005/8/layout/list1"/>
    <dgm:cxn modelId="{94BEB1C8-F0C9-4816-A047-84E81D89189F}" srcId="{FB5A0B72-6F98-40AB-9E9F-9F4AD4355043}" destId="{2DFCEAF2-D0AA-48AA-A0C2-3611256BBE88}" srcOrd="2" destOrd="0" parTransId="{F748E995-AAD0-4A86-94A3-6D901B22ABF4}" sibTransId="{9BC0C579-DC8F-4F86-81CB-C832C98972E4}"/>
    <dgm:cxn modelId="{09486D3F-023F-438A-B6C9-7811B8CFC44C}" type="presOf" srcId="{5431FC07-E14B-4FC1-A647-D5FCF4684C11}" destId="{85738510-F9DB-41C1-A324-FA23E1873C1D}" srcOrd="0" destOrd="0" presId="urn:microsoft.com/office/officeart/2005/8/layout/list1"/>
    <dgm:cxn modelId="{E4AAE481-B7BB-4856-A631-89023A5329E5}" type="presOf" srcId="{FB5A0B72-6F98-40AB-9E9F-9F4AD4355043}" destId="{89AA55E4-5677-4189-B655-C31D055403B6}" srcOrd="0" destOrd="0" presId="urn:microsoft.com/office/officeart/2005/8/layout/list1"/>
    <dgm:cxn modelId="{6CC000F4-3FA2-4A86-9967-1D94551E8512}" srcId="{5431FC07-E14B-4FC1-A647-D5FCF4684C11}" destId="{6BCF0428-AB39-408A-81D9-823BB123D820}" srcOrd="0" destOrd="0" parTransId="{BF72AC69-8B66-4603-8381-645794C92489}" sibTransId="{77A267FF-722E-462D-BC31-229893F86C3E}"/>
    <dgm:cxn modelId="{9B1BF0BB-BB96-4E3E-9408-1DD596F42526}" srcId="{6C8C6C62-B486-4B03-B48D-3AE323FE4449}" destId="{0098A9DF-ED09-4C3F-9DCB-022BA7A3F0F7}" srcOrd="0" destOrd="0" parTransId="{9DFB4D41-F6F7-4323-9142-77B733D0BA64}" sibTransId="{36FDF64E-739B-4EFE-B0E0-AC26AD0A11D1}"/>
    <dgm:cxn modelId="{1B8CF171-A19D-4420-A456-A28DD60781CE}" srcId="{2DFCEAF2-D0AA-48AA-A0C2-3611256BBE88}" destId="{003B99C1-455E-46FC-AA6A-6AEA24EA44DE}" srcOrd="1" destOrd="0" parTransId="{BC9DC5B8-4CD1-4488-B92A-F0E31E7A91A4}" sibTransId="{333D0E67-5A61-4025-AD0E-597D72152CDD}"/>
    <dgm:cxn modelId="{57891CE7-3F34-4978-AAFE-3AE2BFBCD95F}" type="presOf" srcId="{5431FC07-E14B-4FC1-A647-D5FCF4684C11}" destId="{7EAEE125-8871-4DC2-96E0-3C7EF7163A3D}" srcOrd="1" destOrd="0" presId="urn:microsoft.com/office/officeart/2005/8/layout/list1"/>
    <dgm:cxn modelId="{CB6372FA-0DA9-45AE-A95F-BE1D2445D54F}" type="presOf" srcId="{2DFCEAF2-D0AA-48AA-A0C2-3611256BBE88}" destId="{D1E11E5D-3874-4C4E-B447-ED8BC58BA8AA}" srcOrd="1" destOrd="0" presId="urn:microsoft.com/office/officeart/2005/8/layout/list1"/>
    <dgm:cxn modelId="{5E52EC63-5028-499A-B962-E915B9A6649E}" type="presOf" srcId="{2DFCEAF2-D0AA-48AA-A0C2-3611256BBE88}" destId="{D572374E-AD8B-479D-B265-22D51332115E}" srcOrd="0" destOrd="0" presId="urn:microsoft.com/office/officeart/2005/8/layout/list1"/>
    <dgm:cxn modelId="{21773E13-84D3-4724-B1E0-C0B2DF5A0950}" srcId="{FB5A0B72-6F98-40AB-9E9F-9F4AD4355043}" destId="{6C8C6C62-B486-4B03-B48D-3AE323FE4449}" srcOrd="1" destOrd="0" parTransId="{0A086BC0-5263-453F-9409-5A2CC7D7DE23}" sibTransId="{9B033E3C-5BFC-4AA5-A374-FC71E894D79C}"/>
    <dgm:cxn modelId="{6EEA0525-4E77-4884-9308-0DADF8F66708}" srcId="{5431FC07-E14B-4FC1-A647-D5FCF4684C11}" destId="{5B34E18C-36CB-4210-8409-A0A9B6D93DCD}" srcOrd="2" destOrd="0" parTransId="{C15AE3E3-A876-4095-9B44-B06A4A664413}" sibTransId="{02530B35-A18A-45B9-918F-86203F4F98F6}"/>
    <dgm:cxn modelId="{F423CA28-5FC1-4F0F-908B-D15EF4D38F6F}" type="presOf" srcId="{113F0EF5-1CF1-468B-A4DE-75A3F2C879E5}" destId="{8A9F1941-BC65-4588-B7F6-F95AD3D896FA}" srcOrd="0" destOrd="0" presId="urn:microsoft.com/office/officeart/2005/8/layout/list1"/>
    <dgm:cxn modelId="{1DFF36B4-29D7-4F01-9E31-FC15042BEEE1}" type="presOf" srcId="{6BCF0428-AB39-408A-81D9-823BB123D820}" destId="{E3DF971B-7C81-42F4-BE99-2FAE2EB51F30}" srcOrd="0" destOrd="0" presId="urn:microsoft.com/office/officeart/2005/8/layout/list1"/>
    <dgm:cxn modelId="{BEE9162F-5079-43AC-B5A5-C6E95F0B5806}" type="presOf" srcId="{0098A9DF-ED09-4C3F-9DCB-022BA7A3F0F7}" destId="{0AA38148-83AB-42A6-82D9-505A3A77C901}" srcOrd="0" destOrd="0" presId="urn:microsoft.com/office/officeart/2005/8/layout/list1"/>
    <dgm:cxn modelId="{6C5FC1A6-1C0A-4492-A4C6-ECBAE817E46E}" srcId="{2DFCEAF2-D0AA-48AA-A0C2-3611256BBE88}" destId="{113F0EF5-1CF1-468B-A4DE-75A3F2C879E5}" srcOrd="0" destOrd="0" parTransId="{E9C5DE4E-7CFF-404A-84E6-9F5DC214984E}" sibTransId="{74DF0ADC-0904-463B-8BAE-DD30758C58F8}"/>
    <dgm:cxn modelId="{380ACE8F-987A-4C8E-8F27-6279582A5DD6}" srcId="{6C8C6C62-B486-4B03-B48D-3AE323FE4449}" destId="{35387953-1D39-48FA-8344-933E1CE02137}" srcOrd="1" destOrd="0" parTransId="{E9C5AC3E-BB86-45CE-9840-5F156F36DB0E}" sibTransId="{D8C48682-3552-499F-B453-36D572212773}"/>
    <dgm:cxn modelId="{FD35FFDD-0E87-45C9-8722-EC3F5F1653ED}" type="presParOf" srcId="{89AA55E4-5677-4189-B655-C31D055403B6}" destId="{68E23220-4237-4350-83D8-9CA83A9EDB19}" srcOrd="0" destOrd="0" presId="urn:microsoft.com/office/officeart/2005/8/layout/list1"/>
    <dgm:cxn modelId="{9053787B-3CBA-4800-84B8-E91311271AE8}" type="presParOf" srcId="{68E23220-4237-4350-83D8-9CA83A9EDB19}" destId="{85738510-F9DB-41C1-A324-FA23E1873C1D}" srcOrd="0" destOrd="0" presId="urn:microsoft.com/office/officeart/2005/8/layout/list1"/>
    <dgm:cxn modelId="{CBCBFDE7-F87A-4125-81F7-00BFF24BF9E6}" type="presParOf" srcId="{68E23220-4237-4350-83D8-9CA83A9EDB19}" destId="{7EAEE125-8871-4DC2-96E0-3C7EF7163A3D}" srcOrd="1" destOrd="0" presId="urn:microsoft.com/office/officeart/2005/8/layout/list1"/>
    <dgm:cxn modelId="{0DE281FB-080D-43B8-A4EA-A5521F460926}" type="presParOf" srcId="{89AA55E4-5677-4189-B655-C31D055403B6}" destId="{A2C35676-6BFD-428E-AB21-B88B8AE8FEEA}" srcOrd="1" destOrd="0" presId="urn:microsoft.com/office/officeart/2005/8/layout/list1"/>
    <dgm:cxn modelId="{5FF794EB-C4B8-402A-8C05-AE1B395AAE13}" type="presParOf" srcId="{89AA55E4-5677-4189-B655-C31D055403B6}" destId="{E3DF971B-7C81-42F4-BE99-2FAE2EB51F30}" srcOrd="2" destOrd="0" presId="urn:microsoft.com/office/officeart/2005/8/layout/list1"/>
    <dgm:cxn modelId="{B397FA6E-8E6C-47AA-AE47-EE0A9C28671B}" type="presParOf" srcId="{89AA55E4-5677-4189-B655-C31D055403B6}" destId="{2509346A-629A-4021-AF79-16B25F4376DE}" srcOrd="3" destOrd="0" presId="urn:microsoft.com/office/officeart/2005/8/layout/list1"/>
    <dgm:cxn modelId="{F7D161CA-548F-4982-9BF8-BA9AC594FB2F}" type="presParOf" srcId="{89AA55E4-5677-4189-B655-C31D055403B6}" destId="{37D5CFD6-F6EF-4076-835B-43D3C577B379}" srcOrd="4" destOrd="0" presId="urn:microsoft.com/office/officeart/2005/8/layout/list1"/>
    <dgm:cxn modelId="{1845F2BC-C8F0-4231-9F95-461554DBBB32}" type="presParOf" srcId="{37D5CFD6-F6EF-4076-835B-43D3C577B379}" destId="{3770D270-3649-4D90-A314-190334BA05FD}" srcOrd="0" destOrd="0" presId="urn:microsoft.com/office/officeart/2005/8/layout/list1"/>
    <dgm:cxn modelId="{06EE127C-93FB-47A5-8A0A-8655B6F264DD}" type="presParOf" srcId="{37D5CFD6-F6EF-4076-835B-43D3C577B379}" destId="{74D6CFC9-5627-4648-B6AC-46A2DA67D4D9}" srcOrd="1" destOrd="0" presId="urn:microsoft.com/office/officeart/2005/8/layout/list1"/>
    <dgm:cxn modelId="{A1C668C6-F5D4-4705-828D-F7DA5DB9D367}" type="presParOf" srcId="{89AA55E4-5677-4189-B655-C31D055403B6}" destId="{F1243493-002D-4500-BA93-698FE761D7E7}" srcOrd="5" destOrd="0" presId="urn:microsoft.com/office/officeart/2005/8/layout/list1"/>
    <dgm:cxn modelId="{2512D32D-573C-419E-91D6-CC07E022BE11}" type="presParOf" srcId="{89AA55E4-5677-4189-B655-C31D055403B6}" destId="{0AA38148-83AB-42A6-82D9-505A3A77C901}" srcOrd="6" destOrd="0" presId="urn:microsoft.com/office/officeart/2005/8/layout/list1"/>
    <dgm:cxn modelId="{D68FEB07-C2FB-49CF-B07B-013EB0EE4F6D}" type="presParOf" srcId="{89AA55E4-5677-4189-B655-C31D055403B6}" destId="{0BB5A757-8315-4C62-9DB3-59D357CDEB7B}" srcOrd="7" destOrd="0" presId="urn:microsoft.com/office/officeart/2005/8/layout/list1"/>
    <dgm:cxn modelId="{6377DBE0-ECB1-4CB3-B0E4-6FD881FC7D6F}" type="presParOf" srcId="{89AA55E4-5677-4189-B655-C31D055403B6}" destId="{805AF222-FAA9-4931-ACD8-EF5FCDB7DEBB}" srcOrd="8" destOrd="0" presId="urn:microsoft.com/office/officeart/2005/8/layout/list1"/>
    <dgm:cxn modelId="{F65D5948-D8C2-4641-A275-CBA61E69595F}" type="presParOf" srcId="{805AF222-FAA9-4931-ACD8-EF5FCDB7DEBB}" destId="{D572374E-AD8B-479D-B265-22D51332115E}" srcOrd="0" destOrd="0" presId="urn:microsoft.com/office/officeart/2005/8/layout/list1"/>
    <dgm:cxn modelId="{BD799015-E220-449B-B5C4-31580E73B8D3}" type="presParOf" srcId="{805AF222-FAA9-4931-ACD8-EF5FCDB7DEBB}" destId="{D1E11E5D-3874-4C4E-B447-ED8BC58BA8AA}" srcOrd="1" destOrd="0" presId="urn:microsoft.com/office/officeart/2005/8/layout/list1"/>
    <dgm:cxn modelId="{6A7196B6-8B0F-454B-8A8E-84B7CA6E98C3}" type="presParOf" srcId="{89AA55E4-5677-4189-B655-C31D055403B6}" destId="{1A1ED503-2262-4447-B5EC-A0D1C7250053}" srcOrd="9" destOrd="0" presId="urn:microsoft.com/office/officeart/2005/8/layout/list1"/>
    <dgm:cxn modelId="{2EED3A54-1CF9-41BA-8F39-EEF29E5A0523}" type="presParOf" srcId="{89AA55E4-5677-4189-B655-C31D055403B6}" destId="{8A9F1941-BC65-4588-B7F6-F95AD3D896FA}" srcOrd="10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2D922B-7C5F-414E-915A-E5B7985D00D5}" type="doc">
      <dgm:prSet loTypeId="urn:microsoft.com/office/officeart/2005/8/layout/radial1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6D2E891C-C175-478A-B196-A83A941A8204}">
      <dgm:prSet phldrT="[Tekst]" custT="1"/>
      <dgm:spPr/>
      <dgm:t>
        <a:bodyPr/>
        <a:lstStyle/>
        <a:p>
          <a:r>
            <a:rPr lang="pl-PL" sz="1600" b="1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rPr>
            <a:t>Unikaj </a:t>
          </a:r>
          <a:r>
            <a:rPr lang="pl-PL" sz="1600" b="1" dirty="0" err="1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rPr>
            <a:t>Cyberprzemocy</a:t>
          </a:r>
          <a:r>
            <a:rPr lang="pl-PL" sz="1600" b="1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rPr>
            <a:t> </a:t>
          </a:r>
        </a:p>
        <a:p>
          <a:r>
            <a:rPr lang="pl-PL" sz="1600" b="1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rPr>
            <a:t>i </a:t>
          </a:r>
          <a:r>
            <a:rPr lang="pl-PL" sz="1600" b="1" dirty="0" err="1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rPr>
            <a:t>Hejtu</a:t>
          </a:r>
          <a:r>
            <a:rPr lang="pl-PL" sz="1600" b="1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rPr>
            <a:t> !</a:t>
          </a:r>
          <a:endParaRPr lang="pl-PL" sz="1600" b="1" dirty="0">
            <a:solidFill>
              <a:schemeClr val="accent2">
                <a:lumMod val="75000"/>
              </a:schemeClr>
            </a:solidFill>
            <a:latin typeface="Bookman Old Style" pitchFamily="18" charset="0"/>
          </a:endParaRPr>
        </a:p>
      </dgm:t>
    </dgm:pt>
    <dgm:pt modelId="{BF192789-0CD4-4854-B717-3ECB525BE773}" type="parTrans" cxnId="{1DBC8144-F90C-44A2-88A7-1DCD03226AA4}">
      <dgm:prSet/>
      <dgm:spPr/>
      <dgm:t>
        <a:bodyPr/>
        <a:lstStyle/>
        <a:p>
          <a:endParaRPr lang="pl-PL"/>
        </a:p>
      </dgm:t>
    </dgm:pt>
    <dgm:pt modelId="{9422A788-5114-4AEE-B600-75EBADC34497}" type="sibTrans" cxnId="{1DBC8144-F90C-44A2-88A7-1DCD03226AA4}">
      <dgm:prSet/>
      <dgm:spPr/>
      <dgm:t>
        <a:bodyPr/>
        <a:lstStyle/>
        <a:p>
          <a:endParaRPr lang="pl-PL"/>
        </a:p>
      </dgm:t>
    </dgm:pt>
    <dgm:pt modelId="{7EEC0EEB-E22E-42E6-8E64-754A825F14C4}">
      <dgm:prSet phldrT="[Tekst]" custT="1"/>
      <dgm:spPr/>
      <dgm:t>
        <a:bodyPr/>
        <a:lstStyle/>
        <a:p>
          <a:r>
            <a:rPr lang="pl-PL" sz="1800" b="1" dirty="0" smtClean="0">
              <a:solidFill>
                <a:schemeClr val="tx2">
                  <a:lumMod val="25000"/>
                </a:schemeClr>
              </a:solidFill>
              <a:latin typeface="Baskerville Old Face" pitchFamily="18" charset="0"/>
            </a:rPr>
            <a:t>Nie daj się ponieść emocjom. Nie </a:t>
          </a:r>
          <a:r>
            <a:rPr lang="pl-PL" sz="1800" b="1" dirty="0" err="1" smtClean="0">
              <a:solidFill>
                <a:schemeClr val="tx2">
                  <a:lumMod val="25000"/>
                </a:schemeClr>
              </a:solidFill>
              <a:latin typeface="Baskerville Old Face" pitchFamily="18" charset="0"/>
            </a:rPr>
            <a:t>lajkuj</a:t>
          </a:r>
          <a:r>
            <a:rPr lang="pl-PL" sz="1800" b="1" dirty="0" smtClean="0">
              <a:solidFill>
                <a:schemeClr val="tx2">
                  <a:lumMod val="25000"/>
                </a:schemeClr>
              </a:solidFill>
              <a:latin typeface="Baskerville Old Face" pitchFamily="18" charset="0"/>
            </a:rPr>
            <a:t> </a:t>
          </a:r>
          <a:r>
            <a:rPr lang="pl-PL" sz="1800" b="1" dirty="0" err="1" smtClean="0">
              <a:solidFill>
                <a:schemeClr val="tx2">
                  <a:lumMod val="25000"/>
                </a:schemeClr>
              </a:solidFill>
              <a:latin typeface="Baskerville Old Face" pitchFamily="18" charset="0"/>
            </a:rPr>
            <a:t>hejterskich</a:t>
          </a:r>
          <a:r>
            <a:rPr lang="pl-PL" sz="1800" b="1" dirty="0" smtClean="0">
              <a:solidFill>
                <a:schemeClr val="tx2">
                  <a:lumMod val="25000"/>
                </a:schemeClr>
              </a:solidFill>
              <a:latin typeface="Baskerville Old Face" pitchFamily="18" charset="0"/>
            </a:rPr>
            <a:t> komentarzy</a:t>
          </a:r>
          <a:r>
            <a:rPr lang="pl-PL" sz="1800" b="1" dirty="0" smtClean="0">
              <a:solidFill>
                <a:schemeClr val="tx2">
                  <a:lumMod val="25000"/>
                </a:schemeClr>
              </a:solidFill>
            </a:rPr>
            <a:t>.</a:t>
          </a:r>
          <a:endParaRPr lang="pl-PL" sz="1800" b="1" dirty="0">
            <a:solidFill>
              <a:schemeClr val="tx2">
                <a:lumMod val="25000"/>
              </a:schemeClr>
            </a:solidFill>
          </a:endParaRPr>
        </a:p>
      </dgm:t>
    </dgm:pt>
    <dgm:pt modelId="{54984127-30DA-4C00-9CF3-A9BE45A10C3A}" type="parTrans" cxnId="{FE95A637-64E2-45FC-8319-2066B3E41B86}">
      <dgm:prSet/>
      <dgm:spPr/>
      <dgm:t>
        <a:bodyPr/>
        <a:lstStyle/>
        <a:p>
          <a:endParaRPr lang="pl-PL"/>
        </a:p>
      </dgm:t>
    </dgm:pt>
    <dgm:pt modelId="{8C9B99CB-BAF9-45E4-AD37-D03BE4FE1679}" type="sibTrans" cxnId="{FE95A637-64E2-45FC-8319-2066B3E41B86}">
      <dgm:prSet/>
      <dgm:spPr/>
      <dgm:t>
        <a:bodyPr/>
        <a:lstStyle/>
        <a:p>
          <a:endParaRPr lang="pl-PL"/>
        </a:p>
      </dgm:t>
    </dgm:pt>
    <dgm:pt modelId="{B6BB5EAF-320F-4826-93CE-7F17F186BCAC}">
      <dgm:prSet phldrT="[Tekst]" custT="1"/>
      <dgm:spPr/>
      <dgm:t>
        <a:bodyPr/>
        <a:lstStyle/>
        <a:p>
          <a:r>
            <a:rPr lang="pl-PL" sz="1400" b="1" dirty="0" smtClean="0">
              <a:solidFill>
                <a:schemeClr val="tx2">
                  <a:lumMod val="25000"/>
                </a:schemeClr>
              </a:solidFill>
              <a:latin typeface="Baskerville Old Face" pitchFamily="18" charset="0"/>
            </a:rPr>
            <a:t>Nie umieszczaj w sieci zdjęć i filmików innych  osób  bez ich zgody. Tym bardziej ich ośmieszających</a:t>
          </a:r>
          <a:r>
            <a:rPr lang="pl-PL" sz="1300" dirty="0" smtClean="0"/>
            <a:t>.</a:t>
          </a:r>
          <a:endParaRPr lang="pl-PL" sz="1300" dirty="0"/>
        </a:p>
      </dgm:t>
    </dgm:pt>
    <dgm:pt modelId="{2F8DD789-3390-4097-B764-2F0537C92B87}" type="parTrans" cxnId="{14E85001-C13F-498D-B4CF-9E6EEA015B0A}">
      <dgm:prSet/>
      <dgm:spPr/>
      <dgm:t>
        <a:bodyPr/>
        <a:lstStyle/>
        <a:p>
          <a:endParaRPr lang="pl-PL"/>
        </a:p>
      </dgm:t>
    </dgm:pt>
    <dgm:pt modelId="{C6D34C55-82A5-4592-8DEC-AEB521B42F65}" type="sibTrans" cxnId="{14E85001-C13F-498D-B4CF-9E6EEA015B0A}">
      <dgm:prSet/>
      <dgm:spPr/>
      <dgm:t>
        <a:bodyPr/>
        <a:lstStyle/>
        <a:p>
          <a:endParaRPr lang="pl-PL"/>
        </a:p>
      </dgm:t>
    </dgm:pt>
    <dgm:pt modelId="{BD3B50E9-4C87-42FE-B1D7-C62AA6ACC47E}">
      <dgm:prSet phldrT="[Tekst]" custT="1"/>
      <dgm:spPr/>
      <dgm:t>
        <a:bodyPr/>
        <a:lstStyle/>
        <a:p>
          <a:r>
            <a:rPr lang="pl-PL" sz="1600" b="1" dirty="0" smtClean="0">
              <a:solidFill>
                <a:schemeClr val="tx2">
                  <a:lumMod val="25000"/>
                </a:schemeClr>
              </a:solidFill>
              <a:latin typeface="Bookman Old Style" pitchFamily="18" charset="0"/>
            </a:rPr>
            <a:t>Nie przenoś konfliktów  do sieci. Nie odpowiadaj agresją na agresję</a:t>
          </a:r>
          <a:r>
            <a:rPr lang="pl-PL" sz="1800" b="1" dirty="0" smtClean="0">
              <a:solidFill>
                <a:schemeClr val="tx2">
                  <a:lumMod val="25000"/>
                </a:schemeClr>
              </a:solidFill>
            </a:rPr>
            <a:t>.</a:t>
          </a:r>
          <a:endParaRPr lang="pl-PL" sz="1800" b="1" dirty="0">
            <a:solidFill>
              <a:schemeClr val="tx2">
                <a:lumMod val="25000"/>
              </a:schemeClr>
            </a:solidFill>
          </a:endParaRPr>
        </a:p>
      </dgm:t>
    </dgm:pt>
    <dgm:pt modelId="{4BE2E723-0C89-4E2A-896A-AC60F528624C}" type="parTrans" cxnId="{66DED692-E851-45E9-9DE3-4F9F7DBF0257}">
      <dgm:prSet/>
      <dgm:spPr/>
      <dgm:t>
        <a:bodyPr/>
        <a:lstStyle/>
        <a:p>
          <a:endParaRPr lang="pl-PL"/>
        </a:p>
      </dgm:t>
    </dgm:pt>
    <dgm:pt modelId="{D78A6EA1-6AE7-4F20-95A2-51A02FAE4013}" type="sibTrans" cxnId="{66DED692-E851-45E9-9DE3-4F9F7DBF0257}">
      <dgm:prSet/>
      <dgm:spPr/>
      <dgm:t>
        <a:bodyPr/>
        <a:lstStyle/>
        <a:p>
          <a:endParaRPr lang="pl-PL"/>
        </a:p>
      </dgm:t>
    </dgm:pt>
    <dgm:pt modelId="{20705F7F-3974-43CA-8FDA-95E6191E96EB}">
      <dgm:prSet phldrT="[Tekst]" custT="1"/>
      <dgm:spPr/>
      <dgm:t>
        <a:bodyPr/>
        <a:lstStyle/>
        <a:p>
          <a:r>
            <a:rPr lang="pl-PL" sz="1400" b="1" dirty="0" smtClean="0">
              <a:solidFill>
                <a:schemeClr val="tx2">
                  <a:lumMod val="25000"/>
                </a:schemeClr>
              </a:solidFill>
              <a:latin typeface="Bookman Old Style" pitchFamily="18" charset="0"/>
            </a:rPr>
            <a:t>Szanuj </a:t>
          </a:r>
          <a:r>
            <a:rPr lang="pl-PL" sz="1400" b="1" smtClean="0">
              <a:solidFill>
                <a:schemeClr val="tx2">
                  <a:lumMod val="25000"/>
                </a:schemeClr>
              </a:solidFill>
              <a:latin typeface="Bookman Old Style" pitchFamily="18" charset="0"/>
            </a:rPr>
            <a:t>innych internautów. </a:t>
          </a:r>
          <a:r>
            <a:rPr lang="pl-PL" sz="1400" b="1" dirty="0" smtClean="0">
              <a:solidFill>
                <a:schemeClr val="tx2">
                  <a:lumMod val="25000"/>
                </a:schemeClr>
              </a:solidFill>
              <a:latin typeface="Bookman Old Style" pitchFamily="18" charset="0"/>
            </a:rPr>
            <a:t>Traktuj ich tak, jak chcesz, żeby oni traktowali Ciebie</a:t>
          </a:r>
          <a:r>
            <a:rPr lang="pl-PL" sz="1300" dirty="0" smtClean="0">
              <a:latin typeface="Bookman Old Style" pitchFamily="18" charset="0"/>
            </a:rPr>
            <a:t>.</a:t>
          </a:r>
          <a:endParaRPr lang="pl-PL" sz="1300" dirty="0">
            <a:latin typeface="Bookman Old Style" pitchFamily="18" charset="0"/>
          </a:endParaRPr>
        </a:p>
      </dgm:t>
    </dgm:pt>
    <dgm:pt modelId="{2D53D9F5-1C78-42F0-AAF2-FA131030A1A2}" type="parTrans" cxnId="{22415D9A-2776-4157-AA52-B8102302E668}">
      <dgm:prSet/>
      <dgm:spPr/>
      <dgm:t>
        <a:bodyPr/>
        <a:lstStyle/>
        <a:p>
          <a:endParaRPr lang="pl-PL"/>
        </a:p>
      </dgm:t>
    </dgm:pt>
    <dgm:pt modelId="{9ACEB689-E96E-46D9-81FF-7164CCBB28AB}" type="sibTrans" cxnId="{22415D9A-2776-4157-AA52-B8102302E668}">
      <dgm:prSet/>
      <dgm:spPr/>
      <dgm:t>
        <a:bodyPr/>
        <a:lstStyle/>
        <a:p>
          <a:endParaRPr lang="pl-PL"/>
        </a:p>
      </dgm:t>
    </dgm:pt>
    <dgm:pt modelId="{63421C3B-63CF-4135-A850-50E6765867F5}" type="pres">
      <dgm:prSet presAssocID="{A12D922B-7C5F-414E-915A-E5B7985D00D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3944CFC-72D7-4129-AB08-3253AD191505}" type="pres">
      <dgm:prSet presAssocID="{6D2E891C-C175-478A-B196-A83A941A8204}" presName="centerShape" presStyleLbl="node0" presStyleIdx="0" presStyleCnt="1" custScaleX="136278" custScaleY="128706"/>
      <dgm:spPr/>
      <dgm:t>
        <a:bodyPr/>
        <a:lstStyle/>
        <a:p>
          <a:endParaRPr lang="pl-PL"/>
        </a:p>
      </dgm:t>
    </dgm:pt>
    <dgm:pt modelId="{D8800982-BC9B-4602-B41A-A4D585E9B7AB}" type="pres">
      <dgm:prSet presAssocID="{54984127-30DA-4C00-9CF3-A9BE45A10C3A}" presName="Name9" presStyleLbl="parChTrans1D2" presStyleIdx="0" presStyleCnt="4"/>
      <dgm:spPr/>
      <dgm:t>
        <a:bodyPr/>
        <a:lstStyle/>
        <a:p>
          <a:endParaRPr lang="pl-PL"/>
        </a:p>
      </dgm:t>
    </dgm:pt>
    <dgm:pt modelId="{48B3271B-C66C-4B09-BB1F-315E8926A95B}" type="pres">
      <dgm:prSet presAssocID="{54984127-30DA-4C00-9CF3-A9BE45A10C3A}" presName="connTx" presStyleLbl="parChTrans1D2" presStyleIdx="0" presStyleCnt="4"/>
      <dgm:spPr/>
      <dgm:t>
        <a:bodyPr/>
        <a:lstStyle/>
        <a:p>
          <a:endParaRPr lang="pl-PL"/>
        </a:p>
      </dgm:t>
    </dgm:pt>
    <dgm:pt modelId="{0D63FA95-D182-48A2-93BD-9A35DB001B1F}" type="pres">
      <dgm:prSet presAssocID="{7EEC0EEB-E22E-42E6-8E64-754A825F14C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AF779D3-FA7A-4BE2-9903-2289E127E54D}" type="pres">
      <dgm:prSet presAssocID="{2F8DD789-3390-4097-B764-2F0537C92B87}" presName="Name9" presStyleLbl="parChTrans1D2" presStyleIdx="1" presStyleCnt="4"/>
      <dgm:spPr/>
      <dgm:t>
        <a:bodyPr/>
        <a:lstStyle/>
        <a:p>
          <a:endParaRPr lang="pl-PL"/>
        </a:p>
      </dgm:t>
    </dgm:pt>
    <dgm:pt modelId="{60F56AA7-1911-4D02-823E-FCE758F0DED1}" type="pres">
      <dgm:prSet presAssocID="{2F8DD789-3390-4097-B764-2F0537C92B87}" presName="connTx" presStyleLbl="parChTrans1D2" presStyleIdx="1" presStyleCnt="4"/>
      <dgm:spPr/>
      <dgm:t>
        <a:bodyPr/>
        <a:lstStyle/>
        <a:p>
          <a:endParaRPr lang="pl-PL"/>
        </a:p>
      </dgm:t>
    </dgm:pt>
    <dgm:pt modelId="{D17ACF81-718D-457D-87D1-CFEC1EBD2149}" type="pres">
      <dgm:prSet presAssocID="{B6BB5EAF-320F-4826-93CE-7F17F186BCA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0EF01B9-C1A7-4605-9F85-83AE3BCDAB33}" type="pres">
      <dgm:prSet presAssocID="{4BE2E723-0C89-4E2A-896A-AC60F528624C}" presName="Name9" presStyleLbl="parChTrans1D2" presStyleIdx="2" presStyleCnt="4"/>
      <dgm:spPr/>
      <dgm:t>
        <a:bodyPr/>
        <a:lstStyle/>
        <a:p>
          <a:endParaRPr lang="pl-PL"/>
        </a:p>
      </dgm:t>
    </dgm:pt>
    <dgm:pt modelId="{E6AD9133-A1E4-4743-BFBC-3738245953A5}" type="pres">
      <dgm:prSet presAssocID="{4BE2E723-0C89-4E2A-896A-AC60F528624C}" presName="connTx" presStyleLbl="parChTrans1D2" presStyleIdx="2" presStyleCnt="4"/>
      <dgm:spPr/>
      <dgm:t>
        <a:bodyPr/>
        <a:lstStyle/>
        <a:p>
          <a:endParaRPr lang="pl-PL"/>
        </a:p>
      </dgm:t>
    </dgm:pt>
    <dgm:pt modelId="{7FC79889-0C1A-4CF3-9239-681215A040B9}" type="pres">
      <dgm:prSet presAssocID="{BD3B50E9-4C87-42FE-B1D7-C62AA6ACC47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D5A4BB0-B3A1-4A3A-88D0-FE52A3DEB329}" type="pres">
      <dgm:prSet presAssocID="{2D53D9F5-1C78-42F0-AAF2-FA131030A1A2}" presName="Name9" presStyleLbl="parChTrans1D2" presStyleIdx="3" presStyleCnt="4"/>
      <dgm:spPr/>
      <dgm:t>
        <a:bodyPr/>
        <a:lstStyle/>
        <a:p>
          <a:endParaRPr lang="pl-PL"/>
        </a:p>
      </dgm:t>
    </dgm:pt>
    <dgm:pt modelId="{19562415-20C0-4C71-9481-5FE69970CB47}" type="pres">
      <dgm:prSet presAssocID="{2D53D9F5-1C78-42F0-AAF2-FA131030A1A2}" presName="connTx" presStyleLbl="parChTrans1D2" presStyleIdx="3" presStyleCnt="4"/>
      <dgm:spPr/>
      <dgm:t>
        <a:bodyPr/>
        <a:lstStyle/>
        <a:p>
          <a:endParaRPr lang="pl-PL"/>
        </a:p>
      </dgm:t>
    </dgm:pt>
    <dgm:pt modelId="{49744E6A-AD71-45DF-8031-079303F95569}" type="pres">
      <dgm:prSet presAssocID="{20705F7F-3974-43CA-8FDA-95E6191E96E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6DED692-E851-45E9-9DE3-4F9F7DBF0257}" srcId="{6D2E891C-C175-478A-B196-A83A941A8204}" destId="{BD3B50E9-4C87-42FE-B1D7-C62AA6ACC47E}" srcOrd="2" destOrd="0" parTransId="{4BE2E723-0C89-4E2A-896A-AC60F528624C}" sibTransId="{D78A6EA1-6AE7-4F20-95A2-51A02FAE4013}"/>
    <dgm:cxn modelId="{11AAD003-28F5-4B1A-90EA-F507683A3925}" type="presOf" srcId="{7EEC0EEB-E22E-42E6-8E64-754A825F14C4}" destId="{0D63FA95-D182-48A2-93BD-9A35DB001B1F}" srcOrd="0" destOrd="0" presId="urn:microsoft.com/office/officeart/2005/8/layout/radial1"/>
    <dgm:cxn modelId="{78E3A444-82FA-41B8-9B06-AB9787B606ED}" type="presOf" srcId="{2F8DD789-3390-4097-B764-2F0537C92B87}" destId="{60F56AA7-1911-4D02-823E-FCE758F0DED1}" srcOrd="1" destOrd="0" presId="urn:microsoft.com/office/officeart/2005/8/layout/radial1"/>
    <dgm:cxn modelId="{9391C2EF-1AE5-472A-B1E6-B273ADB1A06D}" type="presOf" srcId="{6D2E891C-C175-478A-B196-A83A941A8204}" destId="{B3944CFC-72D7-4129-AB08-3253AD191505}" srcOrd="0" destOrd="0" presId="urn:microsoft.com/office/officeart/2005/8/layout/radial1"/>
    <dgm:cxn modelId="{14E85001-C13F-498D-B4CF-9E6EEA015B0A}" srcId="{6D2E891C-C175-478A-B196-A83A941A8204}" destId="{B6BB5EAF-320F-4826-93CE-7F17F186BCAC}" srcOrd="1" destOrd="0" parTransId="{2F8DD789-3390-4097-B764-2F0537C92B87}" sibTransId="{C6D34C55-82A5-4592-8DEC-AEB521B42F65}"/>
    <dgm:cxn modelId="{22415D9A-2776-4157-AA52-B8102302E668}" srcId="{6D2E891C-C175-478A-B196-A83A941A8204}" destId="{20705F7F-3974-43CA-8FDA-95E6191E96EB}" srcOrd="3" destOrd="0" parTransId="{2D53D9F5-1C78-42F0-AAF2-FA131030A1A2}" sibTransId="{9ACEB689-E96E-46D9-81FF-7164CCBB28AB}"/>
    <dgm:cxn modelId="{9EC367CA-014C-496C-8B53-A1E3B2E6AB57}" type="presOf" srcId="{54984127-30DA-4C00-9CF3-A9BE45A10C3A}" destId="{48B3271B-C66C-4B09-BB1F-315E8926A95B}" srcOrd="1" destOrd="0" presId="urn:microsoft.com/office/officeart/2005/8/layout/radial1"/>
    <dgm:cxn modelId="{FE95A637-64E2-45FC-8319-2066B3E41B86}" srcId="{6D2E891C-C175-478A-B196-A83A941A8204}" destId="{7EEC0EEB-E22E-42E6-8E64-754A825F14C4}" srcOrd="0" destOrd="0" parTransId="{54984127-30DA-4C00-9CF3-A9BE45A10C3A}" sibTransId="{8C9B99CB-BAF9-45E4-AD37-D03BE4FE1679}"/>
    <dgm:cxn modelId="{F1E50FD2-4EA1-4786-AD32-970E0A7A8982}" type="presOf" srcId="{BD3B50E9-4C87-42FE-B1D7-C62AA6ACC47E}" destId="{7FC79889-0C1A-4CF3-9239-681215A040B9}" srcOrd="0" destOrd="0" presId="urn:microsoft.com/office/officeart/2005/8/layout/radial1"/>
    <dgm:cxn modelId="{AAF5C846-41A3-415A-9095-26C816B0CD1E}" type="presOf" srcId="{2F8DD789-3390-4097-B764-2F0537C92B87}" destId="{AAF779D3-FA7A-4BE2-9903-2289E127E54D}" srcOrd="0" destOrd="0" presId="urn:microsoft.com/office/officeart/2005/8/layout/radial1"/>
    <dgm:cxn modelId="{1E5071F6-2D22-40CF-B0C3-96165ACAEB3B}" type="presOf" srcId="{20705F7F-3974-43CA-8FDA-95E6191E96EB}" destId="{49744E6A-AD71-45DF-8031-079303F95569}" srcOrd="0" destOrd="0" presId="urn:microsoft.com/office/officeart/2005/8/layout/radial1"/>
    <dgm:cxn modelId="{E3ACFD1C-2E80-4EE8-B222-47F6289C9744}" type="presOf" srcId="{2D53D9F5-1C78-42F0-AAF2-FA131030A1A2}" destId="{19562415-20C0-4C71-9481-5FE69970CB47}" srcOrd="1" destOrd="0" presId="urn:microsoft.com/office/officeart/2005/8/layout/radial1"/>
    <dgm:cxn modelId="{ED16A3E5-C246-4882-A5B7-6DAAA78BA033}" type="presOf" srcId="{B6BB5EAF-320F-4826-93CE-7F17F186BCAC}" destId="{D17ACF81-718D-457D-87D1-CFEC1EBD2149}" srcOrd="0" destOrd="0" presId="urn:microsoft.com/office/officeart/2005/8/layout/radial1"/>
    <dgm:cxn modelId="{8180A42D-2478-42FC-BD70-B20E5D955541}" type="presOf" srcId="{54984127-30DA-4C00-9CF3-A9BE45A10C3A}" destId="{D8800982-BC9B-4602-B41A-A4D585E9B7AB}" srcOrd="0" destOrd="0" presId="urn:microsoft.com/office/officeart/2005/8/layout/radial1"/>
    <dgm:cxn modelId="{A4683864-F680-42A8-9C10-E0D0D23A203A}" type="presOf" srcId="{2D53D9F5-1C78-42F0-AAF2-FA131030A1A2}" destId="{AD5A4BB0-B3A1-4A3A-88D0-FE52A3DEB329}" srcOrd="0" destOrd="0" presId="urn:microsoft.com/office/officeart/2005/8/layout/radial1"/>
    <dgm:cxn modelId="{DA9F2C08-BEB9-46BD-800F-C3BB3B0CCB3D}" type="presOf" srcId="{A12D922B-7C5F-414E-915A-E5B7985D00D5}" destId="{63421C3B-63CF-4135-A850-50E6765867F5}" srcOrd="0" destOrd="0" presId="urn:microsoft.com/office/officeart/2005/8/layout/radial1"/>
    <dgm:cxn modelId="{BC74F669-FA94-40CD-844F-E454E0AA8D92}" type="presOf" srcId="{4BE2E723-0C89-4E2A-896A-AC60F528624C}" destId="{E6AD9133-A1E4-4743-BFBC-3738245953A5}" srcOrd="1" destOrd="0" presId="urn:microsoft.com/office/officeart/2005/8/layout/radial1"/>
    <dgm:cxn modelId="{8306FAD2-2062-4463-B4C9-95ED6E3D2FF6}" type="presOf" srcId="{4BE2E723-0C89-4E2A-896A-AC60F528624C}" destId="{C0EF01B9-C1A7-4605-9F85-83AE3BCDAB33}" srcOrd="0" destOrd="0" presId="urn:microsoft.com/office/officeart/2005/8/layout/radial1"/>
    <dgm:cxn modelId="{1DBC8144-F90C-44A2-88A7-1DCD03226AA4}" srcId="{A12D922B-7C5F-414E-915A-E5B7985D00D5}" destId="{6D2E891C-C175-478A-B196-A83A941A8204}" srcOrd="0" destOrd="0" parTransId="{BF192789-0CD4-4854-B717-3ECB525BE773}" sibTransId="{9422A788-5114-4AEE-B600-75EBADC34497}"/>
    <dgm:cxn modelId="{87684EDA-6A7C-49C9-9326-0CA0370753AB}" type="presParOf" srcId="{63421C3B-63CF-4135-A850-50E6765867F5}" destId="{B3944CFC-72D7-4129-AB08-3253AD191505}" srcOrd="0" destOrd="0" presId="urn:microsoft.com/office/officeart/2005/8/layout/radial1"/>
    <dgm:cxn modelId="{399BFA13-BD12-40CA-8DFB-ABB525FB9958}" type="presParOf" srcId="{63421C3B-63CF-4135-A850-50E6765867F5}" destId="{D8800982-BC9B-4602-B41A-A4D585E9B7AB}" srcOrd="1" destOrd="0" presId="urn:microsoft.com/office/officeart/2005/8/layout/radial1"/>
    <dgm:cxn modelId="{04FF3B0D-CF41-46F6-B816-0CBDD7FAC883}" type="presParOf" srcId="{D8800982-BC9B-4602-B41A-A4D585E9B7AB}" destId="{48B3271B-C66C-4B09-BB1F-315E8926A95B}" srcOrd="0" destOrd="0" presId="urn:microsoft.com/office/officeart/2005/8/layout/radial1"/>
    <dgm:cxn modelId="{D8BB3D41-252C-4F63-ABA5-F1DFCE95F02E}" type="presParOf" srcId="{63421C3B-63CF-4135-A850-50E6765867F5}" destId="{0D63FA95-D182-48A2-93BD-9A35DB001B1F}" srcOrd="2" destOrd="0" presId="urn:microsoft.com/office/officeart/2005/8/layout/radial1"/>
    <dgm:cxn modelId="{D1E09F63-1228-46C1-9ED4-F9A568CBC0B7}" type="presParOf" srcId="{63421C3B-63CF-4135-A850-50E6765867F5}" destId="{AAF779D3-FA7A-4BE2-9903-2289E127E54D}" srcOrd="3" destOrd="0" presId="urn:microsoft.com/office/officeart/2005/8/layout/radial1"/>
    <dgm:cxn modelId="{21301369-60A5-4ED7-9588-1A2078F2F91E}" type="presParOf" srcId="{AAF779D3-FA7A-4BE2-9903-2289E127E54D}" destId="{60F56AA7-1911-4D02-823E-FCE758F0DED1}" srcOrd="0" destOrd="0" presId="urn:microsoft.com/office/officeart/2005/8/layout/radial1"/>
    <dgm:cxn modelId="{E47F811F-6999-4BE8-8769-EF48C1C15F1D}" type="presParOf" srcId="{63421C3B-63CF-4135-A850-50E6765867F5}" destId="{D17ACF81-718D-457D-87D1-CFEC1EBD2149}" srcOrd="4" destOrd="0" presId="urn:microsoft.com/office/officeart/2005/8/layout/radial1"/>
    <dgm:cxn modelId="{3B1A64D7-E805-49BE-8C74-A1B9A8907AA5}" type="presParOf" srcId="{63421C3B-63CF-4135-A850-50E6765867F5}" destId="{C0EF01B9-C1A7-4605-9F85-83AE3BCDAB33}" srcOrd="5" destOrd="0" presId="urn:microsoft.com/office/officeart/2005/8/layout/radial1"/>
    <dgm:cxn modelId="{D2C38FD5-4237-453E-B4A8-164AF47F7DE1}" type="presParOf" srcId="{C0EF01B9-C1A7-4605-9F85-83AE3BCDAB33}" destId="{E6AD9133-A1E4-4743-BFBC-3738245953A5}" srcOrd="0" destOrd="0" presId="urn:microsoft.com/office/officeart/2005/8/layout/radial1"/>
    <dgm:cxn modelId="{6CEDEC05-25ED-4C3B-AB81-48246218CF6F}" type="presParOf" srcId="{63421C3B-63CF-4135-A850-50E6765867F5}" destId="{7FC79889-0C1A-4CF3-9239-681215A040B9}" srcOrd="6" destOrd="0" presId="urn:microsoft.com/office/officeart/2005/8/layout/radial1"/>
    <dgm:cxn modelId="{97DA92AF-7E6D-4A4C-981B-0235E161A2F8}" type="presParOf" srcId="{63421C3B-63CF-4135-A850-50E6765867F5}" destId="{AD5A4BB0-B3A1-4A3A-88D0-FE52A3DEB329}" srcOrd="7" destOrd="0" presId="urn:microsoft.com/office/officeart/2005/8/layout/radial1"/>
    <dgm:cxn modelId="{ED7CE4CA-5245-4842-BDFE-8B99F976C576}" type="presParOf" srcId="{AD5A4BB0-B3A1-4A3A-88D0-FE52A3DEB329}" destId="{19562415-20C0-4C71-9481-5FE69970CB47}" srcOrd="0" destOrd="0" presId="urn:microsoft.com/office/officeart/2005/8/layout/radial1"/>
    <dgm:cxn modelId="{E92B9C38-BC9A-45F1-A089-6106311AB82A}" type="presParOf" srcId="{63421C3B-63CF-4135-A850-50E6765867F5}" destId="{49744E6A-AD71-45DF-8031-079303F95569}" srcOrd="8" destOrd="0" presId="urn:microsoft.com/office/officeart/2005/8/layout/radial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B8389D-CE2F-4C7D-9B34-0A623DD42B88}" type="doc">
      <dgm:prSet loTypeId="urn:microsoft.com/office/officeart/2005/8/layout/vProcess5" loCatId="process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17F4BE00-BB35-4214-A463-474B261FAA65}">
      <dgm:prSet phldrT="[Tekst]" custT="1"/>
      <dgm:spPr/>
      <dgm:t>
        <a:bodyPr/>
        <a:lstStyle/>
        <a:p>
          <a:r>
            <a:rPr lang="pl-PL" sz="2000" b="1" dirty="0" smtClean="0">
              <a:solidFill>
                <a:schemeClr val="tx2">
                  <a:lumMod val="10000"/>
                </a:schemeClr>
              </a:solidFill>
              <a:latin typeface="Bookman Old Style" pitchFamily="18" charset="0"/>
            </a:rPr>
            <a:t>Kiedy ktoś lub coś Cię w sieci przestraszy, kiedy natrafisz na </a:t>
          </a:r>
          <a:r>
            <a:rPr lang="pl-PL" sz="2000" b="1" dirty="0" err="1" smtClean="0">
              <a:solidFill>
                <a:schemeClr val="tx2">
                  <a:lumMod val="10000"/>
                </a:schemeClr>
              </a:solidFill>
              <a:latin typeface="Bookman Old Style" pitchFamily="18" charset="0"/>
            </a:rPr>
            <a:t>hejt</a:t>
          </a:r>
          <a:r>
            <a:rPr lang="pl-PL" sz="2000" b="1" dirty="0" smtClean="0">
              <a:solidFill>
                <a:schemeClr val="tx2">
                  <a:lumMod val="10000"/>
                </a:schemeClr>
              </a:solidFill>
              <a:latin typeface="Bookman Old Style" pitchFamily="18" charset="0"/>
            </a:rPr>
            <a:t> i mowę nienawiści lub kiedy widzisz objawy uzależnienia od Internetu u innych lub u Siebie</a:t>
          </a:r>
          <a:endParaRPr lang="pl-PL" sz="2000" b="1" dirty="0">
            <a:solidFill>
              <a:schemeClr val="tx2">
                <a:lumMod val="10000"/>
              </a:schemeClr>
            </a:solidFill>
            <a:latin typeface="Bookman Old Style" pitchFamily="18" charset="0"/>
          </a:endParaRPr>
        </a:p>
      </dgm:t>
    </dgm:pt>
    <dgm:pt modelId="{EF603902-3BD7-4524-9191-AFE2D5B65D97}" type="parTrans" cxnId="{708FF0F7-9461-45B6-95D7-BFBDC4709DC4}">
      <dgm:prSet/>
      <dgm:spPr/>
      <dgm:t>
        <a:bodyPr/>
        <a:lstStyle/>
        <a:p>
          <a:endParaRPr lang="pl-PL"/>
        </a:p>
      </dgm:t>
    </dgm:pt>
    <dgm:pt modelId="{81A26810-E7EB-4AD9-B711-B16DF1E3EF1A}" type="sibTrans" cxnId="{708FF0F7-9461-45B6-95D7-BFBDC4709DC4}">
      <dgm:prSet/>
      <dgm:spPr/>
      <dgm:t>
        <a:bodyPr/>
        <a:lstStyle/>
        <a:p>
          <a:endParaRPr lang="pl-PL"/>
        </a:p>
      </dgm:t>
    </dgm:pt>
    <dgm:pt modelId="{4DDD084F-59C6-4BAB-9C6F-4B10F0849515}">
      <dgm:prSet phldrT="[Tekst]" custT="1"/>
      <dgm:spPr/>
      <dgm:t>
        <a:bodyPr/>
        <a:lstStyle/>
        <a:p>
          <a:r>
            <a:rPr lang="pl-PL" sz="2400" b="1" dirty="0" smtClean="0">
              <a:solidFill>
                <a:schemeClr val="tx2">
                  <a:lumMod val="10000"/>
                </a:schemeClr>
              </a:solidFill>
              <a:latin typeface="Bookman Old Style" pitchFamily="18" charset="0"/>
            </a:rPr>
            <a:t>Porozmawiaj  z rodzicami. Poradź się kolegi, nauczyciela lub innej zaufanej osoby dorosłej.</a:t>
          </a:r>
          <a:endParaRPr lang="pl-PL" sz="2400" b="1" dirty="0">
            <a:solidFill>
              <a:schemeClr val="tx2">
                <a:lumMod val="10000"/>
              </a:schemeClr>
            </a:solidFill>
            <a:latin typeface="Bookman Old Style" pitchFamily="18" charset="0"/>
          </a:endParaRPr>
        </a:p>
      </dgm:t>
    </dgm:pt>
    <dgm:pt modelId="{BAB4AFD5-B851-4640-A441-FDDDB9DDCA37}" type="parTrans" cxnId="{78778B55-E936-4AE2-882D-A79293D7F868}">
      <dgm:prSet/>
      <dgm:spPr/>
      <dgm:t>
        <a:bodyPr/>
        <a:lstStyle/>
        <a:p>
          <a:endParaRPr lang="pl-PL"/>
        </a:p>
      </dgm:t>
    </dgm:pt>
    <dgm:pt modelId="{999B581A-5AAD-41A1-ACF6-CC0385EFDCA8}" type="sibTrans" cxnId="{78778B55-E936-4AE2-882D-A79293D7F868}">
      <dgm:prSet/>
      <dgm:spPr/>
      <dgm:t>
        <a:bodyPr/>
        <a:lstStyle/>
        <a:p>
          <a:endParaRPr lang="pl-PL"/>
        </a:p>
      </dgm:t>
    </dgm:pt>
    <dgm:pt modelId="{D5FF4D81-AF48-4BC9-BEEE-85C42D6AC50A}">
      <dgm:prSet phldrT="[Tekst]" custT="1"/>
      <dgm:spPr/>
      <dgm:t>
        <a:bodyPr/>
        <a:lstStyle/>
        <a:p>
          <a:r>
            <a:rPr lang="pl-PL" sz="2000" b="1" dirty="0" smtClean="0">
              <a:solidFill>
                <a:schemeClr val="tx2">
                  <a:lumMod val="10000"/>
                </a:schemeClr>
              </a:solidFill>
              <a:latin typeface="Bookman Old Style" pitchFamily="18" charset="0"/>
            </a:rPr>
            <a:t>Możesz też zadzwonić do konsultantów Telefonu Zaufania dla Dzieci i Młodzieży pod bezpłatny numer 116111, aby uzyskać fachową pomoc lub zgłosić sprawę na policję.</a:t>
          </a:r>
          <a:endParaRPr lang="pl-PL" sz="2000" b="1" dirty="0">
            <a:solidFill>
              <a:schemeClr val="tx2">
                <a:lumMod val="10000"/>
              </a:schemeClr>
            </a:solidFill>
            <a:latin typeface="Bookman Old Style" pitchFamily="18" charset="0"/>
          </a:endParaRPr>
        </a:p>
      </dgm:t>
    </dgm:pt>
    <dgm:pt modelId="{80ABA05A-47CD-42A6-8B6F-1380B045EF8D}" type="parTrans" cxnId="{029695CF-8B54-47EC-85C0-2072D4DB21C6}">
      <dgm:prSet/>
      <dgm:spPr/>
      <dgm:t>
        <a:bodyPr/>
        <a:lstStyle/>
        <a:p>
          <a:endParaRPr lang="pl-PL"/>
        </a:p>
      </dgm:t>
    </dgm:pt>
    <dgm:pt modelId="{AAEE957C-8451-4287-83F1-7DFD50185974}" type="sibTrans" cxnId="{029695CF-8B54-47EC-85C0-2072D4DB21C6}">
      <dgm:prSet/>
      <dgm:spPr/>
      <dgm:t>
        <a:bodyPr/>
        <a:lstStyle/>
        <a:p>
          <a:endParaRPr lang="pl-PL"/>
        </a:p>
      </dgm:t>
    </dgm:pt>
    <dgm:pt modelId="{11CA0538-46D0-4ED8-9EBD-6317ABED9F44}" type="pres">
      <dgm:prSet presAssocID="{C2B8389D-CE2F-4C7D-9B34-0A623DD42B8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D5409BA-1324-454D-BB5F-1F0F6928517F}" type="pres">
      <dgm:prSet presAssocID="{C2B8389D-CE2F-4C7D-9B34-0A623DD42B88}" presName="dummyMaxCanvas" presStyleCnt="0">
        <dgm:presLayoutVars/>
      </dgm:prSet>
      <dgm:spPr/>
    </dgm:pt>
    <dgm:pt modelId="{B7D37709-6CF0-473F-96DA-490A812B8E26}" type="pres">
      <dgm:prSet presAssocID="{C2B8389D-CE2F-4C7D-9B34-0A623DD42B88}" presName="ThreeNodes_1" presStyleLbl="node1" presStyleIdx="0" presStyleCnt="3" custScaleX="102942" custScaleY="11469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BA480B5-71AA-4642-81AD-1C2D65478CBB}" type="pres">
      <dgm:prSet presAssocID="{C2B8389D-CE2F-4C7D-9B34-0A623DD42B88}" presName="ThreeNodes_2" presStyleLbl="node1" presStyleIdx="1" presStyleCnt="3" custScaleX="97753" custScaleY="90477" custLinFactNeighborX="825" custLinFactNeighborY="-689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339275F-FCD8-4231-82CD-4788C7F77A27}" type="pres">
      <dgm:prSet presAssocID="{C2B8389D-CE2F-4C7D-9B34-0A623DD42B88}" presName="ThreeNodes_3" presStyleLbl="node1" presStyleIdx="2" presStyleCnt="3" custScaleX="104385" custScaleY="115683" custLinFactNeighborX="-1678" custLinFactNeighborY="-759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5F9A555-2929-4928-B4CC-AE462E10A420}" type="pres">
      <dgm:prSet presAssocID="{C2B8389D-CE2F-4C7D-9B34-0A623DD42B8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313E1C0-0559-404A-A192-6118C263CDB5}" type="pres">
      <dgm:prSet presAssocID="{C2B8389D-CE2F-4C7D-9B34-0A623DD42B8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CDA8041-3EE1-4E60-A58F-23110D8EA1F7}" type="pres">
      <dgm:prSet presAssocID="{C2B8389D-CE2F-4C7D-9B34-0A623DD42B8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59DD4F1-FADB-4C06-AF97-50FAE207F5E7}" type="pres">
      <dgm:prSet presAssocID="{C2B8389D-CE2F-4C7D-9B34-0A623DD42B8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C6D9966-3673-402F-B61F-3BEB2E2AC29C}" type="pres">
      <dgm:prSet presAssocID="{C2B8389D-CE2F-4C7D-9B34-0A623DD42B8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29695CF-8B54-47EC-85C0-2072D4DB21C6}" srcId="{C2B8389D-CE2F-4C7D-9B34-0A623DD42B88}" destId="{D5FF4D81-AF48-4BC9-BEEE-85C42D6AC50A}" srcOrd="2" destOrd="0" parTransId="{80ABA05A-47CD-42A6-8B6F-1380B045EF8D}" sibTransId="{AAEE957C-8451-4287-83F1-7DFD50185974}"/>
    <dgm:cxn modelId="{BB2A237F-A461-40E5-ADDD-145D65B60116}" type="presOf" srcId="{4DDD084F-59C6-4BAB-9C6F-4B10F0849515}" destId="{5BA480B5-71AA-4642-81AD-1C2D65478CBB}" srcOrd="0" destOrd="0" presId="urn:microsoft.com/office/officeart/2005/8/layout/vProcess5"/>
    <dgm:cxn modelId="{708FF0F7-9461-45B6-95D7-BFBDC4709DC4}" srcId="{C2B8389D-CE2F-4C7D-9B34-0A623DD42B88}" destId="{17F4BE00-BB35-4214-A463-474B261FAA65}" srcOrd="0" destOrd="0" parTransId="{EF603902-3BD7-4524-9191-AFE2D5B65D97}" sibTransId="{81A26810-E7EB-4AD9-B711-B16DF1E3EF1A}"/>
    <dgm:cxn modelId="{78778B55-E936-4AE2-882D-A79293D7F868}" srcId="{C2B8389D-CE2F-4C7D-9B34-0A623DD42B88}" destId="{4DDD084F-59C6-4BAB-9C6F-4B10F0849515}" srcOrd="1" destOrd="0" parTransId="{BAB4AFD5-B851-4640-A441-FDDDB9DDCA37}" sibTransId="{999B581A-5AAD-41A1-ACF6-CC0385EFDCA8}"/>
    <dgm:cxn modelId="{BC916964-00C1-4010-ADBD-8DE0F26057A5}" type="presOf" srcId="{D5FF4D81-AF48-4BC9-BEEE-85C42D6AC50A}" destId="{3C6D9966-3673-402F-B61F-3BEB2E2AC29C}" srcOrd="1" destOrd="0" presId="urn:microsoft.com/office/officeart/2005/8/layout/vProcess5"/>
    <dgm:cxn modelId="{903EBDE8-7FFA-4115-8D93-4033982EB2E8}" type="presOf" srcId="{17F4BE00-BB35-4214-A463-474B261FAA65}" destId="{8CDA8041-3EE1-4E60-A58F-23110D8EA1F7}" srcOrd="1" destOrd="0" presId="urn:microsoft.com/office/officeart/2005/8/layout/vProcess5"/>
    <dgm:cxn modelId="{4031DAE4-A1F3-4B64-BE20-586C7BB50204}" type="presOf" srcId="{17F4BE00-BB35-4214-A463-474B261FAA65}" destId="{B7D37709-6CF0-473F-96DA-490A812B8E26}" srcOrd="0" destOrd="0" presId="urn:microsoft.com/office/officeart/2005/8/layout/vProcess5"/>
    <dgm:cxn modelId="{B799C5E8-1738-4261-A8B2-D2AFDCECC8A6}" type="presOf" srcId="{81A26810-E7EB-4AD9-B711-B16DF1E3EF1A}" destId="{F5F9A555-2929-4928-B4CC-AE462E10A420}" srcOrd="0" destOrd="0" presId="urn:microsoft.com/office/officeart/2005/8/layout/vProcess5"/>
    <dgm:cxn modelId="{2C2785EC-583A-4D62-A22D-87443D215799}" type="presOf" srcId="{4DDD084F-59C6-4BAB-9C6F-4B10F0849515}" destId="{E59DD4F1-FADB-4C06-AF97-50FAE207F5E7}" srcOrd="1" destOrd="0" presId="urn:microsoft.com/office/officeart/2005/8/layout/vProcess5"/>
    <dgm:cxn modelId="{84570A8A-39AA-4972-A2D8-0197D5D32012}" type="presOf" srcId="{999B581A-5AAD-41A1-ACF6-CC0385EFDCA8}" destId="{C313E1C0-0559-404A-A192-6118C263CDB5}" srcOrd="0" destOrd="0" presId="urn:microsoft.com/office/officeart/2005/8/layout/vProcess5"/>
    <dgm:cxn modelId="{A6CCEB32-546C-48F5-8B9B-429E2EDAE8D3}" type="presOf" srcId="{D5FF4D81-AF48-4BC9-BEEE-85C42D6AC50A}" destId="{0339275F-FCD8-4231-82CD-4788C7F77A27}" srcOrd="0" destOrd="0" presId="urn:microsoft.com/office/officeart/2005/8/layout/vProcess5"/>
    <dgm:cxn modelId="{8CCCAB55-6934-4E88-BF42-D4A3010A3CF7}" type="presOf" srcId="{C2B8389D-CE2F-4C7D-9B34-0A623DD42B88}" destId="{11CA0538-46D0-4ED8-9EBD-6317ABED9F44}" srcOrd="0" destOrd="0" presId="urn:microsoft.com/office/officeart/2005/8/layout/vProcess5"/>
    <dgm:cxn modelId="{DF4BF253-5DFF-42E6-8D32-0C454CF5C954}" type="presParOf" srcId="{11CA0538-46D0-4ED8-9EBD-6317ABED9F44}" destId="{9D5409BA-1324-454D-BB5F-1F0F6928517F}" srcOrd="0" destOrd="0" presId="urn:microsoft.com/office/officeart/2005/8/layout/vProcess5"/>
    <dgm:cxn modelId="{1BC5B09C-C8E5-4A42-A06C-196B8509B13F}" type="presParOf" srcId="{11CA0538-46D0-4ED8-9EBD-6317ABED9F44}" destId="{B7D37709-6CF0-473F-96DA-490A812B8E26}" srcOrd="1" destOrd="0" presId="urn:microsoft.com/office/officeart/2005/8/layout/vProcess5"/>
    <dgm:cxn modelId="{3F83448C-2482-4079-AEF7-70391E898A75}" type="presParOf" srcId="{11CA0538-46D0-4ED8-9EBD-6317ABED9F44}" destId="{5BA480B5-71AA-4642-81AD-1C2D65478CBB}" srcOrd="2" destOrd="0" presId="urn:microsoft.com/office/officeart/2005/8/layout/vProcess5"/>
    <dgm:cxn modelId="{17FCE88B-49CC-4551-827D-5D9FD5EEF7C8}" type="presParOf" srcId="{11CA0538-46D0-4ED8-9EBD-6317ABED9F44}" destId="{0339275F-FCD8-4231-82CD-4788C7F77A27}" srcOrd="3" destOrd="0" presId="urn:microsoft.com/office/officeart/2005/8/layout/vProcess5"/>
    <dgm:cxn modelId="{586651B4-7DBA-4884-85EA-F6956D67C218}" type="presParOf" srcId="{11CA0538-46D0-4ED8-9EBD-6317ABED9F44}" destId="{F5F9A555-2929-4928-B4CC-AE462E10A420}" srcOrd="4" destOrd="0" presId="urn:microsoft.com/office/officeart/2005/8/layout/vProcess5"/>
    <dgm:cxn modelId="{BA8FFBF4-8DD2-4E4F-BDAB-C7E00F364C4B}" type="presParOf" srcId="{11CA0538-46D0-4ED8-9EBD-6317ABED9F44}" destId="{C313E1C0-0559-404A-A192-6118C263CDB5}" srcOrd="5" destOrd="0" presId="urn:microsoft.com/office/officeart/2005/8/layout/vProcess5"/>
    <dgm:cxn modelId="{D5E48C7C-A374-499E-8DA6-2A372CE7D39A}" type="presParOf" srcId="{11CA0538-46D0-4ED8-9EBD-6317ABED9F44}" destId="{8CDA8041-3EE1-4E60-A58F-23110D8EA1F7}" srcOrd="6" destOrd="0" presId="urn:microsoft.com/office/officeart/2005/8/layout/vProcess5"/>
    <dgm:cxn modelId="{7F8A6B59-4EB2-4487-83A9-0179D8826E9B}" type="presParOf" srcId="{11CA0538-46D0-4ED8-9EBD-6317ABED9F44}" destId="{E59DD4F1-FADB-4C06-AF97-50FAE207F5E7}" srcOrd="7" destOrd="0" presId="urn:microsoft.com/office/officeart/2005/8/layout/vProcess5"/>
    <dgm:cxn modelId="{A680F676-FAFC-4A4E-A808-3AD2F171F1DB}" type="presParOf" srcId="{11CA0538-46D0-4ED8-9EBD-6317ABED9F44}" destId="{3C6D9966-3673-402F-B61F-3BEB2E2AC29C}" srcOrd="8" destOrd="0" presId="urn:microsoft.com/office/officeart/2005/8/layout/vProcess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9B3F5C-FFE9-49EA-887F-26EB3276D8D3}" type="datetimeFigureOut">
              <a:rPr lang="pl-PL" smtClean="0"/>
              <a:pPr/>
              <a:t>2021-02-04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08B977-C05D-4418-8416-3B23DDA1D04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2" name="Prostokąt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Prostokąt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Prostokąt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Prostokąt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Prostokąt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56" name="Prostokąt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Prostokąt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Prostokąt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Prostokąt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9B3F5C-FFE9-49EA-887F-26EB3276D8D3}" type="datetimeFigureOut">
              <a:rPr lang="pl-PL" smtClean="0"/>
              <a:pPr/>
              <a:t>2021-02-04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08B977-C05D-4418-8416-3B23DDA1D04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9B3F5C-FFE9-49EA-887F-26EB3276D8D3}" type="datetimeFigureOut">
              <a:rPr lang="pl-PL" smtClean="0"/>
              <a:pPr/>
              <a:t>2021-02-04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08B977-C05D-4418-8416-3B23DDA1D04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9B3F5C-FFE9-49EA-887F-26EB3276D8D3}" type="datetimeFigureOut">
              <a:rPr lang="pl-PL" smtClean="0"/>
              <a:pPr/>
              <a:t>2021-02-04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08B977-C05D-4418-8416-3B23DDA1D04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olny kształt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Dowolny kształt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Dowolny kształt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Dowolny kształt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Dowolny kształt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Dowolny kształt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Dowolny kształt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Dowolny kształt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Dowolny kształt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Dowolny kształt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Dowolny kształt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Dowolny kształt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Dowolny kształt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Dowolny kształt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9B3F5C-FFE9-49EA-887F-26EB3276D8D3}" type="datetimeFigureOut">
              <a:rPr lang="pl-PL" smtClean="0"/>
              <a:pPr/>
              <a:t>2021-02-04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08B977-C05D-4418-8416-3B23DDA1D04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Prostokąt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Prostokąt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Prostokąt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9B3F5C-FFE9-49EA-887F-26EB3276D8D3}" type="datetimeFigureOut">
              <a:rPr lang="pl-PL" smtClean="0"/>
              <a:pPr/>
              <a:t>2021-02-04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08B977-C05D-4418-8416-3B23DDA1D04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ostokąt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9B3F5C-FFE9-49EA-887F-26EB3276D8D3}" type="datetimeFigureOut">
              <a:rPr lang="pl-PL" smtClean="0"/>
              <a:pPr/>
              <a:t>2021-02-04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08B977-C05D-4418-8416-3B23DDA1D04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Prostokąt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Prostokąt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Prostokąt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Prostokąt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Prostokąt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Prostokąt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Prostokąt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9B3F5C-FFE9-49EA-887F-26EB3276D8D3}" type="datetimeFigureOut">
              <a:rPr lang="pl-PL" smtClean="0"/>
              <a:pPr/>
              <a:t>2021-02-04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08B977-C05D-4418-8416-3B23DDA1D04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9B3F5C-FFE9-49EA-887F-26EB3276D8D3}" type="datetimeFigureOut">
              <a:rPr lang="pl-PL" smtClean="0"/>
              <a:pPr/>
              <a:t>2021-02-04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08B977-C05D-4418-8416-3B23DDA1D04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9B3F5C-FFE9-49EA-887F-26EB3276D8D3}" type="datetimeFigureOut">
              <a:rPr lang="pl-PL" smtClean="0"/>
              <a:pPr/>
              <a:t>2021-02-04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08B977-C05D-4418-8416-3B23DDA1D04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Łącznik prosty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Łącznik prosty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grpSp>
        <p:nvGrpSpPr>
          <p:cNvPr id="14" name="Grup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Łącznik prosty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y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y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Łącznik prosty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B9B3F5C-FFE9-49EA-887F-26EB3276D8D3}" type="datetimeFigureOut">
              <a:rPr lang="pl-PL" smtClean="0"/>
              <a:pPr/>
              <a:t>2021-02-04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D908B977-C05D-4418-8416-3B23DDA1D04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Prostokąt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Prostokąt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Prostokąt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Prostokąt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B9B3F5C-FFE9-49EA-887F-26EB3276D8D3}" type="datetimeFigureOut">
              <a:rPr lang="pl-PL" smtClean="0"/>
              <a:pPr/>
              <a:t>2021-02-04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D908B977-C05D-4418-8416-3B23DDA1D04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eciaki.pl/" TargetMode="External"/><Relationship Id="rId2" Type="http://schemas.openxmlformats.org/officeDocument/2006/relationships/hyperlink" Target="http://www.dbi.pl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dzieckowsieci.pl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sz="6000" dirty="0" smtClean="0">
                <a:solidFill>
                  <a:srgbClr val="0070C0"/>
                </a:solidFill>
                <a:latin typeface="Baskerville Old Face" pitchFamily="18" charset="0"/>
              </a:rPr>
              <a:t>Działajmy razem !</a:t>
            </a:r>
            <a:br>
              <a:rPr lang="pl-PL" sz="6000" dirty="0" smtClean="0">
                <a:solidFill>
                  <a:srgbClr val="0070C0"/>
                </a:solidFill>
                <a:latin typeface="Baskerville Old Face" pitchFamily="18" charset="0"/>
              </a:rPr>
            </a:br>
            <a:r>
              <a:rPr lang="pl-PL" sz="6000" dirty="0" smtClean="0">
                <a:solidFill>
                  <a:srgbClr val="0070C0"/>
                </a:solidFill>
                <a:latin typeface="Baskerville Old Face" pitchFamily="18" charset="0"/>
              </a:rPr>
              <a:t/>
            </a:r>
            <a:br>
              <a:rPr lang="pl-PL" sz="6000" dirty="0" smtClean="0">
                <a:solidFill>
                  <a:srgbClr val="0070C0"/>
                </a:solidFill>
                <a:latin typeface="Baskerville Old Face" pitchFamily="18" charset="0"/>
              </a:rPr>
            </a:br>
            <a:endParaRPr lang="pl-PL" sz="6000" dirty="0">
              <a:solidFill>
                <a:srgbClr val="0070C0"/>
              </a:solidFill>
              <a:latin typeface="Baskerville Old Face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57224" y="2928934"/>
            <a:ext cx="7772400" cy="1508760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skerville Old Face" pitchFamily="18" charset="0"/>
              </a:rPr>
              <a:t>Dzień  Bezpiecznego  Internetu  :</a:t>
            </a:r>
            <a:endParaRPr lang="pl-PL" sz="3600" b="1" dirty="0">
              <a:solidFill>
                <a:schemeClr val="bg2">
                  <a:lumMod val="40000"/>
                  <a:lumOff val="60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1032" name="Picture 8" descr="C:\Users\Lenovo\AppData\Local\Microsoft\Windows\INetCache\IE\JTO6ZQ1D\broadband-internet-access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500042"/>
            <a:ext cx="3429038" cy="3357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tytuł 6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936800" cy="2220204"/>
          </a:xfrm>
        </p:spPr>
        <p:txBody>
          <a:bodyPr>
            <a:normAutofit fontScale="2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pl-PL" sz="72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pl-PL" sz="7200" b="1" dirty="0" err="1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Wikipedia</a:t>
            </a:r>
            <a:endParaRPr lang="pl-PL" sz="7200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72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Google</a:t>
            </a:r>
          </a:p>
          <a:p>
            <a:pPr>
              <a:buFont typeface="Arial" pitchFamily="34" charset="0"/>
              <a:buChar char="•"/>
            </a:pPr>
            <a:r>
              <a:rPr lang="pl-PL" sz="72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Strona internetowa  </a:t>
            </a:r>
            <a:r>
              <a:rPr lang="pl-PL" sz="7200" b="1" dirty="0" err="1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hlinkClick r:id="rId2"/>
              </a:rPr>
              <a:t>www.dbi.pl</a:t>
            </a:r>
            <a:endParaRPr lang="pl-PL" sz="7200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72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Strona internetowa  </a:t>
            </a:r>
            <a:r>
              <a:rPr lang="pl-PL" sz="7200" b="1" dirty="0" err="1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hlinkClick r:id="rId3"/>
              </a:rPr>
              <a:t>www.sieciaki.pl</a:t>
            </a:r>
            <a:endParaRPr lang="pl-PL" sz="7200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72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Strona internetowa </a:t>
            </a:r>
            <a:r>
              <a:rPr lang="pl-PL" sz="7200" b="1" dirty="0" err="1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hlinkClick r:id="rId4"/>
              </a:rPr>
              <a:t>www.dzieckowsieci.pl</a:t>
            </a:r>
            <a:endParaRPr lang="pl-PL" sz="7200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>
              <a:buFont typeface="Arial" pitchFamily="34" charset="0"/>
              <a:buChar char="•"/>
            </a:pPr>
            <a:endParaRPr lang="pl-PL" sz="7200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>
              <a:buFont typeface="Arial" pitchFamily="34" charset="0"/>
              <a:buChar char="•"/>
            </a:pPr>
            <a:endParaRPr lang="pl-PL" b="1" dirty="0" smtClean="0">
              <a:solidFill>
                <a:schemeClr val="tx2">
                  <a:lumMod val="75000"/>
                </a:schemeClr>
              </a:solidFill>
              <a:latin typeface="Baskerville Old Face" pitchFamily="18" charset="0"/>
            </a:endParaRPr>
          </a:p>
          <a:p>
            <a:pPr>
              <a:buFont typeface="Arial" pitchFamily="34" charset="0"/>
              <a:buChar char="•"/>
            </a:pPr>
            <a:endParaRPr lang="pl-PL" b="1" dirty="0" smtClean="0">
              <a:solidFill>
                <a:schemeClr val="tx2">
                  <a:lumMod val="75000"/>
                </a:schemeClr>
              </a:solidFill>
              <a:latin typeface="Baskerville Old Face" pitchFamily="18" charset="0"/>
            </a:endParaRPr>
          </a:p>
          <a:p>
            <a:pPr>
              <a:buFont typeface="Arial" pitchFamily="34" charset="0"/>
              <a:buChar char="•"/>
            </a:pPr>
            <a:endParaRPr lang="pl-PL" b="1" dirty="0" smtClean="0">
              <a:solidFill>
                <a:schemeClr val="tx2">
                  <a:lumMod val="75000"/>
                </a:schemeClr>
              </a:solidFill>
              <a:latin typeface="Baskerville Old Face" pitchFamily="18" charset="0"/>
            </a:endParaRPr>
          </a:p>
          <a:p>
            <a:pPr>
              <a:buFont typeface="Arial" pitchFamily="34" charset="0"/>
              <a:buChar char="•"/>
            </a:pPr>
            <a:endParaRPr lang="pl-PL" b="1" dirty="0" smtClean="0">
              <a:solidFill>
                <a:schemeClr val="tx2">
                  <a:lumMod val="75000"/>
                </a:schemeClr>
              </a:solidFill>
              <a:latin typeface="Baskerville Old Face" pitchFamily="18" charset="0"/>
            </a:endParaRPr>
          </a:p>
          <a:p>
            <a:pPr algn="r"/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</a:rPr>
              <a:t>P</a:t>
            </a:r>
          </a:p>
          <a:p>
            <a:pPr>
              <a:buFont typeface="Arial" pitchFamily="34" charset="0"/>
              <a:buChar char="•"/>
            </a:pPr>
            <a:endParaRPr lang="pl-PL" dirty="0" smtClean="0"/>
          </a:p>
          <a:p>
            <a:pPr>
              <a:buFont typeface="Arial" pitchFamily="34" charset="0"/>
              <a:buChar char="•"/>
            </a:pPr>
            <a:endParaRPr lang="pl-PL" dirty="0" smtClean="0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8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Wykorzystane materiały źródłowe:</a:t>
            </a:r>
            <a:br>
              <a:rPr lang="pl-PL" sz="28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Bookman Old Style" pitchFamily="18" charset="0"/>
              </a:rPr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endParaRPr lang="pl-PL" sz="28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00B0F0"/>
                </a:solidFill>
                <a:latin typeface="Bookman Old Style" pitchFamily="18" charset="0"/>
              </a:rPr>
              <a:t>Maja Florek kl. Vi a</a:t>
            </a:r>
            <a:endParaRPr lang="pl-PL" dirty="0">
              <a:solidFill>
                <a:srgbClr val="00B0F0"/>
              </a:solidFill>
              <a:latin typeface="Bookman Old Style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b="1" dirty="0" smtClean="0">
                <a:solidFill>
                  <a:schemeClr val="tx2">
                    <a:lumMod val="90000"/>
                  </a:schemeClr>
                </a:solidFill>
                <a:latin typeface="Bookman Old Style" pitchFamily="18" charset="0"/>
              </a:rPr>
              <a:t>Przygotowała:  </a:t>
            </a:r>
            <a:endParaRPr lang="pl-PL" sz="3600" b="1" dirty="0">
              <a:solidFill>
                <a:schemeClr val="tx2">
                  <a:lumMod val="9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286248" y="2714620"/>
            <a:ext cx="4500594" cy="4143380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solidFill>
                  <a:srgbClr val="0070C0"/>
                </a:solidFill>
                <a:latin typeface="Bookman Old Style" pitchFamily="18" charset="0"/>
              </a:rPr>
              <a:t>Co to jest </a:t>
            </a:r>
            <a:r>
              <a:rPr lang="pl-PL" sz="36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DBI?</a:t>
            </a:r>
          </a:p>
          <a:p>
            <a:r>
              <a:rPr lang="pl-PL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D</a:t>
            </a:r>
            <a:r>
              <a:rPr lang="pl-PL" b="1" dirty="0" smtClean="0">
                <a:solidFill>
                  <a:srgbClr val="0070C0"/>
                </a:solidFill>
                <a:latin typeface="Bookman Old Style" pitchFamily="18" charset="0"/>
              </a:rPr>
              <a:t>zień  </a:t>
            </a:r>
            <a:r>
              <a:rPr lang="pl-PL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B</a:t>
            </a:r>
            <a:r>
              <a:rPr lang="pl-PL" b="1" dirty="0" smtClean="0">
                <a:solidFill>
                  <a:srgbClr val="0070C0"/>
                </a:solidFill>
                <a:latin typeface="Bookman Old Style" pitchFamily="18" charset="0"/>
              </a:rPr>
              <a:t>ezpiecznego </a:t>
            </a:r>
            <a:r>
              <a:rPr lang="pl-PL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I</a:t>
            </a:r>
            <a:r>
              <a:rPr lang="pl-PL" b="1" dirty="0" smtClean="0">
                <a:solidFill>
                  <a:srgbClr val="0070C0"/>
                </a:solidFill>
                <a:latin typeface="Bookman Old Style" pitchFamily="18" charset="0"/>
              </a:rPr>
              <a:t>nternetu</a:t>
            </a:r>
          </a:p>
          <a:p>
            <a:r>
              <a:rPr lang="pl-PL" b="1" dirty="0" smtClean="0">
                <a:solidFill>
                  <a:srgbClr val="0070C0"/>
                </a:solidFill>
                <a:latin typeface="Bookman Old Style" pitchFamily="18" charset="0"/>
              </a:rPr>
              <a:t>obchodzony   w całej Europie. Jest  inicjatywą Komisji Europejskiej, mającej na celu zwrócenie uwagi na kwestię bezpiecznego dostępu dzieci i młodzieży do zasobów internetowych.</a:t>
            </a:r>
            <a:endParaRPr lang="pl-PL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57158" y="285728"/>
            <a:ext cx="4786346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6000" b="1" dirty="0" smtClean="0">
                <a:solidFill>
                  <a:srgbClr val="0070C0"/>
                </a:solidFill>
                <a:latin typeface="Bookman Old Style" pitchFamily="18" charset="0"/>
              </a:rPr>
              <a:t>Internet </a:t>
            </a:r>
            <a:r>
              <a:rPr lang="pl-PL" sz="2400" b="1" dirty="0" smtClean="0">
                <a:solidFill>
                  <a:srgbClr val="0070C0"/>
                </a:solidFill>
                <a:latin typeface="Bookman Old Style" pitchFamily="18" charset="0"/>
              </a:rPr>
              <a:t/>
            </a:r>
            <a:br>
              <a:rPr lang="pl-PL" sz="2400" b="1" dirty="0" smtClean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pl-PL" sz="2400" b="1" dirty="0" smtClean="0">
                <a:solidFill>
                  <a:srgbClr val="0070C0"/>
                </a:solidFill>
                <a:latin typeface="Bookman Old Style" pitchFamily="18" charset="0"/>
              </a:rPr>
              <a:t>to  globalny  system  połączonych  sieci   komputerowych</a:t>
            </a:r>
            <a:endParaRPr lang="pl-PL" sz="24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pic>
        <p:nvPicPr>
          <p:cNvPr id="2056" name="Picture 8" descr="C:\Users\Lenovo\AppData\Local\Microsoft\Windows\INetCache\IE\KVTCFOJL\DBI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357562"/>
            <a:ext cx="3500462" cy="21596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60" name="Picture 12" descr="C:\Users\Lenovo\AppData\Local\Microsoft\Windows\INetCache\IE\JTO6ZQ1D\220px-Internet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42852"/>
            <a:ext cx="3429024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42878" y="2000240"/>
            <a:ext cx="8501122" cy="2857520"/>
          </a:xfrm>
        </p:spPr>
        <p:txBody>
          <a:bodyPr/>
          <a:lstStyle/>
          <a:p>
            <a:pPr algn="ctr"/>
            <a:r>
              <a:rPr lang="pl-PL" sz="60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Zasady </a:t>
            </a:r>
            <a:r>
              <a:rPr lang="pl-PL" sz="4800" b="1" dirty="0" smtClean="0">
                <a:solidFill>
                  <a:srgbClr val="0070C0"/>
                </a:solidFill>
                <a:latin typeface="Bookman Old Style" pitchFamily="18" charset="0"/>
              </a:rPr>
              <a:t/>
            </a:r>
            <a:br>
              <a:rPr lang="pl-PL" sz="4800" b="1" dirty="0" smtClean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pl-PL" sz="4800" b="1" dirty="0" smtClean="0">
                <a:solidFill>
                  <a:srgbClr val="0070C0"/>
                </a:solidFill>
                <a:latin typeface="Bookman Old Style" pitchFamily="18" charset="0"/>
              </a:rPr>
              <a:t>bezpiecznego poruszania się w Internecie</a:t>
            </a:r>
            <a:endParaRPr lang="pl-PL" sz="48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pic>
        <p:nvPicPr>
          <p:cNvPr id="3077" name="Picture 5" descr="C:\Users\Lenovo\AppData\Local\Microsoft\Windows\INetCache\IE\0Z4C6QVD\1200px-Computer.svg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357166"/>
            <a:ext cx="2214554" cy="22145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079" name="Picture 7" descr="C:\Users\Lenovo\AppData\Local\Microsoft\Windows\INetCache\IE\U48PO6RG\laptop-33521_960_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14290"/>
            <a:ext cx="2500330" cy="23379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081" name="Picture 9" descr="C:\Users\Lenovo\AppData\Local\Microsoft\Windows\INetCache\IE\0Z4C6QVD\225px-HP_Tablet_PC_running_Windows_XP_(Tablet_PC_edition)_(2006)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4500570"/>
            <a:ext cx="2120341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083" name="Picture 11" descr="C:\Users\Lenovo\AppData\Local\Microsoft\Windows\INetCache\IE\KVTCFOJL\ikit_nu_iphone_4_battery_case_2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4643422"/>
            <a:ext cx="2071702" cy="207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500034" y="500042"/>
          <a:ext cx="8143932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1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Znajomości w sieci.</a:t>
            </a:r>
            <a:endParaRPr lang="pl-PL" sz="4800" b="1" dirty="0">
              <a:solidFill>
                <a:schemeClr val="bg2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4" name="Symbol zastępczy tekstu 13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endParaRPr lang="pl-PL" sz="2000" b="1" dirty="0" smtClean="0">
              <a:solidFill>
                <a:srgbClr val="0070C0"/>
              </a:solidFill>
            </a:endParaRPr>
          </a:p>
          <a:p>
            <a:r>
              <a:rPr lang="pl-PL" sz="2400" b="1" dirty="0" smtClean="0">
                <a:solidFill>
                  <a:srgbClr val="0070C0"/>
                </a:solidFill>
                <a:latin typeface="Bookman Old Style" pitchFamily="18" charset="0"/>
              </a:rPr>
              <a:t>PAMIĘTAJ !</a:t>
            </a:r>
          </a:p>
          <a:p>
            <a:r>
              <a:rPr lang="pl-PL" sz="2000" b="1" dirty="0" smtClean="0">
                <a:solidFill>
                  <a:srgbClr val="0070C0"/>
                </a:solidFill>
                <a:latin typeface="Bookman Old Style" pitchFamily="18" charset="0"/>
              </a:rPr>
              <a:t>Nigdy nie możesz mieć pewności  z kim rozmawiasz w  sieci. Ktoś  kto podaje się za Twojego rówieśnika, w rzeczywistości  może być  dużo starszy i mieć wobec Ciebie złe zamiary.</a:t>
            </a:r>
            <a:endParaRPr lang="pl-PL" sz="20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6000" b="1" dirty="0" smtClean="0">
                <a:solidFill>
                  <a:srgbClr val="FF0000"/>
                </a:solidFill>
                <a:latin typeface="Bookman Old Style" pitchFamily="18" charset="0"/>
              </a:rPr>
              <a:t>UWAŻAJ !</a:t>
            </a:r>
            <a:endParaRPr lang="pl-PL" sz="6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4105" name="Picture 9" descr="C:\Users\Lenovo\AppData\Local\Microsoft\Windows\INetCache\IE\JTO6ZQ1D\img_miniature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714620"/>
            <a:ext cx="4000528" cy="369509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/>
        </p:nvGraphicFramePr>
        <p:xfrm>
          <a:off x="-785850" y="0"/>
          <a:ext cx="1014416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0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Aby zapobiec „wpadce” przestrzegaj</a:t>
            </a:r>
            <a:r>
              <a:rPr lang="pl-PL" sz="4000" b="1" dirty="0" smtClean="0">
                <a:latin typeface="Bookman Old Style" pitchFamily="18" charset="0"/>
              </a:rPr>
              <a:t>  </a:t>
            </a:r>
            <a:br>
              <a:rPr lang="pl-PL" sz="4000" b="1" dirty="0" smtClean="0">
                <a:latin typeface="Bookman Old Style" pitchFamily="18" charset="0"/>
              </a:rPr>
            </a:br>
            <a:r>
              <a:rPr lang="pl-PL" sz="4000" b="1" u="sng" dirty="0" err="1" smtClean="0">
                <a:solidFill>
                  <a:srgbClr val="00B0F0"/>
                </a:solidFill>
                <a:latin typeface="Bookman Old Style" pitchFamily="18" charset="0"/>
              </a:rPr>
              <a:t>netykiety</a:t>
            </a:r>
            <a:r>
              <a:rPr lang="pl-PL" sz="4000" b="1" u="sng" dirty="0" smtClean="0">
                <a:solidFill>
                  <a:srgbClr val="00B0F0"/>
                </a:solidFill>
                <a:latin typeface="Bookman Old Style" pitchFamily="18" charset="0"/>
              </a:rPr>
              <a:t> :</a:t>
            </a:r>
            <a:endParaRPr lang="pl-PL" sz="4000" b="1" u="sng" dirty="0">
              <a:solidFill>
                <a:srgbClr val="00B0F0"/>
              </a:solidFill>
              <a:latin typeface="Bookman Old Style" pitchFamily="18" charset="0"/>
            </a:endParaRPr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2"/>
          </p:nvPr>
        </p:nvSpPr>
        <p:spPr>
          <a:xfrm>
            <a:off x="685800" y="1571612"/>
            <a:ext cx="2528878" cy="5072098"/>
          </a:xfrm>
        </p:spPr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pl-PL" sz="1900" b="1" dirty="0" smtClean="0">
                <a:solidFill>
                  <a:srgbClr val="00B0F0"/>
                </a:solidFill>
                <a:latin typeface="Bookman Old Style" pitchFamily="18" charset="0"/>
              </a:rPr>
              <a:t>  Nie  rozsyłaj internetowych łańcuszków.</a:t>
            </a:r>
          </a:p>
          <a:p>
            <a:pPr>
              <a:buFont typeface="Arial" pitchFamily="34" charset="0"/>
              <a:buChar char="•"/>
            </a:pPr>
            <a:r>
              <a:rPr lang="pl-PL" sz="1900" b="1" dirty="0" smtClean="0">
                <a:solidFill>
                  <a:srgbClr val="00B0F0"/>
                </a:solidFill>
                <a:latin typeface="Bookman Old Style" pitchFamily="18" charset="0"/>
              </a:rPr>
              <a:t> Nie nadużywaj </a:t>
            </a:r>
            <a:r>
              <a:rPr lang="pl-PL" sz="1900" b="1" dirty="0" err="1" smtClean="0">
                <a:solidFill>
                  <a:srgbClr val="00B0F0"/>
                </a:solidFill>
                <a:latin typeface="Bookman Old Style" pitchFamily="18" charset="0"/>
              </a:rPr>
              <a:t>emotikonek</a:t>
            </a:r>
            <a:r>
              <a:rPr lang="pl-PL" sz="1900" b="1" dirty="0" smtClean="0">
                <a:solidFill>
                  <a:srgbClr val="00B0F0"/>
                </a:solidFill>
                <a:latin typeface="Bookman Old Style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pl-PL" sz="1900" b="1" dirty="0" smtClean="0">
                <a:solidFill>
                  <a:srgbClr val="00B0F0"/>
                </a:solidFill>
                <a:latin typeface="Bookman Old Style" pitchFamily="18" charset="0"/>
              </a:rPr>
              <a:t> Bez potrzeby nie pisz dużymi literami, gdyż oznaczają KRZYK.</a:t>
            </a:r>
          </a:p>
          <a:p>
            <a:pPr>
              <a:buFont typeface="Arial" pitchFamily="34" charset="0"/>
              <a:buChar char="•"/>
            </a:pPr>
            <a:r>
              <a:rPr lang="pl-PL" sz="1900" b="1" dirty="0" smtClean="0">
                <a:solidFill>
                  <a:srgbClr val="00B0F0"/>
                </a:solidFill>
                <a:latin typeface="Bookman Old Style" pitchFamily="18" charset="0"/>
              </a:rPr>
              <a:t> Nie prowokuj kłótni i nie daj się sprowokować.</a:t>
            </a:r>
          </a:p>
          <a:p>
            <a:pPr>
              <a:buFont typeface="Arial" pitchFamily="34" charset="0"/>
              <a:buChar char="•"/>
            </a:pPr>
            <a:r>
              <a:rPr lang="pl-PL" sz="1900" b="1" dirty="0" smtClean="0">
                <a:solidFill>
                  <a:srgbClr val="00B0F0"/>
                </a:solidFill>
                <a:latin typeface="Bookman Old Style" pitchFamily="18" charset="0"/>
              </a:rPr>
              <a:t> Nie obrażaj innych.</a:t>
            </a:r>
          </a:p>
          <a:p>
            <a:pPr>
              <a:buFont typeface="Arial" pitchFamily="34" charset="0"/>
              <a:buChar char="•"/>
            </a:pPr>
            <a:r>
              <a:rPr lang="pl-PL" sz="1900" b="1" dirty="0" smtClean="0">
                <a:solidFill>
                  <a:srgbClr val="00B0F0"/>
                </a:solidFill>
                <a:latin typeface="Bookman Old Style" pitchFamily="18" charset="0"/>
              </a:rPr>
              <a:t> Nie podpisuj się pod cudzymi pracami.</a:t>
            </a:r>
          </a:p>
          <a:p>
            <a:pPr>
              <a:buFont typeface="Arial" pitchFamily="34" charset="0"/>
              <a:buChar char="•"/>
            </a:pPr>
            <a:r>
              <a:rPr lang="pl-PL" sz="1900" b="1" dirty="0" smtClean="0">
                <a:solidFill>
                  <a:srgbClr val="00B0F0"/>
                </a:solidFill>
                <a:latin typeface="Bookman Old Style" pitchFamily="18" charset="0"/>
              </a:rPr>
              <a:t> Zwracając się do konkretnego internauty, używaj dużej litery w zaimkach: Ty, Tobie , Ci.</a:t>
            </a:r>
          </a:p>
          <a:p>
            <a:pPr>
              <a:buFont typeface="Arial" pitchFamily="34" charset="0"/>
              <a:buChar char="•"/>
            </a:pPr>
            <a:endParaRPr lang="pl-PL" dirty="0" smtClean="0">
              <a:solidFill>
                <a:srgbClr val="00B0F0"/>
              </a:solidFill>
            </a:endParaRPr>
          </a:p>
          <a:p>
            <a:pPr>
              <a:buFont typeface="Arial" pitchFamily="34" charset="0"/>
              <a:buChar char="•"/>
            </a:pPr>
            <a:endParaRPr lang="pl-PL" dirty="0">
              <a:solidFill>
                <a:srgbClr val="00B0F0"/>
              </a:solidFill>
            </a:endParaRPr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pl-PL" dirty="0"/>
          </a:p>
        </p:txBody>
      </p:sp>
      <p:pic>
        <p:nvPicPr>
          <p:cNvPr id="5127" name="Picture 7" descr="C:\Users\Lenovo\AppData\Local\Microsoft\Windows\INetCache\IE\U48PO6RG\social-media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785926"/>
            <a:ext cx="5294739" cy="41434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ymbol zastępczy tekstu 15"/>
          <p:cNvSpPr>
            <a:spLocks noGrp="1"/>
          </p:cNvSpPr>
          <p:nvPr>
            <p:ph type="body" idx="1"/>
          </p:nvPr>
        </p:nvSpPr>
        <p:spPr>
          <a:xfrm>
            <a:off x="642910" y="3857628"/>
            <a:ext cx="8008502" cy="285752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pl-PL" sz="3900" b="1" dirty="0" smtClean="0">
                <a:solidFill>
                  <a:srgbClr val="FF0000"/>
                </a:solidFill>
                <a:latin typeface="Bookman Old Style" pitchFamily="18" charset="0"/>
              </a:rPr>
              <a:t>ZAPAMIĘTAJ !</a:t>
            </a:r>
          </a:p>
          <a:p>
            <a:pPr>
              <a:buFont typeface="Arial" pitchFamily="34" charset="0"/>
              <a:buChar char="•"/>
            </a:pPr>
            <a:r>
              <a:rPr lang="pl-PL" sz="2400" b="1" dirty="0" smtClean="0">
                <a:solidFill>
                  <a:srgbClr val="00B0F0"/>
                </a:solidFill>
                <a:latin typeface="Bookman Old Style" pitchFamily="18" charset="0"/>
              </a:rPr>
              <a:t>Zbyt długie korzystanie z Internetu może zaszkodzić Twojemu  zdrowiu i pogorszyć kontakty z kolegami.</a:t>
            </a:r>
          </a:p>
          <a:p>
            <a:pPr>
              <a:buFont typeface="Arial" pitchFamily="34" charset="0"/>
              <a:buChar char="•"/>
            </a:pPr>
            <a:r>
              <a:rPr lang="pl-PL" sz="2400" b="1" dirty="0" smtClean="0">
                <a:solidFill>
                  <a:srgbClr val="00B0F0"/>
                </a:solidFill>
                <a:latin typeface="Bookman Old Style" pitchFamily="18" charset="0"/>
              </a:rPr>
              <a:t>Godziny spędzone w sieci to czas odebrany pracy, nauce czy życiu rodzinnemu. Nie zaniedbuj szkoły i kolegów.</a:t>
            </a:r>
          </a:p>
          <a:p>
            <a:pPr>
              <a:buFont typeface="Arial" pitchFamily="34" charset="0"/>
              <a:buChar char="•"/>
            </a:pPr>
            <a:r>
              <a:rPr lang="pl-PL" sz="2400" b="1" dirty="0" smtClean="0">
                <a:solidFill>
                  <a:srgbClr val="00B0F0"/>
                </a:solidFill>
                <a:latin typeface="Bookman Old Style" pitchFamily="18" charset="0"/>
              </a:rPr>
              <a:t> Nie szukaj w sieci tylko rozrywki, poszukaj stron rozwijających Twoje pasje. Swoje zainteresowania  rozwijaj również poza siecią.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156448" cy="857256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l-PL" sz="4400" b="1" dirty="0" smtClean="0">
                <a:solidFill>
                  <a:srgbClr val="00B0F0"/>
                </a:solidFill>
                <a:latin typeface="Bookman Old Style" pitchFamily="18" charset="0"/>
              </a:rPr>
              <a:t>Korzystaj z umiarem</a:t>
            </a:r>
            <a:endParaRPr lang="pl-PL" sz="4400" b="1" dirty="0">
              <a:solidFill>
                <a:srgbClr val="00B0F0"/>
              </a:solidFill>
              <a:latin typeface="Bookman Old Style" pitchFamily="18" charset="0"/>
            </a:endParaRPr>
          </a:p>
        </p:txBody>
      </p:sp>
      <p:pic>
        <p:nvPicPr>
          <p:cNvPr id="6156" name="Picture 12" descr="C:\Users\Lenovo\AppData\Local\Microsoft\Windows\INetCache\IE\KVTCFOJL\sad-bee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142984"/>
            <a:ext cx="3714776" cy="25587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7801004" cy="1428760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>
                <a:latin typeface="Baskerville Old Face" pitchFamily="18" charset="0"/>
              </a:rPr>
              <a:t>Gdy dzieje się coś złego</a:t>
            </a:r>
            <a:br>
              <a:rPr lang="pl-PL" b="1" dirty="0" smtClean="0">
                <a:latin typeface="Baskerville Old Face" pitchFamily="18" charset="0"/>
              </a:rPr>
            </a:b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DZIAŁAJMY RAZEM !</a:t>
            </a:r>
            <a:endParaRPr lang="pl-PL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571472" y="1857364"/>
          <a:ext cx="8072494" cy="5000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Niestandardowy 5">
      <a:dk1>
        <a:srgbClr val="636363"/>
      </a:dk1>
      <a:lt1>
        <a:sysClr val="window" lastClr="FFFFFF"/>
      </a:lt1>
      <a:dk2>
        <a:srgbClr val="D487C4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7F2D6E"/>
      </a:accent5>
      <a:accent6>
        <a:srgbClr val="FA8D3D"/>
      </a:accent6>
      <a:hlink>
        <a:srgbClr val="FFDE66"/>
      </a:hlink>
      <a:folHlink>
        <a:srgbClr val="D490C5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495</TotalTime>
  <Words>480</Words>
  <Application>Microsoft Office PowerPoint</Application>
  <PresentationFormat>Pokaz na ekranie (4:3)</PresentationFormat>
  <Paragraphs>59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Metro</vt:lpstr>
      <vt:lpstr>Działajmy razem !  </vt:lpstr>
      <vt:lpstr>Internet  to  globalny  system  połączonych  sieci   komputerowych</vt:lpstr>
      <vt:lpstr>Zasady  bezpiecznego poruszania się w Internecie</vt:lpstr>
      <vt:lpstr>Slajd 4</vt:lpstr>
      <vt:lpstr>Znajomości w sieci.</vt:lpstr>
      <vt:lpstr>Slajd 6</vt:lpstr>
      <vt:lpstr>Aby zapobiec „wpadce” przestrzegaj   netykiety :</vt:lpstr>
      <vt:lpstr>Korzystaj z umiarem</vt:lpstr>
      <vt:lpstr>Gdy dzieje się coś złego DZIAŁAJMY RAZEM !</vt:lpstr>
      <vt:lpstr>Wykorzystane materiały źródłowe:        </vt:lpstr>
      <vt:lpstr>Maja Florek kl. Vi 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Działajmy razem !</dc:title>
  <dc:creator>Lenovo</dc:creator>
  <cp:lastModifiedBy>HP</cp:lastModifiedBy>
  <cp:revision>51</cp:revision>
  <dcterms:created xsi:type="dcterms:W3CDTF">2021-02-03T11:09:40Z</dcterms:created>
  <dcterms:modified xsi:type="dcterms:W3CDTF">2021-02-04T14:14:59Z</dcterms:modified>
</cp:coreProperties>
</file>