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79" r:id="rId25"/>
    <p:sldId id="280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1481" autoAdjust="0"/>
  </p:normalViewPr>
  <p:slideViewPr>
    <p:cSldViewPr snapToGrid="0" showGuides="1">
      <p:cViewPr varScale="1">
        <p:scale>
          <a:sx n="60" d="100"/>
          <a:sy n="60" d="100"/>
        </p:scale>
        <p:origin x="10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93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93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24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4948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06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84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940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857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54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05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905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432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67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947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38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266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79943-C22A-4117-80F3-16611C6C9E77}" type="datetimeFigureOut">
              <a:rPr lang="pl-PL" smtClean="0"/>
              <a:t>07.12.2020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6A0BAD-1A3C-4903-A93F-F393DB035F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3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dirty="0" smtClean="0">
                <a:solidFill>
                  <a:schemeClr val="accent6">
                    <a:lumMod val="75000"/>
                  </a:schemeClr>
                </a:solidFill>
              </a:rPr>
              <a:t>MAŁE ROBACZKI WCIĄGACZKI </a:t>
            </a:r>
            <a:br>
              <a:rPr lang="pl-PL" sz="4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4400" b="1" dirty="0" smtClean="0">
                <a:solidFill>
                  <a:schemeClr val="accent6">
                    <a:lumMod val="75000"/>
                  </a:schemeClr>
                </a:solidFill>
              </a:rPr>
              <a:t>Dobre i złe strony technologii</a:t>
            </a:r>
            <a:endParaRPr lang="pl-PL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696" y="2097526"/>
            <a:ext cx="7666607" cy="43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/>
              <a:t>PRACOWAĆ – 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KOMPUTER BIUREM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1683" y="479920"/>
            <a:ext cx="4429222" cy="637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OGLĄDAĆ, CZYTAĆ…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3068" y="254412"/>
            <a:ext cx="4409811" cy="634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GRAĆ, </a:t>
            </a:r>
            <a:br>
              <a:rPr lang="pl-PL" dirty="0" smtClean="0"/>
            </a:br>
            <a:r>
              <a:rPr lang="pl-PL" dirty="0" smtClean="0"/>
              <a:t>UCZYĆ SIĘ - ROZWIJAĆ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0407" y="313417"/>
            <a:ext cx="4556431" cy="65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ZROBIĆ ZAKUPY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9319" y="104763"/>
            <a:ext cx="4793083" cy="66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 MACIE </a:t>
            </a:r>
            <a:br>
              <a:rPr lang="pl-PL" dirty="0" smtClean="0"/>
            </a:br>
            <a:r>
              <a:rPr lang="pl-PL" dirty="0" smtClean="0"/>
              <a:t>WŁASNE POMYSŁY?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072" y="1633061"/>
            <a:ext cx="6025851" cy="50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9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097287" cy="13208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 Internecie </a:t>
            </a:r>
            <a:r>
              <a:rPr lang="pl-PL" dirty="0"/>
              <a:t>są dobre i złe rzeczy.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Internet </a:t>
            </a:r>
            <a:r>
              <a:rPr lang="pl-PL" dirty="0"/>
              <a:t>i urządzenia ekranowe, niosą też ze sobą różne zagrożenia i niebezpieczeństwa.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1148" y="2774731"/>
            <a:ext cx="5353097" cy="39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3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 Zabiera nam czas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718" y="1270000"/>
            <a:ext cx="3556282" cy="23694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393" y="3817257"/>
            <a:ext cx="2979235" cy="29291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1" y="3701143"/>
            <a:ext cx="3097334" cy="304527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233" y="1586573"/>
            <a:ext cx="3375995" cy="331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68" y="348343"/>
            <a:ext cx="3793935" cy="373017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40468" y="609600"/>
            <a:ext cx="5013435" cy="966952"/>
          </a:xfrm>
        </p:spPr>
        <p:txBody>
          <a:bodyPr/>
          <a:lstStyle/>
          <a:p>
            <a:r>
              <a:rPr lang="pl-PL" dirty="0"/>
              <a:t>bardzo cenny czas…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38182" y="2859314"/>
            <a:ext cx="3947786" cy="38814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661" y="1930400"/>
            <a:ext cx="3786521" cy="372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7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Powoduje trudności w zasypianiu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865" y="2206172"/>
            <a:ext cx="8765678" cy="41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Wpływa na nasz nastrój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553299"/>
            <a:ext cx="8596312" cy="30960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109" y="280222"/>
            <a:ext cx="2959319" cy="33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9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7631095" cy="1320800"/>
          </a:xfrm>
        </p:spPr>
        <p:txBody>
          <a:bodyPr>
            <a:normAutofit/>
          </a:bodyPr>
          <a:lstStyle/>
          <a:p>
            <a:pPr algn="r"/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Czy znacie takie urządzenia?</a:t>
            </a:r>
            <a:b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A może macie je w domu?</a:t>
            </a:r>
            <a:endParaRPr lang="pl-PL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984" y="4325815"/>
            <a:ext cx="5299424" cy="25321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227" y="1817077"/>
            <a:ext cx="5528306" cy="32506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42" y="1930400"/>
            <a:ext cx="3429254" cy="22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2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  <a:r>
              <a:rPr lang="pl-PL" dirty="0" smtClean="0"/>
              <a:t>Powoduje </a:t>
            </a:r>
            <a:r>
              <a:rPr lang="pl-PL" dirty="0"/>
              <a:t>wybuchy złości i smutek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586" y="1521990"/>
            <a:ext cx="6539433" cy="43557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777" y="344870"/>
            <a:ext cx="3876425" cy="40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371" y="294290"/>
            <a:ext cx="8391134" cy="2653862"/>
          </a:xfrm>
        </p:spPr>
        <p:txBody>
          <a:bodyPr>
            <a:normAutofit/>
          </a:bodyPr>
          <a:lstStyle/>
          <a:p>
            <a:r>
              <a:rPr lang="pl-PL" dirty="0" smtClean="0"/>
              <a:t>Można w Internecie </a:t>
            </a:r>
            <a:br>
              <a:rPr lang="pl-PL" dirty="0" smtClean="0"/>
            </a:br>
            <a:r>
              <a:rPr lang="pl-PL" dirty="0" smtClean="0"/>
              <a:t>napotkać na treści </a:t>
            </a:r>
            <a:br>
              <a:rPr lang="pl-PL" dirty="0" smtClean="0"/>
            </a:br>
            <a:r>
              <a:rPr lang="pl-PL" dirty="0" smtClean="0"/>
              <a:t>nieodpowiednie dla dzieci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5394" y="750964"/>
            <a:ext cx="4765064" cy="50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 Internecie nie wszystko jest prawdziwe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7211" y="1418898"/>
            <a:ext cx="7758458" cy="51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2427890"/>
            <a:ext cx="8596668" cy="2538248"/>
          </a:xfrm>
        </p:spPr>
        <p:txBody>
          <a:bodyPr/>
          <a:lstStyle/>
          <a:p>
            <a:pPr algn="ctr"/>
            <a:r>
              <a:rPr lang="pl-PL" dirty="0"/>
              <a:t>ABY BEZPIECZNIE KORZYSTAĆ                       Z TECHNOLOGII, NALEŻY: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4966138"/>
            <a:ext cx="8596668" cy="1075224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86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Korzystać tylko wtedy, gdy rodzice są                w pobliżu.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801" y="2369892"/>
            <a:ext cx="5206435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91710"/>
          </a:xfrm>
        </p:spPr>
        <p:txBody>
          <a:bodyPr>
            <a:normAutofit fontScale="90000"/>
          </a:bodyPr>
          <a:lstStyle/>
          <a:p>
            <a:r>
              <a:rPr lang="pl-PL" dirty="0"/>
              <a:t>Zawsze pytać rodziców </a:t>
            </a:r>
            <a:r>
              <a:rPr lang="pl-PL" dirty="0" smtClean="0"/>
              <a:t>o </a:t>
            </a:r>
            <a:r>
              <a:rPr lang="pl-PL" dirty="0"/>
              <a:t>pozwolenie na </a:t>
            </a:r>
            <a:r>
              <a:rPr lang="pl-PL" dirty="0" smtClean="0"/>
              <a:t>korzystanie z </a:t>
            </a:r>
            <a:r>
              <a:rPr lang="pl-PL" dirty="0"/>
              <a:t>Internetu, </a:t>
            </a:r>
            <a:r>
              <a:rPr lang="pl-PL" dirty="0" smtClean="0"/>
              <a:t>komputera </a:t>
            </a:r>
            <a:r>
              <a:rPr lang="pl-PL" dirty="0"/>
              <a:t>lub tabletu. 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118" y="2467437"/>
            <a:ext cx="4913802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Korzystać tylko tyle, na ile pozwolą rodzice.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300" y="2160588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Przed zaśnięciem wyłączyć komputer oraz inne urządzenia, posłuchać bajek lub </a:t>
            </a:r>
            <a:r>
              <a:rPr lang="pl-PL" dirty="0" smtClean="0"/>
              <a:t>kołysanek </a:t>
            </a:r>
            <a:r>
              <a:rPr lang="pl-PL" dirty="0"/>
              <a:t>dla dzieci.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082" y="2497164"/>
            <a:ext cx="6435877" cy="36040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771" y="1818619"/>
            <a:ext cx="3626069" cy="198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2396359"/>
            <a:ext cx="8596668" cy="1828799"/>
          </a:xfrm>
        </p:spPr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Dziękuję za uwagę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9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961697"/>
            <a:ext cx="8596668" cy="5079665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www.gadzetomania.pl</a:t>
            </a:r>
          </a:p>
          <a:p>
            <a:r>
              <a:rPr lang="pl-PL" dirty="0"/>
              <a:t>www.wrolimamy.pl</a:t>
            </a:r>
          </a:p>
          <a:p>
            <a:r>
              <a:rPr lang="pl-PL" dirty="0"/>
              <a:t>www.hdtvpolska.pl</a:t>
            </a:r>
          </a:p>
          <a:p>
            <a:r>
              <a:rPr lang="pl-PL" dirty="0"/>
              <a:t>www.wikipedia.pl</a:t>
            </a:r>
          </a:p>
          <a:p>
            <a:r>
              <a:rPr lang="pl-PL" dirty="0"/>
              <a:t>www.tylkonauka.pl</a:t>
            </a:r>
          </a:p>
          <a:p>
            <a:r>
              <a:rPr lang="pl-PL" dirty="0"/>
              <a:t>www.czterystronyswiata.pl</a:t>
            </a:r>
          </a:p>
          <a:p>
            <a:r>
              <a:rPr lang="pl-PL" dirty="0"/>
              <a:t>https://ve.all.biz/servicios-telefnicos-s1028</a:t>
            </a:r>
          </a:p>
          <a:p>
            <a:r>
              <a:rPr lang="pl-PL" dirty="0"/>
              <a:t>http://pm8swietochlowice.superszkolna.pl/cms/29283/co_czyha_na_dziecko_w_sieci</a:t>
            </a:r>
          </a:p>
          <a:p>
            <a:r>
              <a:rPr lang="pl-PL" dirty="0"/>
              <a:t>http://necio.pl/wyjdź-na-dwor</a:t>
            </a:r>
          </a:p>
          <a:p>
            <a:r>
              <a:rPr lang="pl-PL" dirty="0"/>
              <a:t>https://www.nauka-niemieckiego.net/slownictwo-niemieckie/podstawowe-pytania-po-niemiecku/</a:t>
            </a:r>
          </a:p>
          <a:p>
            <a:r>
              <a:rPr lang="pl-PL" dirty="0"/>
              <a:t>https://www.zawiaty.com/blog/co-dzieci-robia-w-wakacje/</a:t>
            </a:r>
          </a:p>
          <a:p>
            <a:r>
              <a:rPr lang="pl-PL" dirty="0"/>
              <a:t>https://arfos.pl/sklep/plakat-zly-nastroj/</a:t>
            </a:r>
          </a:p>
          <a:p>
            <a:r>
              <a:rPr lang="pl-PL" dirty="0"/>
              <a:t>https://1000dni.pl/2-rok-zycia/poradz-sobie-z-histeria-i-napadami-agresji-u</a:t>
            </a:r>
          </a:p>
          <a:p>
            <a:r>
              <a:rPr lang="pl-PL" dirty="0"/>
              <a:t>http://superstyl.pinger.pl/m/13290769</a:t>
            </a:r>
          </a:p>
          <a:p>
            <a:r>
              <a:rPr lang="pl-PL" dirty="0"/>
              <a:t>https://www.empik.com/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711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Czy wiecie co to jest Internet?</a:t>
            </a:r>
            <a:endParaRPr lang="pl-PL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7294" y="2159876"/>
            <a:ext cx="6892490" cy="44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6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INTERNET – („między-sieć”) – ogólnoświatowy system połączeń między komputerami (tabletami, telefonami) określany również jako sieć sieci.</a:t>
            </a: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3392" y="2959230"/>
            <a:ext cx="5353391" cy="33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Dzięki temu ludzie </a:t>
            </a:r>
            <a:b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w różnych krajach czy </a:t>
            </a:r>
            <a:b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miastach mają </a:t>
            </a:r>
            <a:b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dostęp do tych samych </a:t>
            </a:r>
            <a:b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informacji, stron, gier, </a:t>
            </a:r>
            <a:b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filmów, aplikacji. </a:t>
            </a:r>
            <a:endParaRPr lang="pl-PL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7573" y="364917"/>
            <a:ext cx="6339880" cy="63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74676" y="609600"/>
            <a:ext cx="4004440" cy="298493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Możesz grać w tę samą grę co dzieci </a:t>
            </a:r>
            <a:b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w Australii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 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045028"/>
            <a:ext cx="5312851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65228" y="609600"/>
            <a:ext cx="4477405" cy="4571956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ożesz rozmawiać </a:t>
            </a:r>
            <a:b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z osobami, </a:t>
            </a:r>
            <a:b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3200" dirty="0" smtClean="0">
                <a:solidFill>
                  <a:schemeClr val="accent6">
                    <a:lumMod val="75000"/>
                  </a:schemeClr>
                </a:solidFill>
              </a:rPr>
              <a:t>które przebywają daleko od ciebie</a:t>
            </a:r>
            <a:endParaRPr lang="pl-PL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268" y="1718443"/>
            <a:ext cx="4393280" cy="43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4056" y="2017986"/>
            <a:ext cx="10279743" cy="3599044"/>
          </a:xfrm>
        </p:spPr>
        <p:txBody>
          <a:bodyPr>
            <a:noAutofit/>
          </a:bodyPr>
          <a:lstStyle/>
          <a:p>
            <a:r>
              <a:rPr lang="pl-PL" sz="7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pl-PL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4400" dirty="0" smtClean="0">
                <a:solidFill>
                  <a:schemeClr val="accent6">
                    <a:lumMod val="75000"/>
                  </a:schemeClr>
                </a:solidFill>
              </a:rPr>
              <a:t>TO MOŻESZ ROBIĆ W INTERNECIE</a:t>
            </a:r>
            <a:endParaRPr lang="pl-PL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4232031"/>
            <a:ext cx="8071338" cy="1944932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01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ROZMAWIAĆ TAK </a:t>
            </a:r>
            <a:br>
              <a:rPr lang="pl-PL" dirty="0" smtClean="0"/>
            </a:br>
            <a:r>
              <a:rPr lang="pl-PL" dirty="0" smtClean="0"/>
              <a:t>JAK PRZEZ TELEFON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8373" y="215629"/>
            <a:ext cx="4629888" cy="64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</TotalTime>
  <Words>196</Words>
  <Application>Microsoft Office PowerPoint</Application>
  <PresentationFormat>Panoramiczny</PresentationFormat>
  <Paragraphs>43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Faseta</vt:lpstr>
      <vt:lpstr>MAŁE ROBACZKI WCIĄGACZKI  Dobre i złe strony technologii</vt:lpstr>
      <vt:lpstr>Czy znacie takie urządzenia? A może macie je w domu?</vt:lpstr>
      <vt:lpstr>Czy wiecie co to jest Internet?</vt:lpstr>
      <vt:lpstr>INTERNET – („między-sieć”) – ogólnoświatowy system połączeń między komputerami (tabletami, telefonami) określany również jako sieć sieci.</vt:lpstr>
      <vt:lpstr>Dzięki temu ludzie  w różnych krajach czy  miastach mają  dostęp do tych samych  informacji, stron, gier,  filmów, aplikacji. </vt:lpstr>
      <vt:lpstr>Możesz grać w tę samą grę co dzieci  w Australii  </vt:lpstr>
      <vt:lpstr>Możesz rozmawiać  z osobami,  które przebywają daleko od ciebie</vt:lpstr>
      <vt:lpstr> TO MOŻESZ ROBIĆ W INTERNECIE</vt:lpstr>
      <vt:lpstr>ROZMAWIAĆ TAK  JAK PRZEZ TELEFON</vt:lpstr>
      <vt:lpstr>PRACOWAĆ –   KOMPUTER BIUREM</vt:lpstr>
      <vt:lpstr>OGLĄDAĆ, CZYTAĆ…</vt:lpstr>
      <vt:lpstr>GRAĆ,  UCZYĆ SIĘ - ROZWIJAĆ</vt:lpstr>
      <vt:lpstr>ZROBIĆ ZAKUPY</vt:lpstr>
      <vt:lpstr>CZY MACIE  WŁASNE POMYSŁY?</vt:lpstr>
      <vt:lpstr>W Internecie są dobre i złe rzeczy.  Internet i urządzenia ekranowe, niosą też ze sobą różne zagrożenia i niebezpieczeństwa. </vt:lpstr>
      <vt:lpstr> Zabiera nam czas</vt:lpstr>
      <vt:lpstr>bardzo cenny czas…</vt:lpstr>
      <vt:lpstr>Powoduje trudności w zasypianiu</vt:lpstr>
      <vt:lpstr>Wpływa na nasz nastrój</vt:lpstr>
      <vt:lpstr> Powoduje wybuchy złości i smutek</vt:lpstr>
      <vt:lpstr>Można w Internecie  napotkać na treści  nieodpowiednie dla dzieci </vt:lpstr>
      <vt:lpstr>W Internecie nie wszystko jest prawdziwe</vt:lpstr>
      <vt:lpstr>ABY BEZPIECZNIE KORZYSTAĆ                       Z TECHNOLOGII, NALEŻY:</vt:lpstr>
      <vt:lpstr>Korzystać tylko wtedy, gdy rodzice są                w pobliżu.</vt:lpstr>
      <vt:lpstr>Zawsze pytać rodziców o pozwolenie na korzystanie z Internetu, komputera lub tabletu.  </vt:lpstr>
      <vt:lpstr>Korzystać tylko tyle, na ile pozwolą rodzice.</vt:lpstr>
      <vt:lpstr>Przed zaśnięciem wyłączyć komputer oraz inne urządzenia, posłuchać bajek lub kołysanek dla dzieci.</vt:lpstr>
      <vt:lpstr> Dziękuję za uwagę </vt:lpstr>
      <vt:lpstr>Prezentacja programu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MAŁE ROBACZKI WCIĄGACZKI  Dobre i złe strony technologii</dc:title>
  <dc:creator>Suchorabki</dc:creator>
  <cp:lastModifiedBy>Suchorabki</cp:lastModifiedBy>
  <cp:revision>19</cp:revision>
  <dcterms:created xsi:type="dcterms:W3CDTF">2020-11-24T20:17:03Z</dcterms:created>
  <dcterms:modified xsi:type="dcterms:W3CDTF">2020-12-07T21:35:14Z</dcterms:modified>
</cp:coreProperties>
</file>