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00" dir="5400000" dist="254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Kliknij, aby edytować styl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Kliknij, aby edytować style wzorca tekstu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pl-PL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pl-PL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pl-PL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pl-PL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560C790-33E3-4E6A-A25B-65168C866C63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24-7-9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4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F875111-1D33-47B0-AB89-99407E16F05A}" type="slidenum">
              <a:rPr b="0" lang="pl-PL" sz="900" spc="-1" strike="noStrike">
                <a:solidFill>
                  <a:srgbClr val="90c226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6d6440"/>
                </a:solidFill>
                <a:latin typeface="Trebuchet MS"/>
              </a:rPr>
              <a:t>MAŁE ROBACZKI WCIĄGACZKI </a:t>
            </a:r>
            <a:br/>
            <a:r>
              <a:rPr b="1" lang="pl-PL" sz="4400" spc="-1" strike="noStrike">
                <a:solidFill>
                  <a:srgbClr val="6d6440"/>
                </a:solidFill>
                <a:latin typeface="Trebuchet MS"/>
              </a:rPr>
              <a:t>Dobre i złe strony technologii</a:t>
            </a:r>
            <a:endParaRPr b="0" lang="pl-PL" sz="4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3" name="Symbol zastępczy zawartości 5" descr=""/>
          <p:cNvPicPr/>
          <p:nvPr/>
        </p:nvPicPr>
        <p:blipFill>
          <a:blip r:embed="rId1"/>
          <a:stretch/>
        </p:blipFill>
        <p:spPr>
          <a:xfrm>
            <a:off x="2262600" y="2097360"/>
            <a:ext cx="7666200" cy="431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PRACOWAĆ – </a:t>
            </a:r>
            <a:br/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KOMPUTER BIUREM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3" name="Symbol zastępczy zawartości 3" descr=""/>
          <p:cNvPicPr/>
          <p:nvPr/>
        </p:nvPicPr>
        <p:blipFill>
          <a:blip r:embed="rId1"/>
          <a:stretch/>
        </p:blipFill>
        <p:spPr>
          <a:xfrm>
            <a:off x="5521680" y="479880"/>
            <a:ext cx="4428720" cy="63777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OGLĄDAĆ, CZYTAĆ…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5" name="Symbol zastępczy zawartości 3" descr=""/>
          <p:cNvPicPr/>
          <p:nvPr/>
        </p:nvPicPr>
        <p:blipFill>
          <a:blip r:embed="rId1"/>
          <a:stretch/>
        </p:blipFill>
        <p:spPr>
          <a:xfrm>
            <a:off x="5403240" y="254520"/>
            <a:ext cx="4409280" cy="634896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GRAĆ,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UCZYĆ SIĘ - ROZWIJAĆ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7" name="Symbol zastępczy zawartości 5" descr=""/>
          <p:cNvPicPr/>
          <p:nvPr/>
        </p:nvPicPr>
        <p:blipFill>
          <a:blip r:embed="rId1"/>
          <a:stretch/>
        </p:blipFill>
        <p:spPr>
          <a:xfrm>
            <a:off x="5340240" y="313560"/>
            <a:ext cx="4556160" cy="654408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ZROBIĆ ZAKUPY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9" name="Symbol zastępczy zawartości 3" descr=""/>
          <p:cNvPicPr/>
          <p:nvPr/>
        </p:nvPicPr>
        <p:blipFill>
          <a:blip r:embed="rId1"/>
          <a:stretch/>
        </p:blipFill>
        <p:spPr>
          <a:xfrm>
            <a:off x="5149440" y="104760"/>
            <a:ext cx="4792680" cy="66481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CZY MACIE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WŁASNE POMYSŁY?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81" name="Symbol zastępczy zawartości 3" descr=""/>
          <p:cNvPicPr/>
          <p:nvPr/>
        </p:nvPicPr>
        <p:blipFill>
          <a:blip r:embed="rId1"/>
          <a:stretch/>
        </p:blipFill>
        <p:spPr>
          <a:xfrm>
            <a:off x="2787120" y="1632960"/>
            <a:ext cx="6025320" cy="505116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77160" y="609480"/>
            <a:ext cx="90968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W Internecie są dobre i złe rzeczy.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Internet i urządzenia ekranowe, niosą też ze sobą różne zagrożenia i niebezpieczeństwa. 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83" name="Symbol zastępczy zawartości 3" descr=""/>
          <p:cNvPicPr/>
          <p:nvPr/>
        </p:nvPicPr>
        <p:blipFill>
          <a:blip r:embed="rId1"/>
          <a:stretch/>
        </p:blipFill>
        <p:spPr>
          <a:xfrm>
            <a:off x="6581160" y="2774880"/>
            <a:ext cx="5352840" cy="39164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90c226"/>
                </a:solidFill>
                <a:latin typeface="Trebuchet MS"/>
              </a:rPr>
              <a:t> </a:t>
            </a:r>
            <a:r>
              <a:rPr b="0" lang="pl-PL" sz="3200" spc="-1" strike="noStrike">
                <a:solidFill>
                  <a:srgbClr val="90c226"/>
                </a:solidFill>
                <a:latin typeface="Trebuchet MS"/>
              </a:rPr>
              <a:t>Zabiera nam czas</a:t>
            </a:r>
            <a:endParaRPr b="0" lang="pl-PL" sz="3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85" name="Symbol zastępczy zawartości 3" descr=""/>
          <p:cNvPicPr/>
          <p:nvPr/>
        </p:nvPicPr>
        <p:blipFill>
          <a:blip r:embed="rId1"/>
          <a:stretch/>
        </p:blipFill>
        <p:spPr>
          <a:xfrm>
            <a:off x="2539800" y="1270080"/>
            <a:ext cx="3556080" cy="2369160"/>
          </a:xfrm>
          <a:prstGeom prst="rect">
            <a:avLst/>
          </a:prstGeom>
          <a:ln>
            <a:noFill/>
          </a:ln>
        </p:spPr>
      </p:pic>
      <p:pic>
        <p:nvPicPr>
          <p:cNvPr id="86" name="Obraz 4" descr=""/>
          <p:cNvPicPr/>
          <p:nvPr/>
        </p:nvPicPr>
        <p:blipFill>
          <a:blip r:embed="rId2"/>
          <a:stretch/>
        </p:blipFill>
        <p:spPr>
          <a:xfrm>
            <a:off x="5193360" y="3817080"/>
            <a:ext cx="2979000" cy="2928960"/>
          </a:xfrm>
          <a:prstGeom prst="rect">
            <a:avLst/>
          </a:prstGeom>
          <a:ln>
            <a:noFill/>
          </a:ln>
        </p:spPr>
      </p:pic>
      <p:pic>
        <p:nvPicPr>
          <p:cNvPr id="87" name="Obraz 5" descr=""/>
          <p:cNvPicPr/>
          <p:nvPr/>
        </p:nvPicPr>
        <p:blipFill>
          <a:blip r:embed="rId3"/>
          <a:stretch/>
        </p:blipFill>
        <p:spPr>
          <a:xfrm>
            <a:off x="88920" y="3701160"/>
            <a:ext cx="3097080" cy="3044880"/>
          </a:xfrm>
          <a:prstGeom prst="rect">
            <a:avLst/>
          </a:prstGeom>
          <a:ln>
            <a:noFill/>
          </a:ln>
        </p:spPr>
      </p:pic>
      <p:pic>
        <p:nvPicPr>
          <p:cNvPr id="88" name="Obraz 6" descr=""/>
          <p:cNvPicPr/>
          <p:nvPr/>
        </p:nvPicPr>
        <p:blipFill>
          <a:blip r:embed="rId4"/>
          <a:stretch/>
        </p:blipFill>
        <p:spPr>
          <a:xfrm>
            <a:off x="8276400" y="1586520"/>
            <a:ext cx="3375720" cy="33188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raz 3" descr=""/>
          <p:cNvPicPr/>
          <p:nvPr/>
        </p:nvPicPr>
        <p:blipFill>
          <a:blip r:embed="rId1"/>
          <a:stretch/>
        </p:blipFill>
        <p:spPr>
          <a:xfrm>
            <a:off x="441720" y="348480"/>
            <a:ext cx="3793680" cy="372996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4540320" y="609480"/>
            <a:ext cx="5013000" cy="966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bardzo cenny czas…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1" name="Symbol zastępczy zawartości 4" descr=""/>
          <p:cNvPicPr/>
          <p:nvPr/>
        </p:nvPicPr>
        <p:blipFill>
          <a:blip r:embed="rId2"/>
          <a:stretch/>
        </p:blipFill>
        <p:spPr>
          <a:xfrm>
            <a:off x="8038080" y="2859480"/>
            <a:ext cx="3947400" cy="3881160"/>
          </a:xfrm>
          <a:prstGeom prst="rect">
            <a:avLst/>
          </a:prstGeom>
          <a:ln>
            <a:noFill/>
          </a:ln>
        </p:spPr>
      </p:pic>
      <p:pic>
        <p:nvPicPr>
          <p:cNvPr id="92" name="Obraz 5" descr=""/>
          <p:cNvPicPr/>
          <p:nvPr/>
        </p:nvPicPr>
        <p:blipFill>
          <a:blip r:embed="rId3"/>
          <a:stretch/>
        </p:blipFill>
        <p:spPr>
          <a:xfrm>
            <a:off x="4251600" y="1930320"/>
            <a:ext cx="3786120" cy="37224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Powoduje trudności w zasypianiu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4" name="Symbol zastępczy zawartości 3" descr=""/>
          <p:cNvPicPr/>
          <p:nvPr/>
        </p:nvPicPr>
        <p:blipFill>
          <a:blip r:embed="rId1"/>
          <a:stretch/>
        </p:blipFill>
        <p:spPr>
          <a:xfrm>
            <a:off x="929880" y="2206080"/>
            <a:ext cx="8765280" cy="410544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Wpływa na nasz nastrój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6" name="Symbol zastępczy zawartości 3" descr=""/>
          <p:cNvPicPr/>
          <p:nvPr/>
        </p:nvPicPr>
        <p:blipFill>
          <a:blip r:embed="rId1"/>
          <a:stretch/>
        </p:blipFill>
        <p:spPr>
          <a:xfrm>
            <a:off x="677880" y="2553120"/>
            <a:ext cx="8596080" cy="3095640"/>
          </a:xfrm>
          <a:prstGeom prst="rect">
            <a:avLst/>
          </a:prstGeom>
          <a:ln>
            <a:noFill/>
          </a:ln>
        </p:spPr>
      </p:pic>
      <p:pic>
        <p:nvPicPr>
          <p:cNvPr id="97" name="Obraz 4" descr=""/>
          <p:cNvPicPr/>
          <p:nvPr/>
        </p:nvPicPr>
        <p:blipFill>
          <a:blip r:embed="rId2"/>
          <a:stretch/>
        </p:blipFill>
        <p:spPr>
          <a:xfrm>
            <a:off x="9002160" y="280080"/>
            <a:ext cx="2958840" cy="330012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677160" y="609480"/>
            <a:ext cx="76305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r">
              <a:lnSpc>
                <a:spcPct val="100000"/>
              </a:lnSpc>
            </a:pPr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Czy znacie takie urządzenia?</a:t>
            </a:r>
            <a:br/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A może macie je w domu?</a:t>
            </a:r>
            <a:endParaRPr b="0" lang="pl-PL" sz="3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5" name="Symbol zastępczy zawartości 3" descr=""/>
          <p:cNvPicPr/>
          <p:nvPr/>
        </p:nvPicPr>
        <p:blipFill>
          <a:blip r:embed="rId1"/>
          <a:stretch/>
        </p:blipFill>
        <p:spPr>
          <a:xfrm>
            <a:off x="1095840" y="4325760"/>
            <a:ext cx="5299200" cy="2531880"/>
          </a:xfrm>
          <a:prstGeom prst="rect">
            <a:avLst/>
          </a:prstGeom>
          <a:ln>
            <a:noFill/>
          </a:ln>
        </p:spPr>
      </p:pic>
      <p:pic>
        <p:nvPicPr>
          <p:cNvPr id="56" name="Obraz 4" descr=""/>
          <p:cNvPicPr/>
          <p:nvPr/>
        </p:nvPicPr>
        <p:blipFill>
          <a:blip r:embed="rId2"/>
          <a:stretch/>
        </p:blipFill>
        <p:spPr>
          <a:xfrm>
            <a:off x="6454080" y="1816920"/>
            <a:ext cx="5527800" cy="3250440"/>
          </a:xfrm>
          <a:prstGeom prst="rect">
            <a:avLst/>
          </a:prstGeom>
          <a:ln>
            <a:noFill/>
          </a:ln>
        </p:spPr>
      </p:pic>
      <p:pic>
        <p:nvPicPr>
          <p:cNvPr id="57" name="Obraz 5" descr=""/>
          <p:cNvPicPr/>
          <p:nvPr/>
        </p:nvPicPr>
        <p:blipFill>
          <a:blip r:embed="rId3"/>
          <a:stretch/>
        </p:blipFill>
        <p:spPr>
          <a:xfrm>
            <a:off x="316440" y="1930320"/>
            <a:ext cx="3429000" cy="2284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 </a:t>
            </a: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Powoduje wybuchy złości i smutek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99" name="Symbol zastępczy zawartości 3" descr=""/>
          <p:cNvPicPr/>
          <p:nvPr/>
        </p:nvPicPr>
        <p:blipFill>
          <a:blip r:embed="rId1"/>
          <a:stretch/>
        </p:blipFill>
        <p:spPr>
          <a:xfrm>
            <a:off x="1103760" y="1522080"/>
            <a:ext cx="6539040" cy="4355280"/>
          </a:xfrm>
          <a:prstGeom prst="rect">
            <a:avLst/>
          </a:prstGeom>
          <a:ln>
            <a:noFill/>
          </a:ln>
        </p:spPr>
      </p:pic>
      <p:pic>
        <p:nvPicPr>
          <p:cNvPr id="100" name="Obraz 4" descr=""/>
          <p:cNvPicPr/>
          <p:nvPr/>
        </p:nvPicPr>
        <p:blipFill>
          <a:blip r:embed="rId2"/>
          <a:stretch/>
        </p:blipFill>
        <p:spPr>
          <a:xfrm>
            <a:off x="8140680" y="344880"/>
            <a:ext cx="3876120" cy="40377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13200" y="294120"/>
            <a:ext cx="8390880" cy="2653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Można w Internecie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napotkać na treści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nieodpowiednie dla dzieci 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02" name="Symbol zastępczy zawartości 3" descr=""/>
          <p:cNvPicPr/>
          <p:nvPr/>
        </p:nvPicPr>
        <p:blipFill>
          <a:blip r:embed="rId1"/>
          <a:stretch/>
        </p:blipFill>
        <p:spPr>
          <a:xfrm>
            <a:off x="6495480" y="750960"/>
            <a:ext cx="4764600" cy="50479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W Internecie nie wszystko jest prawdziwe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04" name="Symbol zastępczy zawartości 3" descr=""/>
          <p:cNvPicPr/>
          <p:nvPr/>
        </p:nvPicPr>
        <p:blipFill>
          <a:blip r:embed="rId1"/>
          <a:stretch/>
        </p:blipFill>
        <p:spPr>
          <a:xfrm>
            <a:off x="4097160" y="1418760"/>
            <a:ext cx="7758000" cy="516708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677160" y="2427840"/>
            <a:ext cx="8596440" cy="2538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ABY BEZPIECZNIE KORZYSTAĆ                       Z TECHNOLOGII, NALEŻY: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677160" y="4966200"/>
            <a:ext cx="8596440" cy="1074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Korzystać tylko wtedy, gdy rodzice są                w pobliżu.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08" name="Symbol zastępczy zawartości 3" descr=""/>
          <p:cNvPicPr/>
          <p:nvPr/>
        </p:nvPicPr>
        <p:blipFill>
          <a:blip r:embed="rId1"/>
          <a:stretch/>
        </p:blipFill>
        <p:spPr>
          <a:xfrm>
            <a:off x="2372760" y="2369880"/>
            <a:ext cx="5205960" cy="346248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677160" y="609480"/>
            <a:ext cx="8596440" cy="1991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Zawsze pytać rodziców o pozwolenie na korzystanie z Internetu, komputera lub tabletu. </a:t>
            </a:r>
            <a:br/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10" name="Symbol zastępczy zawartości 3" descr=""/>
          <p:cNvPicPr/>
          <p:nvPr/>
        </p:nvPicPr>
        <p:blipFill>
          <a:blip r:embed="rId1"/>
          <a:stretch/>
        </p:blipFill>
        <p:spPr>
          <a:xfrm>
            <a:off x="2519280" y="2467440"/>
            <a:ext cx="4913280" cy="326736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Korzystać tylko tyle, na ile pozwolą rodzice.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12" name="Symbol zastępczy zawartości 5" descr=""/>
          <p:cNvPicPr/>
          <p:nvPr/>
        </p:nvPicPr>
        <p:blipFill>
          <a:blip r:embed="rId1"/>
          <a:stretch/>
        </p:blipFill>
        <p:spPr>
          <a:xfrm>
            <a:off x="3035160" y="2160720"/>
            <a:ext cx="3881160" cy="38811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Przed zaśnięciem wyłączyć komputer oraz inne urządzenia, posłuchać bajek lub kołysanek dla dzieci.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14" name="Symbol zastępczy zawartości 3" descr=""/>
          <p:cNvPicPr/>
          <p:nvPr/>
        </p:nvPicPr>
        <p:blipFill>
          <a:blip r:embed="rId1"/>
          <a:stretch/>
        </p:blipFill>
        <p:spPr>
          <a:xfrm>
            <a:off x="1072080" y="2497320"/>
            <a:ext cx="6435360" cy="3603600"/>
          </a:xfrm>
          <a:prstGeom prst="rect">
            <a:avLst/>
          </a:prstGeom>
          <a:ln>
            <a:noFill/>
          </a:ln>
        </p:spPr>
      </p:pic>
      <p:pic>
        <p:nvPicPr>
          <p:cNvPr id="115" name="Obraz 4" descr=""/>
          <p:cNvPicPr/>
          <p:nvPr/>
        </p:nvPicPr>
        <p:blipFill>
          <a:blip r:embed="rId2"/>
          <a:stretch/>
        </p:blipFill>
        <p:spPr>
          <a:xfrm>
            <a:off x="8150760" y="1818720"/>
            <a:ext cx="3625560" cy="198612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677160" y="2396520"/>
            <a:ext cx="8596440" cy="1828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Dziękuję za uwagę 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pl-PL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677160" y="961560"/>
            <a:ext cx="8596440" cy="5079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www.gadzetomania.pl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www.wrolimamy.pl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www.hdtvpolska.pl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www.wikipedia.pl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www.tylkonauka.pl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www.czterystronyswiata.pl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https://ve.all.biz/servicios-telefnicos-s1028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http://pm8swietochlowice.superszkolna.pl/cms/29283/co_czyha_na_dziecko_w_sieci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http://necio.pl/wyjdź-na-dwor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https://www.nauka-niemieckiego.net/slownictwo-niemieckie/podstawowe-pytania-po-niemiecku/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https://www.zawiaty.com/blog/co-dzieci-robia-w-wakacje/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https://arfos.pl/sklep/plakat-zly-nastroj/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https://1000dni.pl/2-rok-zycia/poradz-sobie-z-histeria-i-napadami-agresji-u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http://superstyl.pinger.pl/m/13290769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b="0" lang="pl-PL" sz="1800" spc="-1" strike="noStrike">
                <a:solidFill>
                  <a:srgbClr val="404040"/>
                </a:solidFill>
                <a:latin typeface="Trebuchet MS"/>
              </a:rPr>
              <a:t>https://www.empik.com/</a:t>
            </a: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Czy wiecie co to jest Internet?</a:t>
            </a:r>
            <a:endParaRPr b="0" lang="pl-PL" sz="3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9" name="Symbol zastępczy zawartości 3" descr=""/>
          <p:cNvPicPr/>
          <p:nvPr/>
        </p:nvPicPr>
        <p:blipFill>
          <a:blip r:embed="rId1"/>
          <a:stretch/>
        </p:blipFill>
        <p:spPr>
          <a:xfrm>
            <a:off x="3107160" y="2160000"/>
            <a:ext cx="6892200" cy="440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6d6440"/>
                </a:solidFill>
                <a:latin typeface="Trebuchet MS"/>
              </a:rPr>
              <a:t>INTERNET – („między-sieć”) – ogólnoświatowy system połączeń między komputerami (tabletami, telefonami) określany również jako sieć sieci.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" name="Symbol zastępczy zawartości 3" descr=""/>
          <p:cNvPicPr/>
          <p:nvPr/>
        </p:nvPicPr>
        <p:blipFill>
          <a:blip r:embed="rId1"/>
          <a:stretch/>
        </p:blipFill>
        <p:spPr>
          <a:xfrm>
            <a:off x="5733360" y="2959200"/>
            <a:ext cx="5353200" cy="3345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Dzięki temu ludzie </a:t>
            </a:r>
            <a:br/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w różnych krajach czy </a:t>
            </a:r>
            <a:br/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miastach mają </a:t>
            </a:r>
            <a:br/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dostęp do tych samych </a:t>
            </a:r>
            <a:br/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informacji, stron, gier, </a:t>
            </a:r>
            <a:br/>
            <a:r>
              <a:rPr b="0" lang="pl-PL" sz="3200" spc="-1" strike="noStrike">
                <a:solidFill>
                  <a:srgbClr val="48432a"/>
                </a:solidFill>
                <a:latin typeface="Trebuchet MS"/>
              </a:rPr>
              <a:t>filmów, aplikacji. </a:t>
            </a:r>
            <a:endParaRPr b="0" lang="pl-PL" sz="3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3" name="Symbol zastępczy zawartości 6" descr=""/>
          <p:cNvPicPr/>
          <p:nvPr/>
        </p:nvPicPr>
        <p:blipFill>
          <a:blip r:embed="rId1"/>
          <a:stretch/>
        </p:blipFill>
        <p:spPr>
          <a:xfrm>
            <a:off x="5407560" y="365040"/>
            <a:ext cx="6339600" cy="633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6274800" y="609480"/>
            <a:ext cx="4003920" cy="2984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Możesz grać w tę samą grę co dzieci </a:t>
            </a:r>
            <a:br/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w Australii</a:t>
            </a:r>
            <a:br/>
            <a:r>
              <a:rPr b="0" lang="pl-PL" sz="2800" spc="-1" strike="noStrike">
                <a:solidFill>
                  <a:srgbClr val="90c226"/>
                </a:solidFill>
                <a:latin typeface="Trebuchet MS"/>
              </a:rPr>
              <a:t> </a:t>
            </a:r>
            <a:endParaRPr b="0" lang="pl-PL" sz="28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Symbol zastępczy zawartości 3" descr=""/>
          <p:cNvPicPr/>
          <p:nvPr/>
        </p:nvPicPr>
        <p:blipFill>
          <a:blip r:embed="rId1"/>
          <a:stretch/>
        </p:blipFill>
        <p:spPr>
          <a:xfrm>
            <a:off x="677160" y="1045080"/>
            <a:ext cx="5312520" cy="476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5565240" y="609480"/>
            <a:ext cx="4476960" cy="4571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Możesz rozmawiać </a:t>
            </a:r>
            <a:br/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z osobami, </a:t>
            </a:r>
            <a:br/>
            <a:r>
              <a:rPr b="0" lang="pl-PL" sz="3200" spc="-1" strike="noStrike">
                <a:solidFill>
                  <a:srgbClr val="6d6440"/>
                </a:solidFill>
                <a:latin typeface="Trebuchet MS"/>
              </a:rPr>
              <a:t>które przebywają daleko od ciebie</a:t>
            </a:r>
            <a:endParaRPr b="0" lang="pl-PL" sz="3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7" name="Symbol zastępczy zawartości 4" descr=""/>
          <p:cNvPicPr/>
          <p:nvPr/>
        </p:nvPicPr>
        <p:blipFill>
          <a:blip r:embed="rId1"/>
          <a:stretch/>
        </p:blipFill>
        <p:spPr>
          <a:xfrm>
            <a:off x="1500120" y="1718280"/>
            <a:ext cx="4393080" cy="439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1073880" y="2018160"/>
            <a:ext cx="10279440" cy="3598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br/>
            <a:r>
              <a:rPr b="0" lang="pl-PL" sz="4400" spc="-1" strike="noStrike">
                <a:solidFill>
                  <a:srgbClr val="6d6440"/>
                </a:solidFill>
                <a:latin typeface="Trebuchet MS"/>
              </a:rPr>
              <a:t>TO MOŻESZ ROBIĆ W INTERNECIE</a:t>
            </a:r>
            <a:endParaRPr b="0" lang="pl-PL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9" name="TextShape 2"/>
          <p:cNvSpPr txBox="1"/>
          <p:nvPr/>
        </p:nvSpPr>
        <p:spPr>
          <a:xfrm>
            <a:off x="838080" y="4232160"/>
            <a:ext cx="8070840" cy="19447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pl-PL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ROZMAWIAĆ TAK </a:t>
            </a:r>
            <a:br/>
            <a:r>
              <a:rPr b="0" lang="pl-PL" sz="3600" spc="-1" strike="noStrike">
                <a:solidFill>
                  <a:srgbClr val="90c226"/>
                </a:solidFill>
                <a:latin typeface="Trebuchet MS"/>
              </a:rPr>
              <a:t>JAK PRZEZ TELEFON</a:t>
            </a:r>
            <a:endParaRPr b="0" lang="pl-PL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1" name="Symbol zastępczy zawartości 3" descr=""/>
          <p:cNvPicPr/>
          <p:nvPr/>
        </p:nvPicPr>
        <p:blipFill>
          <a:blip r:embed="rId1"/>
          <a:stretch/>
        </p:blipFill>
        <p:spPr>
          <a:xfrm>
            <a:off x="5058360" y="215640"/>
            <a:ext cx="4629600" cy="642636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Application>LibreOffice/6.0.5.2$Windows_X86_64 LibreOffice_project/54c8cbb85f300ac59db32fe8a675ff7683cd5a16</Application>
  <Words>196</Words>
  <Paragraphs>43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2020-11-24T20:17:03Z</dcterms:created>
  <dc:creator>Suchorabki</dc:creator>
  <dc:description/>
  <dc:language>pl-PL</dc:language>
  <cp:lastModifiedBy>Suchorabki</cp:lastModifiedBy>
  <dcterms:modified xsi:type="dcterms:W3CDTF">2020-12-07T21:35:14Z</dcterms:modified>
  <cp:revision>19</cp:revision>
  <dc:subject/>
  <dc:title>MAŁE ROBACZKI WCIĄGACZKI  Dobre i złe strony technologii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Panoramiczny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29</vt:i4>
  </property>
</Properties>
</file>