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259" r:id="rId4"/>
    <p:sldId id="258" r:id="rId5"/>
    <p:sldId id="261" r:id="rId6"/>
    <p:sldId id="263" r:id="rId7"/>
    <p:sldId id="289" r:id="rId8"/>
    <p:sldId id="264" r:id="rId9"/>
    <p:sldId id="266" r:id="rId10"/>
    <p:sldId id="267" r:id="rId11"/>
    <p:sldId id="279" r:id="rId12"/>
    <p:sldId id="265" r:id="rId13"/>
    <p:sldId id="262" r:id="rId14"/>
    <p:sldId id="268" r:id="rId15"/>
    <p:sldId id="269" r:id="rId16"/>
    <p:sldId id="282" r:id="rId17"/>
    <p:sldId id="281" r:id="rId18"/>
    <p:sldId id="272" r:id="rId19"/>
    <p:sldId id="271" r:id="rId20"/>
    <p:sldId id="274" r:id="rId21"/>
    <p:sldId id="276" r:id="rId22"/>
    <p:sldId id="275" r:id="rId23"/>
    <p:sldId id="285" r:id="rId24"/>
    <p:sldId id="288" r:id="rId25"/>
    <p:sldId id="287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7A4DF9-8B18-4823-A7E4-013ACEE29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0E6DA44-1ACB-42C1-997B-0DC04DD5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20FBD8C-03E7-4899-8EE9-46237BCB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F4AB-E412-4C50-99FD-8B09C0C62321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E4CFBE6-561F-4890-A197-30338F55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267FBFC-5AF9-4838-9F0B-D3A32D55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998-C327-4F49-BC0D-4D64F04060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5900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04B75F-0F0E-4623-98CC-C356D55F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877226C-4728-4733-B029-9CB785B10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C209012-6718-4ECD-9454-F80063F4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F4AB-E412-4C50-99FD-8B09C0C62321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69922EE-2C11-4E12-9658-18ADCC25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A19AA96-F2B0-4047-8839-50BB42DD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998-C327-4F49-BC0D-4D64F04060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458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F0E68B90-3001-4AB7-B705-BA257DDA7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BCCE624-4529-4783-BDC0-A80C50823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767B2A8-0AAE-469C-B572-ADBCD698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F4AB-E412-4C50-99FD-8B09C0C62321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ABBDD72-8EF0-4BBB-8B2B-BA213061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2DA0354-FA2E-469B-9BF5-7BD2022B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998-C327-4F49-BC0D-4D64F04060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2663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683423-73C0-4FE9-A8FB-2F6C9E5F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A2E9888-5FBE-4FD1-96D0-CDCFC846A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AB14D82-B4C7-417A-918D-B17D4CFF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F4AB-E412-4C50-99FD-8B09C0C62321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617032D-BBB4-46C4-8BB1-C602C3ED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1133BE1-A120-490F-A199-79A9DBD7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998-C327-4F49-BC0D-4D64F04060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6190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6A3793-63B3-4EFD-960D-84FE37FF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54F96B9-14A0-4673-89A5-CC4198C74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F125E79-D4DC-459E-8982-86CD725E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F4AB-E412-4C50-99FD-8B09C0C62321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D533FBD-5466-49DB-AAC7-B5DE3CA7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A564DF3-1D7B-4644-8B4D-B096CC31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998-C327-4F49-BC0D-4D64F04060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079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729D74-B327-488D-B595-1EDD9553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923E4AB-E9CA-423D-AEF9-E2403C532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343AEF1-7929-4281-BE73-F651AB6D1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51B5F93-D546-4F84-831F-2EDE8916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F4AB-E412-4C50-99FD-8B09C0C62321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A85FA39-094D-4ED0-A920-FF55D94F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0900057-EA59-450B-856C-7FAC373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998-C327-4F49-BC0D-4D64F04060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5628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7CFE8D-06C1-4E14-874B-7945FBFF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891DA38-8CB1-4205-90ED-AFE2356F9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F169B82-95EE-4866-8DC2-259CBF530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8CEEBB1-E36F-4ED4-AF3A-A7D0D3CEA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BD5B30D1-EC76-47A7-87C7-E7C5BD892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3CBE9EE3-157A-47DD-A4EF-926FD1FE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F4AB-E412-4C50-99FD-8B09C0C62321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671339FD-D3BB-4CD6-B6A5-01AAF527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1DBEE486-1FF1-4236-81EF-F9F908D8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998-C327-4F49-BC0D-4D64F04060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2305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A8A3A6-0F49-4ADB-9888-FD12D28A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2028D1B8-2855-4D2F-9674-7B09B6D7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F4AB-E412-4C50-99FD-8B09C0C62321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289A088-7E65-419A-A212-A9186AAA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DEA06ED3-DCD5-4E04-A50A-0761DE91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998-C327-4F49-BC0D-4D64F04060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4863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93580B6D-9DB4-435E-BE7A-E1E40B01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F4AB-E412-4C50-99FD-8B09C0C62321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53E344B-6338-4535-BEED-5A24BE53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6447E50-CE5B-4EAE-BB2B-5AD6D9DF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998-C327-4F49-BC0D-4D64F04060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9315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986553-F36E-4854-BE6F-467DA8E5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067C307-4084-46AF-A3D7-E2024C898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B2438C2-627F-4CC4-8E88-C90DCB33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1A7620F-435C-491E-B55C-04B2E07E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F4AB-E412-4C50-99FD-8B09C0C62321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DBA9070-A538-4C07-8569-BF98CFF4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54FFB35-8CBC-4847-A5E9-A6141E77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998-C327-4F49-BC0D-4D64F04060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2835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7CDFCF-C7FC-4B8D-898B-B946EA4F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4BBE6DE3-7F35-4B09-A879-209E4FEEE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A98A7D5-38DB-4479-AFC7-EDB885473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58D7652-68A0-44D3-9CFB-071A310E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F4AB-E412-4C50-99FD-8B09C0C62321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EE08601-52CE-4319-9136-D3D28215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5E1EB6A-7F8B-4732-9B62-F7228677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A998-C327-4F49-BC0D-4D64F04060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016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202E5B57-F061-4477-B638-69A158AF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3F488AF-1E6B-4B28-B10C-B2FA4AF6D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A5C0D51-41C6-4F60-AD9D-95895E99A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6F4AB-E412-4C50-99FD-8B09C0C62321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108C153-1C91-445A-97BA-B20EB5EFE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2CA63DD-CD20-4FB5-A17F-305F947E0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A998-C327-4F49-BC0D-4D64F04060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5694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EE66AEC-142A-470E-A9B5-42E42BB24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979" y="1805228"/>
            <a:ext cx="4696042" cy="312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23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61C38CE-907A-4419-A893-51B66010C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73" y="1340143"/>
            <a:ext cx="3763899" cy="310864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12A7E8B-B5E4-4673-B4E2-F354CA57E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8916" y="460182"/>
            <a:ext cx="4287367" cy="29529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3B24BB4-459D-4EDF-B85B-536189DA8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7032" y="4069542"/>
            <a:ext cx="3642920" cy="242861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C81DDCD-A5FF-4CC0-B60C-7FCA1107D6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140" y="4009058"/>
            <a:ext cx="3645156" cy="242861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E9627933-36AD-4C75-A826-1D1D7F2D56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8172" y="722337"/>
            <a:ext cx="2634677" cy="24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54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F2E7510-AE9F-4D61-8EBB-FFDEE5851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5456" y="0"/>
            <a:ext cx="6901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58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801EA06-D92B-466C-B717-3D12CDA5B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0992" y="1365486"/>
            <a:ext cx="5376646" cy="302790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9465214-06B9-4FF1-B598-78DDFCFE8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344" y="1880814"/>
            <a:ext cx="3900881" cy="260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08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C35868F9-52D3-416D-955D-5623B0D23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3301" y="3363984"/>
            <a:ext cx="5723141" cy="29903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2EEA7C4-4738-4DFA-B852-D0D195647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8348" y="723948"/>
            <a:ext cx="4429387" cy="33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00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2ED76BF-CA6E-4782-BD13-1081C45B5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71" y="295350"/>
            <a:ext cx="3401036" cy="255077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4996FD5-4936-4DB6-A1A0-7B91568F2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863" y="3856385"/>
            <a:ext cx="3309422" cy="241393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19276F2-7F3A-43A1-8367-F888FB3F3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8125" y="400574"/>
            <a:ext cx="1625366" cy="162536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0E44D33-B1AC-494D-93FB-1C2A78071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2363" y="182459"/>
            <a:ext cx="1486773" cy="198236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CE61A7F-D34B-42F4-BE1C-2098577DB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"/>
          <a:stretch/>
        </p:blipFill>
        <p:spPr>
          <a:xfrm>
            <a:off x="285226" y="4538444"/>
            <a:ext cx="3490952" cy="179083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56A9F16-54E7-4A1E-B8ED-8D5DAFADE3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46"/>
          <a:stretch/>
        </p:blipFill>
        <p:spPr>
          <a:xfrm>
            <a:off x="3705138" y="1528627"/>
            <a:ext cx="4196376" cy="30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06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8CDFF27-5330-4369-8701-A66A364A6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4032" y="302004"/>
            <a:ext cx="3619147" cy="271086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70B0566-41D8-4088-A4A0-2A0C169B5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859" y="667596"/>
            <a:ext cx="2926080" cy="206654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0C5598E-90D1-4A55-8A30-85A5B79C1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2860" y="3012871"/>
            <a:ext cx="4585495" cy="38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54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0A1272B-A1E7-4955-9600-70275C068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890587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78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4C50FE2-446E-4215-935E-1F792D362D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85"/>
          <a:stretch/>
        </p:blipFill>
        <p:spPr>
          <a:xfrm>
            <a:off x="2981325" y="652463"/>
            <a:ext cx="6229350" cy="41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117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5C3DCF2-0374-4F41-B914-1800C8BFA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305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42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66233E8-A05E-4D25-81B5-885A9E9ED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25" y="571500"/>
            <a:ext cx="67627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78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5D1410E2-BF25-4B79-A042-F62272343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030" y="0"/>
            <a:ext cx="8067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501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DF37918-9C86-4A57-8D10-D0694DFCC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215223"/>
            <a:ext cx="5153025" cy="35718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A366CAB-2B60-4146-A604-5FBD52401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836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97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88EDFB6-226F-4C33-A22F-E2644BCBD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393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C49558F6-61FF-4F36-B93B-199B86F77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32"/>
          <a:stretch/>
        </p:blipFill>
        <p:spPr>
          <a:xfrm>
            <a:off x="3231144" y="924859"/>
            <a:ext cx="5577295" cy="48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25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48F4FD9-9488-4BD3-B2C6-A1DA3DDA8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059" y="1477193"/>
            <a:ext cx="4496499" cy="386136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995C44C-FE35-48A2-8CA2-D62421265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233" y="3233121"/>
            <a:ext cx="6171429" cy="342857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952ACF9-4DC2-4E62-91BB-E7FC2180B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233" y="196308"/>
            <a:ext cx="6128949" cy="32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086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754D9CE-1917-4E81-9D13-E9BB54CB5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3104" y="1015833"/>
            <a:ext cx="5998129" cy="44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747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3C4BD8E-7CC3-4F0C-8672-59998E330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8602" y="1040934"/>
            <a:ext cx="4214637" cy="42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83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C537A27-3DF9-47E0-9B2A-A632AC9C7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739" y="0"/>
            <a:ext cx="7752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94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ECAADD0-304E-48F8-859C-04AEA06A2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361" y="995444"/>
            <a:ext cx="7307976" cy="486711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D9916C2-9247-4207-9C11-280237FB3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17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BCBC22B-E90A-4D4B-A13D-A1543D00D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638" y="759117"/>
            <a:ext cx="5715000" cy="29908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4DEBFE8-5E7C-45E2-851A-DCF99FDA8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8710" y="3288484"/>
            <a:ext cx="5345652" cy="35695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76B8C13-55E1-4BB4-8207-93F0DA95F2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24" y="309301"/>
            <a:ext cx="1666875" cy="17145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F92F3073-1104-4E7D-B30F-662A77357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321" y="3975246"/>
            <a:ext cx="17145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02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DEAD503-29B3-4DDB-871C-B8AC6A8BF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081" y="706947"/>
            <a:ext cx="5200023" cy="20278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3ED39C3-2FB8-42AC-8688-177CCD7C1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908" y="3100197"/>
            <a:ext cx="3403135" cy="23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0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A13985E-79EF-4DC3-AE2A-037E62619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069" y="0"/>
            <a:ext cx="9175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60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18B594B-566F-4901-B3BA-4AAB916D1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1" y="503339"/>
            <a:ext cx="7673129" cy="431613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CC63BBD-7CC4-41A3-BCBE-9663AB69B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7584" y="960540"/>
            <a:ext cx="4514416" cy="53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23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6804326-144F-44AA-A769-9DEA21792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452" y="121070"/>
            <a:ext cx="2920508" cy="292050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8670DBB-C8EE-4A14-B04C-42F3C3C7D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113" y="621181"/>
            <a:ext cx="4088826" cy="24203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7B367F5-2EA9-4930-99F3-BBE724D9A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9509" y="3937302"/>
            <a:ext cx="4051290" cy="27008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1F3E4C0C-D354-471A-9BA7-17EC9A8458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452" y="4211498"/>
            <a:ext cx="3639996" cy="242666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6DF0714-CF9F-4A72-86B5-13977AE14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230" y="1459157"/>
            <a:ext cx="3738613" cy="22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4018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Niestandardowy</PresentationFormat>
  <Paragraphs>0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Marlena Curzydło</dc:creator>
  <cp:lastModifiedBy>admin</cp:lastModifiedBy>
  <cp:revision>29</cp:revision>
  <dcterms:created xsi:type="dcterms:W3CDTF">2021-04-22T21:28:01Z</dcterms:created>
  <dcterms:modified xsi:type="dcterms:W3CDTF">2021-11-09T08:56:36Z</dcterms:modified>
</cp:coreProperties>
</file>