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631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088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340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481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606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6393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201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094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5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92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23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DD12-0CFD-4C1E-8777-D657ACBA0157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F207-878C-4E38-B89D-8AD677E41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53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2391" cy="6858000"/>
          </a:xfrm>
        </p:spPr>
      </p:pic>
    </p:spTree>
    <p:extLst>
      <p:ext uri="{BB962C8B-B14F-4D97-AF65-F5344CB8AC3E}">
        <p14:creationId xmlns:p14="http://schemas.microsoft.com/office/powerpoint/2010/main" xmlns="" val="16618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014" y="317268"/>
            <a:ext cx="3039763" cy="442890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999" y="2159729"/>
            <a:ext cx="4144277" cy="41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8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593" y="1556952"/>
            <a:ext cx="7022755" cy="3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4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259" y="302209"/>
            <a:ext cx="7219515" cy="604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8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459" y="1109276"/>
            <a:ext cx="80772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9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665" y="0"/>
            <a:ext cx="89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69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633" y="715072"/>
            <a:ext cx="3524893" cy="456267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563" y="2036806"/>
            <a:ext cx="4110682" cy="41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4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159" y="724929"/>
            <a:ext cx="8523203" cy="54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5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54" y="2323457"/>
            <a:ext cx="6524625" cy="43529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654" y="271849"/>
            <a:ext cx="5377635" cy="28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6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866" y="576906"/>
            <a:ext cx="10296782" cy="57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10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931" y="0"/>
            <a:ext cx="628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4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35" y="337750"/>
            <a:ext cx="11838103" cy="62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6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443" y="2051994"/>
            <a:ext cx="3419328" cy="25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6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500" y="666750"/>
            <a:ext cx="7747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9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9058" y="0"/>
            <a:ext cx="6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7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5" y="349079"/>
            <a:ext cx="4876800" cy="38862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353" y="899597"/>
            <a:ext cx="54292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3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735" y="-286265"/>
            <a:ext cx="7144265" cy="71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7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038" y="979274"/>
            <a:ext cx="8559113" cy="53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0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297" y="339609"/>
            <a:ext cx="6459323" cy="64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9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73" y="510747"/>
            <a:ext cx="10999939" cy="56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8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81" y="92033"/>
            <a:ext cx="4341341" cy="4957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903" y="152605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3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5775" y="2390388"/>
            <a:ext cx="4399648" cy="439964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80" y="537518"/>
            <a:ext cx="4011827" cy="40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3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13" y="794565"/>
            <a:ext cx="4847063" cy="3225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240" y="2964439"/>
            <a:ext cx="4687201" cy="34973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404" y="618269"/>
            <a:ext cx="3525665" cy="23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393" y="350236"/>
            <a:ext cx="9771363" cy="62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3" y="1672796"/>
            <a:ext cx="5593482" cy="27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1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15" y="296432"/>
            <a:ext cx="4108250" cy="290808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532" y="1587328"/>
            <a:ext cx="3649105" cy="50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1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85"/>
          <a:stretch/>
        </p:blipFill>
        <p:spPr>
          <a:xfrm>
            <a:off x="827085" y="0"/>
            <a:ext cx="10058400" cy="60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9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0</Words>
  <Application>Microsoft Office PowerPoint</Application>
  <PresentationFormat>Niestandardowy</PresentationFormat>
  <Paragraphs>0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Juris</dc:creator>
  <cp:lastModifiedBy>admin</cp:lastModifiedBy>
  <cp:revision>9</cp:revision>
  <dcterms:created xsi:type="dcterms:W3CDTF">2020-11-15T18:47:21Z</dcterms:created>
  <dcterms:modified xsi:type="dcterms:W3CDTF">2021-11-09T08:55:50Z</dcterms:modified>
</cp:coreProperties>
</file>