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FE3F-91C1-41BC-99FD-42EDE1794408}" type="datetimeFigureOut">
              <a:rPr lang="pl-PL" smtClean="0"/>
              <a:t>2024-05-14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4526-C05C-4924-81BC-2EE7553510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498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FE3F-91C1-41BC-99FD-42EDE1794408}" type="datetimeFigureOut">
              <a:rPr lang="pl-PL" smtClean="0"/>
              <a:t>2024-05-14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4526-C05C-4924-81BC-2EE7553510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54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FE3F-91C1-41BC-99FD-42EDE1794408}" type="datetimeFigureOut">
              <a:rPr lang="pl-PL" smtClean="0"/>
              <a:t>2024-05-14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4526-C05C-4924-81BC-2EE7553510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837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FE3F-91C1-41BC-99FD-42EDE1794408}" type="datetimeFigureOut">
              <a:rPr lang="pl-PL" smtClean="0"/>
              <a:t>2024-05-14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4526-C05C-4924-81BC-2EE7553510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058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FE3F-91C1-41BC-99FD-42EDE1794408}" type="datetimeFigureOut">
              <a:rPr lang="pl-PL" smtClean="0"/>
              <a:t>2024-05-14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4526-C05C-4924-81BC-2EE7553510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2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FE3F-91C1-41BC-99FD-42EDE1794408}" type="datetimeFigureOut">
              <a:rPr lang="pl-PL" smtClean="0"/>
              <a:t>2024-05-14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4526-C05C-4924-81BC-2EE7553510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31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FE3F-91C1-41BC-99FD-42EDE1794408}" type="datetimeFigureOut">
              <a:rPr lang="pl-PL" smtClean="0"/>
              <a:t>2024-05-14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4526-C05C-4924-81BC-2EE7553510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25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FE3F-91C1-41BC-99FD-42EDE1794408}" type="datetimeFigureOut">
              <a:rPr lang="pl-PL" smtClean="0"/>
              <a:t>2024-05-14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4526-C05C-4924-81BC-2EE7553510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780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FE3F-91C1-41BC-99FD-42EDE1794408}" type="datetimeFigureOut">
              <a:rPr lang="pl-PL" smtClean="0"/>
              <a:t>2024-05-14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4526-C05C-4924-81BC-2EE7553510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2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FE3F-91C1-41BC-99FD-42EDE1794408}" type="datetimeFigureOut">
              <a:rPr lang="pl-PL" smtClean="0"/>
              <a:t>2024-05-14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4526-C05C-4924-81BC-2EE7553510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50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FE3F-91C1-41BC-99FD-42EDE1794408}" type="datetimeFigureOut">
              <a:rPr lang="pl-PL" smtClean="0"/>
              <a:t>2024-05-14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34526-C05C-4924-81BC-2EE7553510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07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BFE3F-91C1-41BC-99FD-42EDE1794408}" type="datetimeFigureOut">
              <a:rPr lang="pl-PL" smtClean="0"/>
              <a:t>2024-05-14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34526-C05C-4924-81BC-2EE7553510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841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Publiczna Szkoła Podstawowa w Janikowie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Janików1, 26-900 Kozienice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2024 r.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9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59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844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659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37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31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„Konkurs popularyzujący wiedzę o gospodarce o obiegu zamkniętym </a:t>
            </a:r>
            <a:r>
              <a:rPr lang="pl-PL" dirty="0" err="1" smtClean="0"/>
              <a:t>Ekocyrkularni</a:t>
            </a:r>
            <a:r>
              <a:rPr lang="pl-PL" dirty="0" smtClean="0"/>
              <a:t>” III edycja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214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Praca konkursowa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544616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Uczniowie klasy III w okresie od 01.03.2024 do 21.03.2024 podczas zajęć z edukacji przyrodniczej realizowali temat „ Bioróżnorodność ekosystemów wodnych oraz czyhające na nią zagrożenia”.</a:t>
            </a:r>
          </a:p>
          <a:p>
            <a:r>
              <a:rPr lang="pl-PL" dirty="0" smtClean="0"/>
              <a:t>Podczas zajęć poruszono temat nadmiernej eksploatacji planety przez człowieka. </a:t>
            </a:r>
          </a:p>
          <a:p>
            <a:r>
              <a:rPr lang="pl-PL" dirty="0" smtClean="0"/>
              <a:t>Poznano sposoby  na oszczędzanie surowców naturalnych.</a:t>
            </a:r>
          </a:p>
          <a:p>
            <a:r>
              <a:rPr lang="pl-PL" dirty="0" smtClean="0"/>
              <a:t>Podnoszono świadomość ekologiczną.</a:t>
            </a:r>
          </a:p>
          <a:p>
            <a:r>
              <a:rPr lang="pl-PL" dirty="0" smtClean="0"/>
              <a:t>Kształtowano wrażliwość na potrzeby środowiska naturalnego.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954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r>
              <a:rPr lang="pl-PL" dirty="0" smtClean="0"/>
              <a:t>Pokazano prawidłowe sposoby segregacji odpadów.</a:t>
            </a:r>
          </a:p>
          <a:p>
            <a:r>
              <a:rPr lang="pl-PL" dirty="0" smtClean="0"/>
              <a:t>Przedstawiono działanie silnie toksycznych substancji na środowisko naturalne. </a:t>
            </a:r>
          </a:p>
          <a:p>
            <a:r>
              <a:rPr lang="pl-PL" dirty="0" smtClean="0"/>
              <a:t>Zobrazowane zostały urządzenia energooszczędne, dzięki którym zmniejszymy zużycie energii elektrycznej.</a:t>
            </a:r>
          </a:p>
          <a:p>
            <a:r>
              <a:rPr lang="pl-PL" dirty="0" smtClean="0"/>
              <a:t>Uczniowie poznali sposoby oszczędzania wody.</a:t>
            </a:r>
          </a:p>
          <a:p>
            <a:r>
              <a:rPr lang="pl-PL" dirty="0" smtClean="0"/>
              <a:t>Zwiększono ich świadomość ekologiczną</a:t>
            </a:r>
          </a:p>
          <a:p>
            <a:r>
              <a:rPr lang="pl-PL" dirty="0" smtClean="0"/>
              <a:t>Integrowano zespół klasowy</a:t>
            </a:r>
          </a:p>
          <a:p>
            <a:r>
              <a:rPr lang="pl-PL" dirty="0" smtClean="0"/>
              <a:t>Zwiększono aktywność społeczną i ciekawość </a:t>
            </a:r>
            <a:r>
              <a:rPr lang="pl-PL" smtClean="0"/>
              <a:t>poznawczą uczniów. 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24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Bioróżnorodność </a:t>
            </a:r>
            <a:r>
              <a:rPr lang="pl-PL" dirty="0" smtClean="0"/>
              <a:t>ekosystemów wodnych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41168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Podczas zajęć uczniowie dowiedzieli się:</a:t>
            </a:r>
          </a:p>
          <a:p>
            <a:pPr marL="0" indent="0">
              <a:buNone/>
            </a:pPr>
            <a:r>
              <a:rPr lang="pl-PL" dirty="0" smtClean="0"/>
              <a:t>- co to jest bioróżnorodność? </a:t>
            </a:r>
          </a:p>
          <a:p>
            <a:pPr>
              <a:buFontTx/>
              <a:buChar char="-"/>
            </a:pPr>
            <a:r>
              <a:rPr lang="pl-PL" dirty="0" smtClean="0"/>
              <a:t>jakie znaczenie ma ona dla ekosystemów wodnych?</a:t>
            </a:r>
          </a:p>
          <a:p>
            <a:pPr>
              <a:buFontTx/>
              <a:buChar char="-"/>
            </a:pPr>
            <a:r>
              <a:rPr lang="pl-PL" dirty="0"/>
              <a:t>j</a:t>
            </a:r>
            <a:r>
              <a:rPr lang="pl-PL" dirty="0" smtClean="0"/>
              <a:t>ak ważne jest aby była ona jak najwyższa?</a:t>
            </a:r>
          </a:p>
          <a:p>
            <a:pPr>
              <a:buFontTx/>
              <a:buChar char="-"/>
            </a:pPr>
            <a:r>
              <a:rPr lang="pl-PL" dirty="0"/>
              <a:t>c</a:t>
            </a:r>
            <a:r>
              <a:rPr lang="pl-PL" dirty="0" smtClean="0"/>
              <a:t>o się stanie jeśli środowisko zostanie zanieczyszczone odpadami ?</a:t>
            </a:r>
          </a:p>
          <a:p>
            <a:pPr>
              <a:buFontTx/>
              <a:buChar char="-"/>
            </a:pPr>
            <a:r>
              <a:rPr lang="pl-PL" dirty="0"/>
              <a:t>w</a:t>
            </a:r>
            <a:r>
              <a:rPr lang="pl-PL" dirty="0" smtClean="0"/>
              <a:t> jaki sposób każdy z nas może przyczynić się do ochrony przyrody?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16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39" y="0"/>
            <a:ext cx="927533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62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2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08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79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17031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183</Words>
  <Application>Microsoft Office PowerPoint</Application>
  <PresentationFormat>Pokaz na ekranie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Publiczna Szkoła Podstawowa w Janikowie </vt:lpstr>
      <vt:lpstr>Prezentacja programu PowerPoint</vt:lpstr>
      <vt:lpstr>Praca konkursowa</vt:lpstr>
      <vt:lpstr>Prezentacja programu PowerPoint</vt:lpstr>
      <vt:lpstr>Bioróżnorodność ekosystemów wodnych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Publiczna Szkoła Podstawowa w Janikowie</dc:title>
  <dc:creator>student</dc:creator>
  <cp:lastModifiedBy>student</cp:lastModifiedBy>
  <cp:revision>7</cp:revision>
  <dcterms:created xsi:type="dcterms:W3CDTF">2024-05-14T06:35:26Z</dcterms:created>
  <dcterms:modified xsi:type="dcterms:W3CDTF">2024-05-14T09:02:28Z</dcterms:modified>
</cp:coreProperties>
</file>