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" y="820188"/>
            <a:ext cx="9404723" cy="1400530"/>
          </a:xfrm>
        </p:spPr>
        <p:txBody>
          <a:bodyPr/>
          <a:lstStyle/>
          <a:p>
            <a:r>
              <a:rPr lang="pl-PL" sz="8000" dirty="0" smtClean="0"/>
              <a:t>Żołnierze Wyklęci</a:t>
            </a:r>
            <a:endParaRPr lang="pl-PL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72" y="2520926"/>
            <a:ext cx="10491897" cy="38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4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10" y="457200"/>
            <a:ext cx="8895298" cy="811805"/>
          </a:xfrm>
        </p:spPr>
        <p:txBody>
          <a:bodyPr/>
          <a:lstStyle/>
          <a:p>
            <a:r>
              <a:rPr lang="pl-PL" dirty="0" smtClean="0"/>
              <a:t>Kim byli Żołnierze Wyklęci?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81114" y="1700614"/>
            <a:ext cx="5716781" cy="4589090"/>
          </a:xfrm>
        </p:spPr>
        <p:txBody>
          <a:bodyPr>
            <a:normAutofit/>
          </a:bodyPr>
          <a:lstStyle/>
          <a:p>
            <a:r>
              <a:rPr lang="pl-PL" dirty="0"/>
              <a:t>Żołnierze Wyklęci byli żołnierzami polskiego powojennego podziemia </a:t>
            </a:r>
            <a:r>
              <a:rPr lang="pl-PL" dirty="0" smtClean="0"/>
              <a:t>niepodległościowego   </a:t>
            </a:r>
            <a:r>
              <a:rPr lang="pl-PL" dirty="0"/>
              <a:t>i antykomunistycznego, którzy stawiali opór sowietyzacji Polski i podporządkowaniu jej ZSRR.  Walcząc z siłami nowego agresora, musieli  zmierzyć się z ogromną, wymierzoną </a:t>
            </a:r>
            <a:r>
              <a:rPr lang="pl-PL" dirty="0" smtClean="0"/>
              <a:t>       w </a:t>
            </a:r>
            <a:r>
              <a:rPr lang="pl-PL" dirty="0"/>
              <a:t>nich propagandą Polski Ludowej, która nazywała ich „bandami reakcyjnego podziemia”. Z kolei osoby działające </a:t>
            </a:r>
            <a:r>
              <a:rPr lang="pl-PL" dirty="0" smtClean="0"/>
              <a:t>                    w </a:t>
            </a:r>
            <a:r>
              <a:rPr lang="pl-PL" dirty="0"/>
              <a:t>antykomunistycznych organizacjach </a:t>
            </a:r>
            <a:r>
              <a:rPr lang="pl-PL" dirty="0" smtClean="0"/>
              <a:t>                    i </a:t>
            </a:r>
            <a:r>
              <a:rPr lang="pl-PL" dirty="0"/>
              <a:t>oddziałach zbrojnych, które znalazły się </a:t>
            </a:r>
            <a:r>
              <a:rPr lang="pl-PL" dirty="0" smtClean="0"/>
              <a:t>               w </a:t>
            </a:r>
            <a:r>
              <a:rPr lang="pl-PL" dirty="0"/>
              <a:t>kartotekach aparatu bezpieczeństwa, określono mianem „wrogów ludu”.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895" y="1700614"/>
            <a:ext cx="5247118" cy="45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064664"/>
          </a:xfrm>
        </p:spPr>
        <p:txBody>
          <a:bodyPr/>
          <a:lstStyle/>
          <a:p>
            <a:r>
              <a:rPr lang="pl-PL" dirty="0" smtClean="0"/>
              <a:t>Mobilizacja i walka 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2350093"/>
            <a:ext cx="5698773" cy="3669707"/>
          </a:xfrm>
        </p:spPr>
        <p:txBody>
          <a:bodyPr/>
          <a:lstStyle/>
          <a:p>
            <a:r>
              <a:rPr lang="pl-PL" dirty="0"/>
              <a:t>Mobilizacja i walka Żołnierzy Wyklętych była pierwszym odruchem samoobrony społeczeństwa polskiego przeciwko sowieckiej agresji i narzuconym siłą władzom komunistycznym, ale też przykładem najliczniejszej antykomunistycznej konspiracji zbrojnej w skali europejskiej, obejmującej teren całej Polski, w tym także utracone na rzecz Związku Sowieckiego  Kresy Wschodnie II RP.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093" y="2512464"/>
            <a:ext cx="4426721" cy="30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4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94" y="617836"/>
            <a:ext cx="6664448" cy="1534682"/>
          </a:xfrm>
        </p:spPr>
        <p:txBody>
          <a:bodyPr/>
          <a:lstStyle/>
          <a:p>
            <a:r>
              <a:rPr lang="pl-PL" dirty="0" smtClean="0"/>
              <a:t>Jak powstała nazwa Żołnierze Wyklęci ?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7844" y="2461189"/>
            <a:ext cx="6296979" cy="3045864"/>
          </a:xfrm>
        </p:spPr>
        <p:txBody>
          <a:bodyPr/>
          <a:lstStyle/>
          <a:p>
            <a:r>
              <a:rPr lang="pl-PL" dirty="0"/>
              <a:t>Uczestników ruchu partyzanckiego określa się też jako „żołnierzy drugiej konspiracji” lub „Żołnierzy Niezłomnych”. Sformułowanie „Żołnierze Wyklęci” powstało w 1993 roku – po raz pierwszy użyto go w tytule wystawy „Żołnierze Wyklęci – antykomunistyczne podziemie zbrojne po 1944 r.”, zorganizowanej przez Ligę Republikańską na Uniwersytecie Warszawskim. Jego autorem był Leszek Żebrowski.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43" y="2152518"/>
            <a:ext cx="3725966" cy="32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88" y="1037602"/>
            <a:ext cx="3639237" cy="1107393"/>
          </a:xfrm>
        </p:spPr>
        <p:txBody>
          <a:bodyPr/>
          <a:lstStyle/>
          <a:p>
            <a:r>
              <a:rPr lang="pl-PL" dirty="0" smtClean="0"/>
              <a:t>Członkowie 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3123" y="2384277"/>
            <a:ext cx="6630265" cy="3268054"/>
          </a:xfrm>
        </p:spPr>
        <p:txBody>
          <a:bodyPr/>
          <a:lstStyle/>
          <a:p>
            <a:r>
              <a:rPr lang="pl-PL" dirty="0"/>
              <a:t>Liczbę członków wszystkich organizacji i grup konspiracyjnych szacuje się na 120-180 tysięcy. Większość akcji oddziałów podziemia antykomunistycznego było wymierzonych w oddziały zbrojne UB, KBW czy MO. Podziemie niepodległościowe aktywnie działało też na Kresach Wschodnich, szczególnie na ziemi grodzieńskiej, nowogródzkiej i wileńskiej. Ostatnim członkiem ruchu oporu był Józef Franczak ps. „Lalek”, który zginął w obławie w Majdanie Kozic Górnych pod Piaskami (woj. lubelskie) osiemnaście lat po wojnie – 21 października 1963 roku.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373" y="2384277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919385"/>
          </a:xfrm>
        </p:spPr>
        <p:txBody>
          <a:bodyPr/>
          <a:lstStyle/>
          <a:p>
            <a:r>
              <a:rPr lang="pl-PL" dirty="0" smtClean="0"/>
              <a:t>Prześladowania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2452643"/>
            <a:ext cx="6305525" cy="3567157"/>
          </a:xfrm>
        </p:spPr>
        <p:txBody>
          <a:bodyPr/>
          <a:lstStyle/>
          <a:p>
            <a:r>
              <a:rPr lang="pl-PL" dirty="0"/>
              <a:t>Żołnierzy Wyklętych dotknęły ogromne prześladowania. W walkach podziemia z władzą zginęło około 9 tys. konspiratorów. Kolejnych kilka tysięcy zostało zamordowanych na podstawie wyroków komunistycznych sądów lub  zmarło </a:t>
            </a:r>
            <a:r>
              <a:rPr lang="pl-PL" dirty="0" smtClean="0"/>
              <a:t>               w </a:t>
            </a:r>
            <a:r>
              <a:rPr lang="pl-PL" dirty="0"/>
              <a:t>więzieniach. Wciąż są to szacunki. Wysiłek </a:t>
            </a:r>
            <a:r>
              <a:rPr lang="pl-PL" dirty="0" smtClean="0"/>
              <a:t>zbrojny       </a:t>
            </a:r>
            <a:r>
              <a:rPr lang="pl-PL" dirty="0"/>
              <a:t>i martyrologia drugiej konspiracji nadal wymagają badań.</a:t>
            </a:r>
          </a:p>
        </p:txBody>
      </p:sp>
      <p:pic>
        <p:nvPicPr>
          <p:cNvPr id="3074" name="Picture 2" descr="Żołnierze Wyklęci. Skazani na zapomnienie - Historia - polskieradi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78" y="1999717"/>
            <a:ext cx="3931065" cy="33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2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95" y="1143000"/>
            <a:ext cx="5092906" cy="1574808"/>
          </a:xfrm>
        </p:spPr>
        <p:txBody>
          <a:bodyPr>
            <a:normAutofit fontScale="90000"/>
          </a:bodyPr>
          <a:lstStyle/>
          <a:p>
            <a:r>
              <a:rPr lang="pl-PL" dirty="0"/>
              <a:t>Najwyższe odznaczenia państwowe dla „Żołnierzy Wyklętych”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995" y="3179036"/>
            <a:ext cx="5084979" cy="2057400"/>
          </a:xfrm>
        </p:spPr>
        <p:txBody>
          <a:bodyPr>
            <a:normAutofit fontScale="85000" lnSpcReduction="20000"/>
          </a:bodyPr>
          <a:lstStyle/>
          <a:p>
            <a:r>
              <a:rPr lang="pl-PL" sz="2000" dirty="0"/>
              <a:t>Łukasz Ciepliński, August Emil Fieldorf, Wincenty Kwieciński, Franciszek Niepokólczycki, Witold Pilecki i Jan Rzepecki zostali pośmiertnie odznaczeni Orderem Orła Białego przez prezydenta Lecha Kaczyńskiego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Na zdjęciu rotmistrz Witold Pilecki, uznawany za najodważniejszego Polaka.</a:t>
            </a:r>
            <a:endParaRPr lang="pl-PL" sz="2000" dirty="0"/>
          </a:p>
          <a:p>
            <a:endParaRPr lang="pl-PL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34" b="5034"/>
          <a:stretch>
            <a:fillRect/>
          </a:stretch>
        </p:blipFill>
        <p:spPr>
          <a:xfrm>
            <a:off x="6923909" y="989176"/>
            <a:ext cx="320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2" y="709301"/>
            <a:ext cx="9733658" cy="1423588"/>
          </a:xfrm>
        </p:spPr>
        <p:txBody>
          <a:bodyPr/>
          <a:lstStyle/>
          <a:p>
            <a:r>
              <a:rPr lang="pl-PL" sz="3200" dirty="0" smtClean="0"/>
              <a:t>01.03.2011r. ustanowienie święta- Narodowy Dzień Pamięci „Żołnierzy Wyklętych”</a:t>
            </a:r>
            <a:endParaRPr lang="pl-PL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65936" y="2307365"/>
            <a:ext cx="5943598" cy="366116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Ustanowienie w 2011 r. 1 marca Narodowym Dniem Pamięci „Żołnierzy Wyklętych” stanowi potwierdzenie przez wolną, demokratyczną Rzeczpospolitą roli, jaką odegrali oni na drodze do odzyskania przez Polskę niepodległości</a:t>
            </a:r>
            <a:r>
              <a:rPr lang="pl-PL" dirty="0" smtClean="0"/>
              <a:t>.</a:t>
            </a:r>
          </a:p>
          <a:p>
            <a:r>
              <a:rPr lang="pl-PL" dirty="0"/>
              <a:t>Data ta jest nieprzypadkowa – 1 marca 1951 </a:t>
            </a:r>
            <a:r>
              <a:rPr lang="pl-PL" dirty="0" smtClean="0"/>
              <a:t>                   w </a:t>
            </a:r>
            <a:r>
              <a:rPr lang="pl-PL" dirty="0"/>
              <a:t>mokotowskim więzieniu komuniści strzałem w tył głowy zamordowali przywódców IV Zarządu Zrzeszenia Wolność i Niezawisłość – Łukasza Cieplińskiego i jego towarzyszy walki. Tworzyli oni ostatnie kierownictwo ostatniej ogólnopolskiej konspiracji kontynuującej od 1945 roku dzieło Armii Krajowej.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62" y="2413476"/>
            <a:ext cx="4443812" cy="3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3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374</Words>
  <Application>Microsoft Macintosh PowerPoint</Application>
  <PresentationFormat>Panoramiczny</PresentationFormat>
  <Paragraphs>17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Żołnierze Wyklęci</vt:lpstr>
      <vt:lpstr>Kim byli Żołnierze Wyklęci?</vt:lpstr>
      <vt:lpstr>Mobilizacja i walka </vt:lpstr>
      <vt:lpstr>Jak powstała nazwa Żołnierze Wyklęci ?</vt:lpstr>
      <vt:lpstr>Członkowie </vt:lpstr>
      <vt:lpstr>Prześladowania</vt:lpstr>
      <vt:lpstr>Najwyższe odznaczenia państwowe dla „Żołnierzy Wyklętych”</vt:lpstr>
      <vt:lpstr>01.03.2011r. ustanowienie święta- Narodowy Dzień Pamięci „Żołnierzy Wyklętych”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Użytkownik systemu Windows</dc:creator>
  <cp:lastModifiedBy>debowska.katarzyna@gmail.com</cp:lastModifiedBy>
  <cp:revision>9</cp:revision>
  <cp:lastPrinted>2024-03-01T07:45:34Z</cp:lastPrinted>
  <dcterms:created xsi:type="dcterms:W3CDTF">2024-02-25T10:32:42Z</dcterms:created>
  <dcterms:modified xsi:type="dcterms:W3CDTF">2024-03-01T07:47:38Z</dcterms:modified>
</cp:coreProperties>
</file>