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38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25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9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3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06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7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52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42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30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06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ADEB-217F-4135-BE4F-47A1D376E427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D753-D79A-4274-9428-E503589EAF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3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29400" y="947058"/>
            <a:ext cx="5562600" cy="1200329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Kobiet</a:t>
            </a:r>
            <a:endParaRPr lang="pl-PL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020197" y="2534195"/>
            <a:ext cx="4781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Drogie Panie!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Wam, że czynicie ten świat lepszym i piękniejszym.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Życzymy Wam, by spełniły się wszystkie Wasze marzenia.</a:t>
            </a:r>
          </a:p>
        </p:txBody>
      </p:sp>
      <p:pic>
        <p:nvPicPr>
          <p:cNvPr id="3" name="Piosenka_dla_p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1603" y="5917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Panoramiczny</PresentationFormat>
  <Paragraphs>4</Paragraphs>
  <Slides>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Administrator</dc:creator>
  <cp:lastModifiedBy>Daniel Baca</cp:lastModifiedBy>
  <cp:revision>4</cp:revision>
  <dcterms:created xsi:type="dcterms:W3CDTF">2022-03-01T12:46:22Z</dcterms:created>
  <dcterms:modified xsi:type="dcterms:W3CDTF">2022-03-07T12:38:21Z</dcterms:modified>
</cp:coreProperties>
</file>