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11.xml"/>
  <Override ContentType="application/vnd.openxmlformats-officedocument.presentationml.slide+xml" PartName="/ppt/slides/slide22.xml"/>
  <Override ContentType="application/vnd.openxmlformats-officedocument.presentationml.slide+xml" PartName="/ppt/slides/slide1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package.core-properties+xml" PartName="/docProps/core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</Types>
</file>

<file path=_rels/.rels><?xml version="1.0" encoding="UTF-8" standalone="yes"?>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3"/>
  </p:sldMasterIdLst>
  <p:notesMasterIdLst>
    <p:notesMasterId r:id="rId4"/>
  </p:notesMasterIdLst>
  <p:sldIdLst>
    <p:sldId id="256" r:id="rId5"/>
    <p:sldId id="257" r:id="rId6"/>
    <p:sldId id="258" r:id="rId7"/>
    <p:sldId id="259" r:id="rId8"/>
    <p:sldId id="260" r:id="rId9"/>
    <p:sldId id="261" r:id="rId10"/>
    <p:sldId id="262" r:id="rId11"/>
    <p:sldId id="263" r:id="rId12"/>
    <p:sldId id="264" r:id="rId13"/>
    <p:sldId id="265" r:id="rId14"/>
    <p:sldId id="266" r:id="rId15"/>
    <p:sldId id="267" r:id="rId16"/>
    <p:sldId id="268" r:id="rId17"/>
    <p:sldId id="269" r:id="rId18"/>
    <p:sldId id="270" r:id="rId19"/>
    <p:sldId id="271" r:id="rId20"/>
    <p:sldId id="272" r:id="rId21"/>
    <p:sldId id="273" r:id="rId22"/>
    <p:sldId id="274" r:id="rId23"/>
    <p:sldId id="275" r:id="rId24"/>
    <p:sldId id="276" r:id="rId25"/>
    <p:sldId id="277" r:id="rId26"/>
  </p:sldIdLst>
  <p:sldSz cy="6858000" cx="12192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http://customooxmlschemas.google.com/">
      <go:slidesCustomData xmlns:go="http://customooxmlschemas.google.com/" r:id="rId27" roundtripDataSignature="AMtx7miIY5dhn9O485Hw00PvL3DkYT71pQ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6.xml"/><Relationship Id="rId22" Type="http://schemas.openxmlformats.org/officeDocument/2006/relationships/slide" Target="slides/slide18.xml"/><Relationship Id="rId21" Type="http://schemas.openxmlformats.org/officeDocument/2006/relationships/slide" Target="slides/slide17.xml"/><Relationship Id="rId24" Type="http://schemas.openxmlformats.org/officeDocument/2006/relationships/slide" Target="slides/slide20.xml"/><Relationship Id="rId23" Type="http://schemas.openxmlformats.org/officeDocument/2006/relationships/slide" Target="slides/slide19.xml"/><Relationship Id="rId1" Type="http://schemas.openxmlformats.org/officeDocument/2006/relationships/theme" Target="theme/theme2.xml"/><Relationship Id="rId2" Type="http://schemas.openxmlformats.org/officeDocument/2006/relationships/presProps" Target="presProps.xml"/><Relationship Id="rId3" Type="http://schemas.openxmlformats.org/officeDocument/2006/relationships/slideMaster" Target="slideMasters/slideMaster1.xml"/><Relationship Id="rId4" Type="http://schemas.openxmlformats.org/officeDocument/2006/relationships/notesMaster" Target="notesMasters/notesMaster1.xml"/><Relationship Id="rId9" Type="http://schemas.openxmlformats.org/officeDocument/2006/relationships/slide" Target="slides/slide5.xml"/><Relationship Id="rId26" Type="http://schemas.openxmlformats.org/officeDocument/2006/relationships/slide" Target="slides/slide22.xml"/><Relationship Id="rId25" Type="http://schemas.openxmlformats.org/officeDocument/2006/relationships/slide" Target="slides/slide21.xml"/><Relationship Id="rId27" Type="http://customschemas.google.com/relationships/presentationmetadata" Target="metadata"/><Relationship Id="rId5" Type="http://schemas.openxmlformats.org/officeDocument/2006/relationships/slide" Target="slides/slide1.xml"/><Relationship Id="rId6" Type="http://schemas.openxmlformats.org/officeDocument/2006/relationships/slide" Target="slides/slide2.xml"/><Relationship Id="rId7" Type="http://schemas.openxmlformats.org/officeDocument/2006/relationships/slide" Target="slides/slide3.xml"/><Relationship Id="rId8" Type="http://schemas.openxmlformats.org/officeDocument/2006/relationships/slide" Target="slides/slide4.xml"/><Relationship Id="rId11" Type="http://schemas.openxmlformats.org/officeDocument/2006/relationships/slide" Target="slides/slide7.xml"/><Relationship Id="rId10" Type="http://schemas.openxmlformats.org/officeDocument/2006/relationships/slide" Target="slides/slide6.xml"/><Relationship Id="rId13" Type="http://schemas.openxmlformats.org/officeDocument/2006/relationships/slide" Target="slides/slide9.xml"/><Relationship Id="rId12" Type="http://schemas.openxmlformats.org/officeDocument/2006/relationships/slide" Target="slides/slide8.xml"/><Relationship Id="rId15" Type="http://schemas.openxmlformats.org/officeDocument/2006/relationships/slide" Target="slides/slide11.xml"/><Relationship Id="rId14" Type="http://schemas.openxmlformats.org/officeDocument/2006/relationships/slide" Target="slides/slide10.xml"/><Relationship Id="rId17" Type="http://schemas.openxmlformats.org/officeDocument/2006/relationships/slide" Target="slides/slide13.xml"/><Relationship Id="rId16" Type="http://schemas.openxmlformats.org/officeDocument/2006/relationships/slide" Target="slides/slide12.xml"/><Relationship Id="rId19" Type="http://schemas.openxmlformats.org/officeDocument/2006/relationships/slide" Target="slides/slide15.xml"/><Relationship Id="rId18" Type="http://schemas.openxmlformats.org/officeDocument/2006/relationships/slide" Target="slides/slide14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 txBox="1"/>
          <p:nvPr>
            <p:ph idx="2" type="hdr"/>
          </p:nvPr>
        </p:nvSpPr>
        <p:spPr>
          <a:xfrm>
            <a:off x="0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4" name="Google Shape;4;n"/>
          <p:cNvSpPr txBox="1"/>
          <p:nvPr>
            <p:ph idx="10" type="dt"/>
          </p:nvPr>
        </p:nvSpPr>
        <p:spPr>
          <a:xfrm>
            <a:off x="3884613" y="0"/>
            <a:ext cx="2971800" cy="4587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lvl="0" marR="0" rtl="0" algn="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5" name="Google Shape;5;n"/>
          <p:cNvSpPr/>
          <p:nvPr>
            <p:ph idx="3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" name="Google Shape;6;n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>
            <a:lvl1pPr indent="-228600" lvl="0" marL="457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228600" lvl="1" marL="914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228600" lvl="2" marL="1371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228600" lvl="3" marL="1828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228600" lvl="4" marL="22860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228600" lvl="5" marL="27432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228600" lvl="6" marL="32004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228600" lvl="7" marL="36576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228600" lvl="8" marL="411480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7" name="Google Shape;7;n"/>
          <p:cNvSpPr txBox="1"/>
          <p:nvPr>
            <p:ph idx="11" type="ftr"/>
          </p:nvPr>
        </p:nvSpPr>
        <p:spPr>
          <a:xfrm>
            <a:off x="0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8" name="Google Shape;8;n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marR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b="0" i="0" lang="pl-PL" sz="1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rPr>
              <a:t>‹#›</a:t>
            </a:fld>
            <a:endParaRPr b="0" i="0" sz="1200" u="none" cap="none" strike="noStrike">
              <a:solidFill>
                <a:schemeClr val="dk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4" name="Shape 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85;p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86" name="Google Shape;86;p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2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1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44" name="Google Shape;144;p1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9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1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1" name="Google Shape;151;p1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6" name="Shape 1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7" name="Google Shape;157;p1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58" name="Google Shape;158;p1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1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65" name="Google Shape;165;p1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p1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2" name="Google Shape;172;p1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p1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79" name="Google Shape;179;p1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4" name="Shape 1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Google Shape;185;p1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86" name="Google Shape;186;p1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p1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12700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93" name="Google Shape;193;p1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94" name="Google Shape;194;p17:notes"/>
          <p:cNvSpPr txBox="1"/>
          <p:nvPr>
            <p:ph idx="12" type="sldNum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Autofit/>
          </a:bodyPr>
          <a:lstStyle/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9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Google Shape;200;p1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1" name="Google Shape;201;p1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06" name="Shape 2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7" name="Google Shape;207;p1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08" name="Google Shape;208;p1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2" name="Google Shape;92;p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13" name="Shape 2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4" name="Google Shape;214;p20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15" name="Google Shape;215;p20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0" name="Shape 2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Google Shape;221;p21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2" name="Google Shape;222;p21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226" name="Shape 2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7" name="Google Shape;227;p22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228" name="Google Shape;228;p22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" name="Google Shape;97;p3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98" name="Google Shape;98;p3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p4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04" name="Google Shape;104;p4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0" name="Shape 1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Google Shape;111;p5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2" name="Google Shape;112;p5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6" name="Shape 1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" name="Google Shape;117;p6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8" name="Google Shape;118;p6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" name="Google Shape;123;p7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24" name="Google Shape;124;p7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8" name="Shape 1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" name="Google Shape;129;p8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0" name="Google Shape;130;p8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p9:notes"/>
          <p:cNvSpPr txBox="1"/>
          <p:nvPr>
            <p:ph idx="1" type="body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37" name="Google Shape;137;p9:notes"/>
          <p:cNvSpPr/>
          <p:nvPr>
            <p:ph idx="2" type="sldImg"/>
          </p:nvPr>
        </p:nvSpPr>
        <p:spPr>
          <a:xfrm>
            <a:off x="685800" y="1143000"/>
            <a:ext cx="5486400" cy="30861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lajd tytułowy" type="title">
  <p:cSld name="TITLE">
    <p:spTree>
      <p:nvGrpSpPr>
        <p:cNvPr id="15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24"/>
          <p:cNvSpPr txBox="1"/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7" name="Google Shape;17;p24"/>
          <p:cNvSpPr txBox="1"/>
          <p:nvPr>
            <p:ph idx="1" type="subTitle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/>
        </p:txBody>
      </p:sp>
      <p:sp>
        <p:nvSpPr>
          <p:cNvPr id="18" name="Google Shape;18;p2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19" name="Google Shape;19;p2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0" name="Google Shape;20;p2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tekst pionowy" type="vertTx">
  <p:cSld name="VERTICAL_TEXT"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p3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4" name="Google Shape;74;p33"/>
          <p:cNvSpPr txBox="1"/>
          <p:nvPr>
            <p:ph idx="1" type="body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75" name="Google Shape;75;p3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6" name="Google Shape;76;p3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7" name="Google Shape;77;p3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pionowy i tekst" type="vertTitleAndTx">
  <p:cSld name="VERTICAL_TITLE_AND_VERTICAL_TEXT"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p34"/>
          <p:cNvSpPr txBox="1"/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0" name="Google Shape;80;p34"/>
          <p:cNvSpPr txBox="1"/>
          <p:nvPr>
            <p:ph idx="1" type="body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81" name="Google Shape;81;p34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2" name="Google Shape;82;p34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83" name="Google Shape;83;p34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tuł i zawartość" type="obj">
  <p:cSld name="OBJECT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2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3" name="Google Shape;23;p25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24" name="Google Shape;24;p25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5" name="Google Shape;25;p25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6" name="Google Shape;26;p25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Zawartość z podpisem" type="objTx">
  <p:cSld name="OBJECT_WITH_CAPTION_TEXT">
    <p:spTree>
      <p:nvGrpSpPr>
        <p:cNvPr id="27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26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29" name="Google Shape;29;p26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318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indent="-4064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indent="-3810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indent="-355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indent="-355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indent="-355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indent="-355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indent="-355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indent="-355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/>
        </p:txBody>
      </p:sp>
      <p:sp>
        <p:nvSpPr>
          <p:cNvPr id="30" name="Google Shape;30;p26"/>
          <p:cNvSpPr txBox="1"/>
          <p:nvPr>
            <p:ph idx="2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31" name="Google Shape;31;p26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2" name="Google Shape;32;p26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3" name="Google Shape;33;p26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Dwa elementy zawartości" type="twoObj">
  <p:cSld name="TWO_OBJECTS">
    <p:spTree>
      <p:nvGrpSpPr>
        <p:cNvPr id="34" name="Shape 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" name="Google Shape;35;p2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6" name="Google Shape;36;p27"/>
          <p:cNvSpPr txBox="1"/>
          <p:nvPr>
            <p:ph idx="1" type="body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7" name="Google Shape;37;p27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38" name="Google Shape;38;p27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39" name="Google Shape;39;p27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0" name="Google Shape;40;p27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Nagłówek sekcji" type="secHead">
  <p:cSld name="SECTION_HEADER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28"/>
          <p:cNvSpPr txBox="1"/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3" name="Google Shape;43;p28"/>
          <p:cNvSpPr txBox="1"/>
          <p:nvPr>
            <p:ph idx="1" type="body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/>
        </p:txBody>
      </p:sp>
      <p:sp>
        <p:nvSpPr>
          <p:cNvPr id="44" name="Google Shape;44;p28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5" name="Google Shape;45;p28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6" name="Google Shape;46;p28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orównanie" type="twoTxTwoObj">
  <p:cSld name="TWO_OBJECTS_WITH_TEXT">
    <p:spTree>
      <p:nvGrpSpPr>
        <p:cNvPr id="47" name="Shape 4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Google Shape;48;p29"/>
          <p:cNvSpPr txBox="1"/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49" name="Google Shape;49;p29"/>
          <p:cNvSpPr txBox="1"/>
          <p:nvPr>
            <p:ph idx="1" type="body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0" name="Google Shape;50;p29"/>
          <p:cNvSpPr txBox="1"/>
          <p:nvPr>
            <p:ph idx="2" type="body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1" name="Google Shape;51;p29"/>
          <p:cNvSpPr txBox="1"/>
          <p:nvPr>
            <p:ph idx="3" type="body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b="1" sz="24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b="1" sz="20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b="1" sz="18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b="1" sz="1600"/>
            </a:lvl9pPr>
          </a:lstStyle>
          <a:p/>
        </p:txBody>
      </p:sp>
      <p:sp>
        <p:nvSpPr>
          <p:cNvPr id="52" name="Google Shape;52;p29"/>
          <p:cNvSpPr txBox="1"/>
          <p:nvPr>
            <p:ph idx="4" type="body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3429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indent="-3429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indent="-3429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indent="-3429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indent="-3429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indent="-3429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indent="-3429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indent="-3429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indent="-3429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/>
        </p:txBody>
      </p:sp>
      <p:sp>
        <p:nvSpPr>
          <p:cNvPr id="53" name="Google Shape;53;p29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4" name="Google Shape;54;p29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5" name="Google Shape;55;p29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ylko tytuł" type="titleOnly">
  <p:cSld name="TITLE_ONLY">
    <p:spTree>
      <p:nvGrpSpPr>
        <p:cNvPr id="56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Google Shape;57;p3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8" name="Google Shape;58;p30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59" name="Google Shape;59;p30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0" name="Google Shape;60;p30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Pusty" type="blank">
  <p:cSld name="BLANK"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31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3" name="Google Shape;63;p31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4" name="Google Shape;64;p31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braz z podpisem" type="picTx">
  <p:cSld name="PICTURE_WITH_CAPTION_TEXT"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32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67" name="Google Shape;67;p32"/>
          <p:cNvSpPr/>
          <p:nvPr>
            <p:ph idx="2" type="pic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b="0" i="0" sz="32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None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None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68" name="Google Shape;68;p32"/>
          <p:cNvSpPr txBox="1"/>
          <p:nvPr>
            <p:ph idx="1" type="body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228600" lvl="0" marL="4572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indent="-228600" lvl="1" marL="914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indent="-228600" lvl="2" marL="1371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indent="-228600" lvl="3" marL="1828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indent="-228600" lvl="4" marL="2286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indent="-228600" lvl="5" marL="27432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indent="-228600" lvl="6" marL="3200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indent="-228600" lvl="7" marL="3657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indent="-228600" lvl="8" marL="41148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/>
        </p:txBody>
      </p:sp>
      <p:sp>
        <p:nvSpPr>
          <p:cNvPr id="69" name="Google Shape;69;p32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0" name="Google Shape;70;p32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/>
        </p:txBody>
      </p:sp>
      <p:sp>
        <p:nvSpPr>
          <p:cNvPr id="71" name="Google Shape;71;p32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algn="r">
              <a:spcBef>
                <a:spcPts val="0"/>
              </a:spcBef>
              <a:buNone/>
              <a:defRPr/>
            </a:lvl1pPr>
            <a:lvl2pPr indent="0" lvl="1" marL="0" algn="r">
              <a:spcBef>
                <a:spcPts val="0"/>
              </a:spcBef>
              <a:buNone/>
              <a:defRPr/>
            </a:lvl2pPr>
            <a:lvl3pPr indent="0" lvl="2" marL="0" algn="r">
              <a:spcBef>
                <a:spcPts val="0"/>
              </a:spcBef>
              <a:buNone/>
              <a:defRPr/>
            </a:lvl3pPr>
            <a:lvl4pPr indent="0" lvl="3" marL="0" algn="r">
              <a:spcBef>
                <a:spcPts val="0"/>
              </a:spcBef>
              <a:buNone/>
              <a:defRPr/>
            </a:lvl4pPr>
            <a:lvl5pPr indent="0" lvl="4" marL="0" algn="r">
              <a:spcBef>
                <a:spcPts val="0"/>
              </a:spcBef>
              <a:buNone/>
              <a:defRPr/>
            </a:lvl5pPr>
            <a:lvl6pPr indent="0" lvl="5" marL="0" algn="r">
              <a:spcBef>
                <a:spcPts val="0"/>
              </a:spcBef>
              <a:buNone/>
              <a:defRPr/>
            </a:lvl6pPr>
            <a:lvl7pPr indent="0" lvl="6" marL="0" algn="r">
              <a:spcBef>
                <a:spcPts val="0"/>
              </a:spcBef>
              <a:buNone/>
              <a:defRPr/>
            </a:lvl7pPr>
            <a:lvl8pPr indent="0" lvl="7" marL="0" algn="r">
              <a:spcBef>
                <a:spcPts val="0"/>
              </a:spcBef>
              <a:buNone/>
              <a:defRPr/>
            </a:lvl8pPr>
            <a:lvl9pPr indent="0" lvl="8" marL="0" algn="r">
              <a:spcBef>
                <a:spcPts val="0"/>
              </a:spcBef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1" Type="http://schemas.openxmlformats.org/officeDocument/2006/relationships/slideLayout" Target="../slideLayouts/slideLayout10.xml"/><Relationship Id="rId10" Type="http://schemas.openxmlformats.org/officeDocument/2006/relationships/slideLayout" Target="../slideLayouts/slideLayout9.xml"/><Relationship Id="rId13" Type="http://schemas.openxmlformats.org/officeDocument/2006/relationships/theme" Target="../theme/theme2.xml"/><Relationship Id="rId12" Type="http://schemas.openxmlformats.org/officeDocument/2006/relationships/slideLayout" Target="../slideLayouts/slideLayout11.xml"/><Relationship Id="rId1" Type="http://schemas.openxmlformats.org/officeDocument/2006/relationships/image" Target="../media/image1.jpg"/><Relationship Id="rId2" Type="http://schemas.openxmlformats.org/officeDocument/2006/relationships/slideLayout" Target="../slideLayouts/slideLayout1.xml"/><Relationship Id="rId3" Type="http://schemas.openxmlformats.org/officeDocument/2006/relationships/slideLayout" Target="../slideLayouts/slideLayout2.xml"/><Relationship Id="rId4" Type="http://schemas.openxmlformats.org/officeDocument/2006/relationships/slideLayout" Target="../slideLayouts/slideLayout3.xml"/><Relationship Id="rId9" Type="http://schemas.openxmlformats.org/officeDocument/2006/relationships/slideLayout" Target="../slideLayouts/slideLayout8.xml"/><Relationship Id="rId5" Type="http://schemas.openxmlformats.org/officeDocument/2006/relationships/slideLayout" Target="../slideLayouts/slideLayout4.xml"/><Relationship Id="rId6" Type="http://schemas.openxmlformats.org/officeDocument/2006/relationships/slideLayout" Target="../slideLayouts/slideLayout5.xml"/><Relationship Id="rId7" Type="http://schemas.openxmlformats.org/officeDocument/2006/relationships/slideLayout" Target="../slideLayouts/slideLayout6.xml"/><Relationship Id="rId8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blipFill rotWithShape="1">
          <a:blip r:embed="rId1">
            <a:alphaModFix/>
          </a:blip>
          <a:tile algn="tl" flip="none" tx="0" sx="100000" ty="0" sy="100000"/>
        </a:blipFill>
      </p:bgPr>
    </p:bg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>
            <a:lvl1pPr lv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b="0" i="0" sz="4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/>
        </p:txBody>
      </p:sp>
      <p:sp>
        <p:nvSpPr>
          <p:cNvPr id="11" name="Google Shape;11;p2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>
            <a:lvl1pPr indent="-406400" lvl="0" marL="45720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b="0" i="0" sz="2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-381000" lvl="1" marL="914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b="0" i="0" sz="24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-355600" lvl="2" marL="1371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b="0" i="0" sz="20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-342900" lvl="3" marL="1828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-342900" lvl="4" marL="22860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-342900" lvl="5" marL="27432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-342900" lvl="6" marL="32004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-342900" lvl="7" marL="36576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-342900" lvl="8" marL="4114800" marR="0" rtl="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2" name="Google Shape;12;p23"/>
          <p:cNvSpPr txBox="1"/>
          <p:nvPr>
            <p:ph idx="10" type="dt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3" name="Google Shape;13;p23"/>
          <p:cNvSpPr txBox="1"/>
          <p:nvPr>
            <p:ph idx="11" type="ftr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lvl="0" marR="0" rt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lvl="2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lvl="3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lvl="4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lvl="5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lvl="6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lvl="7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lvl="8" marR="0" rtl="0" algn="l">
              <a:spcBef>
                <a:spcPts val="0"/>
              </a:spcBef>
              <a:spcAft>
                <a:spcPts val="0"/>
              </a:spcAft>
              <a:buSzPts val="1400"/>
              <a:buNone/>
              <a:defRPr b="0" i="0" sz="1800" u="none" cap="none" strike="noStrik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/>
        </p:txBody>
      </p:sp>
      <p:sp>
        <p:nvSpPr>
          <p:cNvPr id="14" name="Google Shape;14;p23"/>
          <p:cNvSpPr txBox="1"/>
          <p:nvPr>
            <p:ph idx="12" type="sldNum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>
            <a:lvl1pPr indent="0" lvl="0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indent="0" lvl="1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indent="0" lvl="2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indent="0" lvl="3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indent="0" lvl="4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indent="0" lvl="5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indent="0" lvl="6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indent="0" lvl="7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indent="0" lvl="8" marL="0" marR="0" rtl="0" algn="r">
              <a:spcBef>
                <a:spcPts val="0"/>
              </a:spcBef>
              <a:buNone/>
              <a:defRPr b="0" i="0" sz="1200" u="none" cap="none" strike="noStrik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pl-PL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6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1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0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15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8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7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6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9.pn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13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2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14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1.xml"/><Relationship Id="rId3" Type="http://schemas.openxmlformats.org/officeDocument/2006/relationships/hyperlink" Target="http://drive.google.com/file/d/19n5yxKFDHZDktFBB9qWueoPj7QNzw7um/view" TargetMode="External"/><Relationship Id="rId4" Type="http://schemas.openxmlformats.org/officeDocument/2006/relationships/image" Target="../media/image4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7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hyperlink" Target="http://drive.google.com/file/d/14AHbPXkFLER7CSLeMqnKkHmTkDdsMx8p/view" TargetMode="External"/><Relationship Id="rId4" Type="http://schemas.openxmlformats.org/officeDocument/2006/relationships/image" Target="../media/image2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Relationship Id="rId3" Type="http://schemas.openxmlformats.org/officeDocument/2006/relationships/hyperlink" Target="http://drive.google.com/file/d/13c2HQlCgIYMyt9k0EUydxNhPma0vcmgF/view" TargetMode="External"/><Relationship Id="rId4" Type="http://schemas.openxmlformats.org/officeDocument/2006/relationships/image" Target="../media/image3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p1"/>
          <p:cNvSpPr txBox="1"/>
          <p:nvPr>
            <p:ph type="ctrTitle"/>
          </p:nvPr>
        </p:nvSpPr>
        <p:spPr>
          <a:xfrm>
            <a:off x="1524000" y="391886"/>
            <a:ext cx="9144000" cy="2596243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Times New Roman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DZIEŃ RODZINY</a:t>
            </a:r>
            <a:endParaRPr/>
          </a:p>
        </p:txBody>
      </p:sp>
      <p:sp>
        <p:nvSpPr>
          <p:cNvPr id="89" name="Google Shape;89;p1"/>
          <p:cNvSpPr txBox="1"/>
          <p:nvPr>
            <p:ph idx="1" type="subTitle"/>
          </p:nvPr>
        </p:nvSpPr>
        <p:spPr>
          <a:xfrm>
            <a:off x="1523999" y="4033156"/>
            <a:ext cx="10037523" cy="2155373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8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pl-PL" sz="3300">
                <a:latin typeface="Times New Roman"/>
                <a:ea typeface="Times New Roman"/>
                <a:cs typeface="Times New Roman"/>
                <a:sym typeface="Times New Roman"/>
              </a:rPr>
              <a:t>PUBLICZNA SZKOŁA PODSTAWOWA W JANIKOWIE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 b="1" sz="28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i="1" lang="pl-PL"/>
              <a:t>Opracowanie: Uczniowie klasy 3 oraz Doniec Urszula, Maciejewski Piotr, Zielona Bernadeta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/>
              <a:t>                                                                                                   </a:t>
            </a:r>
            <a:endParaRPr/>
          </a:p>
          <a:p>
            <a:pPr indent="0" lvl="0" marL="0" rt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Maj, 2021 r. </a:t>
            </a:r>
            <a:endParaRPr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1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 b="1"/>
          </a:p>
        </p:txBody>
      </p:sp>
      <p:sp>
        <p:nvSpPr>
          <p:cNvPr id="147" name="Google Shape;147;p10"/>
          <p:cNvSpPr txBox="1"/>
          <p:nvPr>
            <p:ph idx="2" type="body"/>
          </p:nvPr>
        </p:nvSpPr>
        <p:spPr>
          <a:xfrm>
            <a:off x="6096000" y="1825625"/>
            <a:ext cx="5921829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Rodzice to wyjątkowe osoby </a:t>
            </a:r>
            <a:b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w życiu każdego człowieka. </a:t>
            </a:r>
            <a:b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To oni otaczając czułą opieką kochają bezgranicznie, wybaczają niedoskonałości, wychowują </a:t>
            </a:r>
            <a:b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i uczą dziecko funkcjonowania </a:t>
            </a:r>
            <a:b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w społeczeństwie, przekazując mu podstawowe informacje na temat  otaczającego nas świata. 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pic>
        <p:nvPicPr>
          <p:cNvPr id="148" name="Google Shape;148;p1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381000" y="1825625"/>
            <a:ext cx="5181600" cy="387289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2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1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descr="Obraz zawierający tekst&#10;&#10;Opis wygenerowany automatycznie" id="154" name="Google Shape;154;p11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069" y="1825625"/>
            <a:ext cx="3049861" cy="43513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55" name="Google Shape;155;p11"/>
          <p:cNvSpPr txBox="1"/>
          <p:nvPr>
            <p:ph idx="2" type="body"/>
          </p:nvPr>
        </p:nvSpPr>
        <p:spPr>
          <a:xfrm>
            <a:off x="5991577" y="1690688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b="1" lang="pl-PL" sz="2400">
                <a:latin typeface="Times New Roman"/>
                <a:ea typeface="Times New Roman"/>
                <a:cs typeface="Times New Roman"/>
                <a:sym typeface="Times New Roman"/>
              </a:rPr>
              <a:t>Laurka dla mamy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333663"/>
              </a:buClr>
              <a:buSzPts val="2400"/>
              <a:buNone/>
            </a:pPr>
            <a: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  <a:t>Wymaluję na laurce czerwone serduszko,</a:t>
            </a:r>
            <a:b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  <a:t> ptaka co ma złote pióra i kwiaty </a:t>
            </a:r>
            <a:b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  <a:t>w dzbanuszku.</a:t>
            </a:r>
            <a:b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  <a:t> Żyj Mamusiu moja miła 100 lat albo dłużej,</a:t>
            </a:r>
            <a:b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</a:br>
            <a:r>
              <a:rPr lang="pl-PL" sz="2400">
                <a:solidFill>
                  <a:srgbClr val="333663"/>
                </a:solidFill>
                <a:latin typeface="Comic Sans MS"/>
                <a:ea typeface="Comic Sans MS"/>
                <a:cs typeface="Comic Sans MS"/>
                <a:sym typeface="Comic Sans MS"/>
              </a:rPr>
              <a:t> bądź wesoła i szczęśliwa, zdrowie niech Ci sprzyja.</a:t>
            </a:r>
            <a:endParaRPr sz="2400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9" name="Shape 15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0" name="Google Shape;160;p12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61" name="Google Shape;161;p12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pl-PL"/>
              <a:t>              List do Taty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Kiedy już sobie odpoczniesz, odłożysz gazetę i teczkę, to wtedy Tato kochany, zaproszę Cię </a:t>
            </a:r>
            <a:br>
              <a:rPr lang="pl-PL"/>
            </a:br>
            <a:r>
              <a:rPr lang="pl-PL"/>
              <a:t>na wycieczkę.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Będziemy razem wędrować, trzymając się za ręce, po piasku pełnym marzeń – tylko Ja, Ty i nikt więcej.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descr="Obraz zawierający wewnątrz&#10;&#10;Opis wygenerowany automatycznie" id="162" name="Google Shape;162;p12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21446" l="23922" r="7393" t="0"/>
          <a:stretch/>
        </p:blipFill>
        <p:spPr>
          <a:xfrm>
            <a:off x="404038" y="2141537"/>
            <a:ext cx="5422604" cy="43513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1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descr="Obraz zawierający tekst&#10;&#10;Opis wygenerowany automatycznie" id="168" name="Google Shape;168;p13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1904069" y="1825625"/>
            <a:ext cx="3049861" cy="43513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69" name="Google Shape;169;p13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62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600">
                <a:latin typeface="Times New Roman"/>
                <a:ea typeface="Times New Roman"/>
                <a:cs typeface="Times New Roman"/>
                <a:sym typeface="Times New Roman"/>
              </a:rPr>
              <a:t>                 </a:t>
            </a:r>
            <a:r>
              <a:rPr b="1" lang="pl-PL" sz="4500">
                <a:latin typeface="Times New Roman"/>
                <a:ea typeface="Times New Roman"/>
                <a:cs typeface="Times New Roman"/>
                <a:sym typeface="Times New Roman"/>
              </a:rPr>
              <a:t>Dla mamy</a:t>
            </a:r>
            <a:br>
              <a:rPr lang="pl-PL" sz="2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2600">
                <a:latin typeface="Times New Roman"/>
                <a:ea typeface="Times New Roman"/>
                <a:cs typeface="Times New Roman"/>
                <a:sym typeface="Times New Roman"/>
              </a:rPr>
              <a:t> 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2600">
                <a:latin typeface="Times New Roman"/>
                <a:ea typeface="Times New Roman"/>
                <a:cs typeface="Times New Roman"/>
                <a:sym typeface="Times New Roman"/>
              </a:rPr>
              <a:t> </a:t>
            </a: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Ze wszystkich kwiatów świata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chciałabym zerwać... słońce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i dać je potem Tobie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złociste i gorące.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Słoneczko jest daleko,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ale się nie martw, Mamo,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narysowałem drugie...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Jest prawie takie samo!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Teraz Cię wycałuję, jak mogę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najgoręcej,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bo tak Cię kocham bardzo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  <a:t> że już nie można więcej!</a:t>
            </a:r>
            <a:br>
              <a:rPr lang="pl-PL" sz="40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40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14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descr="Obraz zawierający tekst, tablica suchościerna, zdobione&#10;&#10;Opis wygenerowany automatycznie" id="175" name="Google Shape;175;p14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61919" y="1075659"/>
            <a:ext cx="3952344" cy="5763425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176" name="Google Shape;176;p14"/>
          <p:cNvSpPr txBox="1"/>
          <p:nvPr>
            <p:ph idx="2" type="body"/>
          </p:nvPr>
        </p:nvSpPr>
        <p:spPr>
          <a:xfrm>
            <a:off x="7037613" y="1502229"/>
            <a:ext cx="4702629" cy="467473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77500" lnSpcReduction="2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Mama usiadła przy oknie.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Mama ma oczy mokre.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Mama milczy i patrzy w ziemię.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Pewnie ma jakieś zmartwienie...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Zrobiłam dla niej teatrzyk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- a ona wcale nie patrzy.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Przyniosłam w złotku orzecha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- a ona się nie uśmiecha.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Usiądę sobie przy mamie,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obejmę mamę rękami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i tak jej powiem na uszko: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"Mamusiu, moje jabłuszko!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Mamusiu, moje słoneczko!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Mama uśmiechnie się do mnie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i powie: Moja córeczko...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pl-PL"/>
              <a:t>                                    </a:t>
            </a:r>
            <a:r>
              <a:rPr i="1" lang="pl-PL"/>
              <a:t>Danuta Wawiłow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  <a:p>
            <a:pPr indent="-90804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Google Shape;181;p15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82" name="Google Shape;182;p15"/>
          <p:cNvSpPr txBox="1"/>
          <p:nvPr>
            <p:ph idx="2" type="body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92500" lnSpcReduction="2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Mamo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Dam Ci dziś piękny kwiatek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wstążkę na dodatek.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Dam Ci złoty pierścionek,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na górce mały domek,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ogródek malowany,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ławkę pod wielkim kasztanem.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Dam Ci słońce nad domem,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słońce – złotą koronę.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dam Ci księżyc, wiesz?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I jeszcze… co tylko chcesz.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Bo jestem bardzo bogaty,</a:t>
            </a:r>
            <a:b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</a:br>
            <a:r>
              <a:rPr b="0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dostałem kredki od Taty.</a:t>
            </a:r>
            <a:endParaRPr/>
          </a:p>
          <a:p>
            <a:pPr indent="0" lvl="0" marL="0" marR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None/>
            </a:pPr>
            <a:r>
              <a:rPr b="1" i="0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                              </a:t>
            </a:r>
            <a:r>
              <a:rPr b="0" i="1" lang="pl-PL" sz="2600" u="none" cap="none" strike="noStrike">
                <a:solidFill>
                  <a:srgbClr val="000000"/>
                </a:solidFill>
                <a:latin typeface="Calibri"/>
                <a:ea typeface="Calibri"/>
                <a:cs typeface="Calibri"/>
                <a:sym typeface="Calibri"/>
              </a:rPr>
              <a:t>Danuta Gellnerowa</a:t>
            </a:r>
            <a:endParaRPr i="1"/>
          </a:p>
        </p:txBody>
      </p:sp>
      <p:pic>
        <p:nvPicPr>
          <p:cNvPr id="183" name="Google Shape;183;p15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6667" l="6250" r="5000" t="9166"/>
          <a:stretch/>
        </p:blipFill>
        <p:spPr>
          <a:xfrm rot="10800000">
            <a:off x="393894" y="2405575"/>
            <a:ext cx="5181599" cy="357319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7" name="Shape 1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Google Shape;188;p16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89" name="Google Shape;189;p16"/>
          <p:cNvSpPr txBox="1"/>
          <p:nvPr>
            <p:ph idx="2" type="body"/>
          </p:nvPr>
        </p:nvSpPr>
        <p:spPr>
          <a:xfrm>
            <a:off x="6890656" y="1825625"/>
            <a:ext cx="4463143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       </a:t>
            </a:r>
            <a:r>
              <a:rPr b="1" lang="pl-PL"/>
              <a:t>Kochany Tato!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Za Twe czułe serce, za mądre nakazy w dniu Twojego święta dziękuję – sto razy! </a:t>
            </a:r>
            <a:endParaRPr/>
          </a:p>
        </p:txBody>
      </p:sp>
      <p:pic>
        <p:nvPicPr>
          <p:cNvPr id="190" name="Google Shape;190;p16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 rot="-5400000">
            <a:off x="1198690" y="918515"/>
            <a:ext cx="4104122" cy="5918337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5" name="Shape 1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6" name="Google Shape;196;p17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97" name="Google Shape;197;p17"/>
          <p:cNvSpPr txBox="1"/>
          <p:nvPr>
            <p:ph idx="2" type="body"/>
          </p:nvPr>
        </p:nvSpPr>
        <p:spPr>
          <a:xfrm>
            <a:off x="5666014" y="1825625"/>
            <a:ext cx="61722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fontScale="25000" lnSpcReduction="20000"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pl-PL" sz="9600">
                <a:latin typeface="Times New Roman"/>
                <a:ea typeface="Times New Roman"/>
                <a:cs typeface="Times New Roman"/>
                <a:sym typeface="Times New Roman"/>
              </a:rPr>
              <a:t>Do matki</a:t>
            </a:r>
            <a:endParaRPr sz="96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Mamo, chciałbym Ci przynieść latający dywan.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I kaczkę, która znosi szczerozłote jajka,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Żebyś żyła beztrosko - wesoła, szczęśliwa,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Lecz takie dziwy znaleźć można tylko w bajach.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Lecz dzisiaj za twe troski, trudy, poświęcenia,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Za Twą miłość matczyną nigdy nie zachwianą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Mogę tylko Twą szyję otoczyć ramieniem</a:t>
            </a:r>
            <a:b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 sz="9600">
                <a:latin typeface="Times New Roman"/>
                <a:ea typeface="Times New Roman"/>
                <a:cs typeface="Times New Roman"/>
                <a:sym typeface="Times New Roman"/>
              </a:rPr>
              <a:t>I szepnąć Ci do ucha: Dziękuję Ci, Mamo.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rPr b="1" lang="pl-PL" sz="96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				</a:t>
            </a:r>
            <a:r>
              <a:rPr i="1" lang="pl-PL" sz="9600">
                <a:latin typeface="Times New Roman"/>
                <a:ea typeface="Times New Roman"/>
                <a:cs typeface="Times New Roman"/>
                <a:sym typeface="Times New Roman"/>
              </a:rPr>
              <a:t>W. Grodzieńska</a:t>
            </a:r>
            <a:endParaRPr/>
          </a:p>
          <a:p>
            <a:pPr indent="-18415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ct val="100000"/>
              <a:buNone/>
            </a:pPr>
            <a:r>
              <a:t/>
            </a:r>
            <a:endParaRPr/>
          </a:p>
        </p:txBody>
      </p:sp>
      <p:pic>
        <p:nvPicPr>
          <p:cNvPr id="198" name="Google Shape;198;p17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1597027"/>
            <a:ext cx="3374055" cy="4808534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2" name="Shape 2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Google Shape;203;p1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id="204" name="Google Shape;204;p18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656643" y="1825625"/>
            <a:ext cx="4847907" cy="4351338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05" name="Google Shape;205;p18"/>
          <p:cNvSpPr txBox="1"/>
          <p:nvPr>
            <p:ph idx="2" type="body"/>
          </p:nvPr>
        </p:nvSpPr>
        <p:spPr>
          <a:xfrm>
            <a:off x="6172199" y="1825625"/>
            <a:ext cx="5363157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pl-PL"/>
              <a:t>                Do Matki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W ciemnościach postać mi stoi Matczyna,</a:t>
            </a:r>
            <a:br>
              <a:rPr lang="pl-PL"/>
            </a:br>
            <a:r>
              <a:rPr lang="pl-PL"/>
              <a:t>Niby idąca ku tęczowej bramie -</a:t>
            </a:r>
            <a:br>
              <a:rPr lang="pl-PL"/>
            </a:br>
            <a:r>
              <a:rPr lang="pl-PL"/>
              <a:t>Jej odwrócona twarz patrzy przez ramię,</a:t>
            </a:r>
            <a:br>
              <a:rPr lang="pl-PL"/>
            </a:br>
            <a:r>
              <a:rPr lang="pl-PL"/>
              <a:t>I w oczach widać, że patrzy na syna.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			</a:t>
            </a:r>
            <a:r>
              <a:rPr i="1" lang="pl-PL" sz="2400"/>
              <a:t>Juliusz Słowacki</a:t>
            </a:r>
            <a:endParaRPr/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09" name="Shape 2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0" name="Google Shape;210;p1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descr="Obraz zawierający tekst&#10;&#10;Opis wygenerowany automatycznie" id="211" name="Google Shape;211;p19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446314" y="2022112"/>
            <a:ext cx="5181600" cy="363179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  <p:sp>
        <p:nvSpPr>
          <p:cNvPr id="212" name="Google Shape;212;p19"/>
          <p:cNvSpPr txBox="1"/>
          <p:nvPr>
            <p:ph idx="2" type="body"/>
          </p:nvPr>
        </p:nvSpPr>
        <p:spPr>
          <a:xfrm>
            <a:off x="6172200" y="1825625"/>
            <a:ext cx="5573486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       </a:t>
            </a:r>
            <a:r>
              <a:rPr b="1" lang="pl-PL"/>
              <a:t>Drogi Tatusiu!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Najlepszy na świecie,</a:t>
            </a:r>
            <a:br>
              <a:rPr lang="pl-PL"/>
            </a:br>
            <a:r>
              <a:rPr lang="pl-PL"/>
              <a:t>który mnie kochasz w zimie i w lecie,</a:t>
            </a:r>
            <a:br>
              <a:rPr lang="pl-PL"/>
            </a:br>
            <a:r>
              <a:rPr lang="pl-PL"/>
              <a:t>jesienią, wiosną, w niezmiennej trosce, w szczęśliwym domu - jak </a:t>
            </a:r>
            <a:br>
              <a:rPr lang="pl-PL"/>
            </a:br>
            <a:r>
              <a:rPr lang="pl-PL"/>
              <a:t>w raju rosnę.</a:t>
            </a:r>
            <a:br>
              <a:rPr lang="pl-PL"/>
            </a:br>
            <a:endParaRPr b="1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/>
          <p:nvPr>
            <p:ph type="title"/>
          </p:nvPr>
        </p:nvSpPr>
        <p:spPr>
          <a:xfrm>
            <a:off x="838200" y="365124"/>
            <a:ext cx="10515600" cy="281698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marR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br>
              <a:rPr lang="pl-PL"/>
            </a:br>
            <a:r>
              <a:rPr b="1" lang="pl-PL" sz="3600">
                <a:latin typeface="Times New Roman"/>
                <a:ea typeface="Times New Roman"/>
                <a:cs typeface="Times New Roman"/>
                <a:sym typeface="Times New Roman"/>
              </a:rPr>
              <a:t>15 MAJA  – MIĘDZYNARODOWY DZIEŃ RODZIN</a:t>
            </a:r>
            <a:br>
              <a:rPr b="1" lang="pl-PL"/>
            </a:b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pl-PL" sz="3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„Przechodzisz przez życie, zastanawiając się, o co w tym wszystkim chodzi, ale pod koniec dnia wiesz, że chodzi o rodzinę”.</a:t>
            </a:r>
            <a:r>
              <a:rPr b="0" i="0" lang="pl-PL" sz="3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									/Rod Steward/</a:t>
            </a:r>
            <a:br>
              <a:rPr b="0" i="0" lang="pl-PL" sz="3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</a:br>
            <a:br>
              <a:rPr lang="pl-PL"/>
            </a:br>
            <a:endParaRPr/>
          </a:p>
        </p:txBody>
      </p:sp>
      <p:sp>
        <p:nvSpPr>
          <p:cNvPr id="95" name="Google Shape;95;p2"/>
          <p:cNvSpPr txBox="1"/>
          <p:nvPr>
            <p:ph idx="1" type="body"/>
          </p:nvPr>
        </p:nvSpPr>
        <p:spPr>
          <a:xfrm>
            <a:off x="326571" y="3429000"/>
            <a:ext cx="11381015" cy="3063876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20 września 1993 r. Zgromadzenie ogólne ONZ ustanowiło Międzynarodowy Dzień Rodzin. 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</a:pPr>
            <a:r>
              <a:rPr lang="pl-PL" sz="3200">
                <a:latin typeface="Times New Roman"/>
                <a:ea typeface="Times New Roman"/>
                <a:cs typeface="Times New Roman"/>
                <a:sym typeface="Times New Roman"/>
              </a:rPr>
              <a:t>Święto obchodzone 15 maja ma na celu pogłębienie świadomości społeczeństwa na temat  wyzwań związanych z życiem rodzinnym.</a:t>
            </a:r>
            <a:endParaRPr/>
          </a:p>
          <a:p>
            <a:pPr indent="-254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 sz="32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16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20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218" name="Google Shape;218;p20"/>
          <p:cNvSpPr txBox="1"/>
          <p:nvPr>
            <p:ph idx="2" type="body"/>
          </p:nvPr>
        </p:nvSpPr>
        <p:spPr>
          <a:xfrm>
            <a:off x="6829424" y="1825625"/>
            <a:ext cx="5067301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 lnSpcReduction="1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Kochany Tatusiu!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 okazji Twojego Święta,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za wczoraj i dziś,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każdym czułym serca uderzeniem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i każdym z niego płynącym życzeniem - zdrowia, sił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i codziennej radości -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wraz ze słowami największej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wdzięczności za wszystkie dla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nas trudy i starania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składamy dzisiaj podziękowania...</a:t>
            </a:r>
            <a:endParaRPr/>
          </a:p>
        </p:txBody>
      </p:sp>
      <p:pic>
        <p:nvPicPr>
          <p:cNvPr descr="Obraz zawierający tekst&#10;&#10;Opis wygenerowany automatycznie" id="219" name="Google Shape;219;p20"/>
          <p:cNvPicPr preferRelativeResize="0"/>
          <p:nvPr>
            <p:ph idx="1" type="body"/>
          </p:nvPr>
        </p:nvPicPr>
        <p:blipFill rotWithShape="1">
          <a:blip r:embed="rId3">
            <a:alphaModFix/>
          </a:blip>
          <a:srcRect b="0" l="0" r="0" t="0"/>
          <a:stretch/>
        </p:blipFill>
        <p:spPr>
          <a:xfrm>
            <a:off x="838200" y="2185397"/>
            <a:ext cx="5181600" cy="3631793"/>
          </a:xfrm>
          <a:prstGeom prst="round2DiagRect">
            <a:avLst>
              <a:gd fmla="val 16667" name="adj1"/>
              <a:gd fmla="val 0" name="adj2"/>
            </a:avLst>
          </a:prstGeom>
          <a:noFill/>
          <a:ln cap="sq" cmpd="sng" w="88900">
            <a:solidFill>
              <a:srgbClr val="FFFFFF"/>
            </a:solidFill>
            <a:prstDash val="solid"/>
            <a:miter lim="800000"/>
            <a:headEnd len="sm" w="sm" type="none"/>
            <a:tailEnd len="sm" w="sm" type="none"/>
          </a:ln>
          <a:effectLst>
            <a:outerShdw blurRad="254000" rotWithShape="0" algn="tl">
              <a:srgbClr val="000000">
                <a:alpha val="42745"/>
              </a:srgbClr>
            </a:outerShdw>
          </a:effectLst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23" name="Shape 22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4" name="Google Shape;224;p21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pic>
        <p:nvPicPr>
          <p:cNvPr id="225" name="Google Shape;225;p21" title="Film 3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2905475" y="2227938"/>
            <a:ext cx="605790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2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chemeClr val="lt1"/>
        </a:solidFill>
      </p:bgPr>
    </p:bg>
    <p:spTree>
      <p:nvGrpSpPr>
        <p:cNvPr id="229" name="Shape 2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0" name="Google Shape;230;p22"/>
          <p:cNvSpPr/>
          <p:nvPr/>
        </p:nvSpPr>
        <p:spPr>
          <a:xfrm>
            <a:off x="-1" y="0"/>
            <a:ext cx="12188952" cy="6858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id="231" name="Google Shape;231;p22"/>
          <p:cNvPicPr preferRelativeResize="0"/>
          <p:nvPr/>
        </p:nvPicPr>
        <p:blipFill rotWithShape="1">
          <a:blip r:embed="rId3">
            <a:alphaModFix/>
          </a:blip>
          <a:srcRect b="9777" l="0" r="0" t="9865"/>
          <a:stretch/>
        </p:blipFill>
        <p:spPr>
          <a:xfrm>
            <a:off x="-3047" y="10"/>
            <a:ext cx="12191999" cy="6857990"/>
          </a:xfrm>
          <a:prstGeom prst="rect">
            <a:avLst/>
          </a:prstGeom>
          <a:noFill/>
          <a:ln>
            <a:noFill/>
          </a:ln>
        </p:spPr>
      </p:pic>
      <p:sp>
        <p:nvSpPr>
          <p:cNvPr id="232" name="Google Shape;232;p22"/>
          <p:cNvSpPr/>
          <p:nvPr/>
        </p:nvSpPr>
        <p:spPr>
          <a:xfrm>
            <a:off x="0" y="2207602"/>
            <a:ext cx="12191999" cy="3162146"/>
          </a:xfrm>
          <a:prstGeom prst="rect">
            <a:avLst/>
          </a:prstGeom>
          <a:gradFill>
            <a:gsLst>
              <a:gs pos="0">
                <a:srgbClr val="000000">
                  <a:alpha val="0"/>
                </a:srgbClr>
              </a:gs>
              <a:gs pos="25000">
                <a:srgbClr val="000000">
                  <a:alpha val="14901"/>
                </a:srgbClr>
              </a:gs>
              <a:gs pos="50000">
                <a:srgbClr val="000000">
                  <a:alpha val="29803"/>
                </a:srgbClr>
              </a:gs>
              <a:gs pos="75000">
                <a:srgbClr val="000000">
                  <a:alpha val="14901"/>
                </a:srgbClr>
              </a:gs>
              <a:gs pos="100000">
                <a:srgbClr val="000000">
                  <a:alpha val="0"/>
                </a:srgbClr>
              </a:gs>
            </a:gsLst>
            <a:lin ang="16200000" scaled="0"/>
          </a:gradFill>
          <a:ln>
            <a:noFill/>
          </a:ln>
        </p:spPr>
        <p:txBody>
          <a:bodyPr anchorCtr="0" anchor="ctr" bIns="45700" lIns="91425" spcFirstLastPara="1" rIns="91425" wrap="square" tIns="45700">
            <a:noAutofit/>
          </a:bodyPr>
          <a:lstStyle/>
          <a:p>
            <a:pPr indent="0" lvl="0" marL="0" marR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b="0" i="0" sz="1800" u="none" cap="none" strike="noStrike">
              <a:solidFill>
                <a:schemeClr val="lt1"/>
              </a:solidFill>
              <a:latin typeface="Calibri"/>
              <a:ea typeface="Calibri"/>
              <a:cs typeface="Calibri"/>
              <a:sym typeface="Calibri"/>
            </a:endParaRPr>
          </a:p>
        </p:txBody>
      </p:sp>
      <p:sp>
        <p:nvSpPr>
          <p:cNvPr id="233" name="Google Shape;233;p22"/>
          <p:cNvSpPr txBox="1"/>
          <p:nvPr>
            <p:ph type="ctrTitle"/>
          </p:nvPr>
        </p:nvSpPr>
        <p:spPr>
          <a:xfrm>
            <a:off x="1097280" y="325550"/>
            <a:ext cx="10058400" cy="3574778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FFFF0D"/>
              </a:buClr>
              <a:buSzPts val="5200"/>
              <a:buFont typeface="Times New Roman"/>
              <a:buNone/>
            </a:pPr>
            <a:r>
              <a:rPr b="1" lang="pl-PL" sz="5200">
                <a:solidFill>
                  <a:srgbClr val="FFFF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DZIĘKUJEMY ZA UWAGĘ    </a:t>
            </a:r>
            <a:r>
              <a:rPr lang="pl-PL" sz="5200">
                <a:solidFill>
                  <a:srgbClr val="FFFF0D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♥♥♥</a:t>
            </a:r>
            <a:endParaRPr sz="5200">
              <a:solidFill>
                <a:srgbClr val="FFFF0D"/>
              </a:solidFill>
            </a:endParaRPr>
          </a:p>
        </p:txBody>
      </p:sp>
      <p:sp>
        <p:nvSpPr>
          <p:cNvPr id="234" name="Google Shape;234;p22"/>
          <p:cNvSpPr txBox="1"/>
          <p:nvPr>
            <p:ph idx="1" type="subTitle"/>
          </p:nvPr>
        </p:nvSpPr>
        <p:spPr>
          <a:xfrm>
            <a:off x="1100051" y="4072043"/>
            <a:ext cx="10058400" cy="1282707"/>
          </a:xfrm>
          <a:prstGeom prst="rect">
            <a:avLst/>
          </a:prstGeom>
          <a:noFill/>
          <a:ln>
            <a:noFill/>
          </a:ln>
          <a:effectLst>
            <a:outerShdw blurRad="50800" rotWithShape="0" algn="tl" dir="2700000" dist="38100">
              <a:srgbClr val="000000">
                <a:alpha val="40000"/>
              </a:srgbClr>
            </a:outerShdw>
          </a:effectLst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t/>
            </a:r>
            <a:endParaRPr>
              <a:solidFill>
                <a:srgbClr val="FFFFFF"/>
              </a:solidFill>
            </a:endParaRPr>
          </a:p>
        </p:txBody>
      </p:sp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withEffect" presetClass="entr" presetID="10" presetSubtype="0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700"/>
                                        <p:tgtEl>
                                          <p:spTgt spid="2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p3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01" name="Google Shape;101;p3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„Rodzina jest dla człowieka niczym płótno dla artysty. Przelewamy na nie nasze najwspanialsze marzenia. Kreślimy je często w sposób niedoskonały i nieudolny, ale wszyscy jesteśmy przecież zaledwie amatorami w sztuce życia. Jeśli jednak nie skupiamy się </a:t>
            </a:r>
            <a:b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na roztrząsaniu własnych pomyłek, z czasem powstają w ten sposób prawdziwe arcydzieła. Z czasem uczymy się także, że to nie piękno końcowego efektu godne jest najwyższej pochwały, lecz wysiłek, jaki wkłada się w jego malowanie”.</a:t>
            </a: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lang="pl-PL"/>
              <a:t>							 /Richard Paul Evans/</a:t>
            </a:r>
            <a:endParaRPr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5" name="Shape 1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6" name="Google Shape;106;p4"/>
          <p:cNvSpPr txBox="1"/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anchorCtr="0" anchor="b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07" name="Google Shape;107;p4"/>
          <p:cNvSpPr txBox="1"/>
          <p:nvPr>
            <p:ph idx="2" type="body"/>
          </p:nvPr>
        </p:nvSpPr>
        <p:spPr>
          <a:xfrm>
            <a:off x="839789" y="2057400"/>
            <a:ext cx="3760346" cy="381158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r>
              <a:t/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400">
                <a:latin typeface="Times New Roman"/>
                <a:ea typeface="Times New Roman"/>
                <a:cs typeface="Times New Roman"/>
                <a:sym typeface="Times New Roman"/>
              </a:rPr>
              <a:t>Z najlepszymi życzeniami dla wszystkich rodziców naszej szkoły piosenkę pt. „Cudownych rodziców mam” śpiewa </a:t>
            </a:r>
            <a:endParaRPr/>
          </a:p>
          <a:p>
            <a:pPr indent="0" lvl="0" marL="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</a:pPr>
            <a:r>
              <a:rPr lang="pl-PL" sz="2400">
                <a:latin typeface="Times New Roman"/>
                <a:ea typeface="Times New Roman"/>
                <a:cs typeface="Times New Roman"/>
                <a:sym typeface="Times New Roman"/>
              </a:rPr>
              <a:t>Nella Szczypiór</a:t>
            </a:r>
            <a:endParaRPr/>
          </a:p>
        </p:txBody>
      </p:sp>
      <p:sp>
        <p:nvSpPr>
          <p:cNvPr id="108" name="Google Shape;108;p4"/>
          <p:cNvSpPr txBox="1"/>
          <p:nvPr>
            <p:ph idx="1" type="body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54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</a:pPr>
            <a:r>
              <a:t/>
            </a:r>
            <a:endParaRPr/>
          </a:p>
        </p:txBody>
      </p:sp>
      <p:pic>
        <p:nvPicPr>
          <p:cNvPr id="109" name="Google Shape;109;p4" title="Film 1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6298425" y="457200"/>
            <a:ext cx="3941750" cy="58482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3" name="Shape 1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" name="Google Shape;114;p5"/>
          <p:cNvSpPr txBox="1"/>
          <p:nvPr>
            <p:ph type="title"/>
          </p:nvPr>
        </p:nvSpPr>
        <p:spPr>
          <a:xfrm>
            <a:off x="838200" y="365125"/>
            <a:ext cx="10515600" cy="2597530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83333"/>
              <a:buFont typeface="Calibri"/>
              <a:buNone/>
            </a:pPr>
            <a:r>
              <a:rPr lang="pl-PL"/>
              <a:t>           </a:t>
            </a:r>
            <a:br>
              <a:rPr lang="pl-PL"/>
            </a:br>
            <a:r>
              <a:rPr lang="pl-PL"/>
              <a:t>                    </a:t>
            </a:r>
            <a:r>
              <a:rPr b="1" lang="pl-PL"/>
              <a:t>26 MAJA – DZIEŃ MATKI</a:t>
            </a:r>
            <a:br>
              <a:rPr b="1" lang="pl-PL"/>
            </a:br>
            <a:br>
              <a:rPr b="1" lang="pl-PL"/>
            </a:br>
            <a:r>
              <a:rPr b="1" lang="pl-PL" sz="3100"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b="1" i="1" lang="pl-PL" sz="3100">
                <a:latin typeface="Times New Roman"/>
                <a:ea typeface="Times New Roman"/>
                <a:cs typeface="Times New Roman"/>
                <a:sym typeface="Times New Roman"/>
              </a:rPr>
              <a:t>Jest jedna miłość, która nie liczy na wzajemność, nie szczędzi ofiar, płacze, a przebacza, odepchnięta wraca – to miłość macierzyńska”.  </a:t>
            </a:r>
            <a:br>
              <a:rPr b="1" i="1" lang="pl-PL" sz="2700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b="1" i="1" lang="pl-PL" sz="27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</a:t>
            </a:r>
            <a:r>
              <a:rPr i="1" lang="pl-PL" sz="2700"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pl-PL" sz="2700">
                <a:latin typeface="Times New Roman"/>
                <a:ea typeface="Times New Roman"/>
                <a:cs typeface="Times New Roman"/>
                <a:sym typeface="Times New Roman"/>
              </a:rPr>
              <a:t>J. I Kraszewski/</a:t>
            </a:r>
            <a:br>
              <a:rPr b="1" lang="pl-PL"/>
            </a:br>
            <a:br>
              <a:rPr lang="pl-PL"/>
            </a:br>
            <a:endParaRPr sz="24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15" name="Google Shape;115;p5"/>
          <p:cNvSpPr txBox="1"/>
          <p:nvPr>
            <p:ph idx="1" type="body"/>
          </p:nvPr>
        </p:nvSpPr>
        <p:spPr>
          <a:xfrm>
            <a:off x="838200" y="3127247"/>
            <a:ext cx="10515600" cy="336562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Początki święta sięgają czasów starożytnych Greków i Rzymian, kiedy to  uznaniem otaczano matki - boginie, symbole płodności i urodzaju.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Obecnie na świecie Dzień Matki obchodzony jest w innym czasie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 różnych krajach.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 Polsce święto to przypada na 26 maja. Jest to wyjątkowy okres okazania matkom uznania, podziwu, szacunku, miłości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i podziękowania za trud włożony w wychowanie i kształcenie.</a:t>
            </a:r>
            <a:endParaRPr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p6"/>
          <p:cNvSpPr txBox="1"/>
          <p:nvPr>
            <p:ph type="title"/>
          </p:nvPr>
        </p:nvSpPr>
        <p:spPr>
          <a:xfrm>
            <a:off x="838200" y="365125"/>
            <a:ext cx="10515600" cy="2125412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41935"/>
              <a:buFont typeface="Calibri"/>
              <a:buNone/>
            </a:pPr>
            <a:br>
              <a:rPr lang="pl-PL"/>
            </a:br>
            <a:r>
              <a:rPr lang="pl-PL"/>
              <a:t>                   </a:t>
            </a: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23 CZERWCA  –  DZIEŃ OJCA</a:t>
            </a:r>
            <a:br>
              <a:rPr lang="pl-PL"/>
            </a:br>
            <a:br>
              <a:rPr lang="pl-PL"/>
            </a:b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b="1" lang="pl-PL" sz="3100">
                <a:latin typeface="Times New Roman"/>
                <a:ea typeface="Times New Roman"/>
                <a:cs typeface="Times New Roman"/>
                <a:sym typeface="Times New Roman"/>
              </a:rPr>
              <a:t>Każdą inną ludzką miłość trzeba zdobywać, trzeba na nią zasługiwać pokonując stojące na jej drodze przeszkody, tylko miłość Ojca ma się bez zdobywania i bez zasług”.</a:t>
            </a:r>
            <a: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                                                              								</a:t>
            </a:r>
            <a:r>
              <a:rPr b="0" i="0" lang="pl-PL" sz="31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/Herman Auerbach/</a:t>
            </a:r>
            <a:br>
              <a:rPr lang="pl-PL" sz="3100">
                <a:latin typeface="Times New Roman"/>
                <a:ea typeface="Times New Roman"/>
                <a:cs typeface="Times New Roman"/>
                <a:sym typeface="Times New Roman"/>
              </a:rPr>
            </a:br>
            <a:endParaRPr sz="3100">
              <a:latin typeface="Times New Roman"/>
              <a:ea typeface="Times New Roman"/>
              <a:cs typeface="Times New Roman"/>
              <a:sym typeface="Times New Roman"/>
            </a:endParaRPr>
          </a:p>
        </p:txBody>
      </p:sp>
      <p:sp>
        <p:nvSpPr>
          <p:cNvPr id="121" name="Google Shape;121;p6"/>
          <p:cNvSpPr txBox="1"/>
          <p:nvPr>
            <p:ph idx="1" type="body"/>
          </p:nvPr>
        </p:nvSpPr>
        <p:spPr>
          <a:xfrm>
            <a:off x="838200" y="3212431"/>
            <a:ext cx="10515600" cy="3280444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2286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/>
              <a:t>Pierwsze obchody święta odbyły się 19 czerwca 1910 roku                        w miasteczku Spokane w Stanach Zjednoczonych. Oficjalnie, Dzień Ojca został ustanowiony w 1972 r. przez prezydenta Nixona.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/>
              <a:t>Data Dnia Ojca nie wszędzie na świecie jest taka sama.</a:t>
            </a:r>
            <a:endParaRPr/>
          </a:p>
          <a:p>
            <a:pPr indent="-228600" lvl="0" marL="228600" rtl="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/>
              <a:t>W Polsce Dzień Ojca obchodzony jest 23 czerwca od 1965 roku. Święto jest wyrazem szacunku i wdzięczności dla ojców.</a:t>
            </a:r>
            <a:endParaRPr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5" name="Shape 1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" name="Google Shape;126;p7"/>
          <p:cNvSpPr txBox="1"/>
          <p:nvPr>
            <p:ph type="title"/>
          </p:nvPr>
        </p:nvSpPr>
        <p:spPr>
          <a:xfrm>
            <a:off x="762000" y="381454"/>
            <a:ext cx="10515600" cy="1628267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 fontScale="90000"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ct val="100000"/>
              <a:buFont typeface="Calibri"/>
              <a:buNone/>
            </a:pPr>
            <a:r>
              <a:rPr lang="pl-PL"/>
              <a:t>               </a:t>
            </a: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1 CZERWCA   –   DZIEŃ DZIECKA</a:t>
            </a:r>
            <a:br>
              <a:rPr b="1" lang="pl-PL"/>
            </a:br>
            <a:r>
              <a:rPr b="1" i="1" lang="pl-PL">
                <a:latin typeface="Times New Roman"/>
                <a:ea typeface="Times New Roman"/>
                <a:cs typeface="Times New Roman"/>
                <a:sym typeface="Times New Roman"/>
              </a:rPr>
              <a:t>„</a:t>
            </a:r>
            <a:r>
              <a:rPr b="1" i="1" lang="pl-PL" sz="2900">
                <a:latin typeface="Times New Roman"/>
                <a:ea typeface="Times New Roman"/>
                <a:cs typeface="Times New Roman"/>
                <a:sym typeface="Times New Roman"/>
              </a:rPr>
              <a:t>Dziecko chce być dobre. Jeśli nie umie – naucz. Jeśli nie wie – wytłumacz. Jeśli nie może – pomóż”.</a:t>
            </a:r>
            <a:r>
              <a:rPr lang="pl-PL" sz="2900">
                <a:latin typeface="Times New Roman"/>
                <a:ea typeface="Times New Roman"/>
                <a:cs typeface="Times New Roman"/>
                <a:sym typeface="Times New Roman"/>
              </a:rPr>
              <a:t>                                                </a:t>
            </a:r>
            <a:r>
              <a:rPr b="1" lang="pl-PL" sz="2900">
                <a:latin typeface="Times New Roman"/>
                <a:ea typeface="Times New Roman"/>
                <a:cs typeface="Times New Roman"/>
                <a:sym typeface="Times New Roman"/>
              </a:rPr>
              <a:t>/</a:t>
            </a:r>
            <a:r>
              <a:rPr lang="pl-PL" sz="2900">
                <a:latin typeface="Times New Roman"/>
                <a:ea typeface="Times New Roman"/>
                <a:cs typeface="Times New Roman"/>
                <a:sym typeface="Times New Roman"/>
              </a:rPr>
              <a:t>Janusz Korczak/</a:t>
            </a:r>
            <a:endParaRPr/>
          </a:p>
        </p:txBody>
      </p:sp>
      <p:sp>
        <p:nvSpPr>
          <p:cNvPr id="127" name="Google Shape;127;p7"/>
          <p:cNvSpPr txBox="1"/>
          <p:nvPr>
            <p:ph idx="1" type="body"/>
          </p:nvPr>
        </p:nvSpPr>
        <p:spPr>
          <a:xfrm>
            <a:off x="838200" y="2176271"/>
            <a:ext cx="10515600" cy="4480561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Autofit/>
          </a:bodyPr>
          <a:lstStyle/>
          <a:p>
            <a:pPr indent="-228600" lvl="0" marL="228600" rtl="0" algn="just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Prekursorem dzisiejszego Dnia Dziecka, było wydarzenie mające miejsce w Genewie w roku 1925. Odbyła się tam wówczas Światowa Konferencja na Rzecz Dobra Dzieci.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Oficjalnie Dzień Dziecka ustanowiony został w 1954 przez Zgromadzenie Ogólne Organizacji Narodów Zjednoczonych (ONZ) dla upowszechniania ideałów i celów dotyczących praw dziecka zawartych w Karcie Narodów Zjednoczonych.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Pierwsze odnotowane obchody Dnia Dziecka w Polsce pochodzą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z roku 1929. Do lat 50-tych świętowano je we wrześniu. </a:t>
            </a:r>
            <a:endParaRPr/>
          </a:p>
          <a:p>
            <a:pPr indent="-228600" lvl="0" marL="228600" rtl="0" algn="just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</a:pP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Od 1950 r. Międzynarodowy Dzień Dziecka obchodzono w Polsce </a:t>
            </a:r>
            <a:b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</a:br>
            <a:r>
              <a:rPr lang="pl-PL">
                <a:latin typeface="Times New Roman"/>
                <a:ea typeface="Times New Roman"/>
                <a:cs typeface="Times New Roman"/>
                <a:sym typeface="Times New Roman"/>
              </a:rPr>
              <a:t>w dniu 1 czerwca. Od 1952 stało się już świętem stałym.</a:t>
            </a:r>
            <a:endParaRPr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1" name="Shape 1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" name="Google Shape;132;p8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Times New Roman"/>
              <a:buNone/>
            </a:pP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Szanowni Rodzice !</a:t>
            </a:r>
            <a:br>
              <a:rPr lang="pl-PL">
                <a:latin typeface="Calibri"/>
                <a:ea typeface="Calibri"/>
                <a:cs typeface="Calibri"/>
                <a:sym typeface="Calibri"/>
              </a:rPr>
            </a:br>
            <a:endParaRPr/>
          </a:p>
        </p:txBody>
      </p:sp>
      <p:sp>
        <p:nvSpPr>
          <p:cNvPr id="133" name="Google Shape;133;p8"/>
          <p:cNvSpPr txBox="1"/>
          <p:nvPr>
            <p:ph idx="1" type="body"/>
          </p:nvPr>
        </p:nvSpPr>
        <p:spPr>
          <a:xfrm>
            <a:off x="838200" y="1181686"/>
            <a:ext cx="5181600" cy="4995277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0" lvl="0" marL="0" rtl="0" algn="l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None/>
            </a:pPr>
            <a:r>
              <a:rPr b="1" lang="pl-PL" sz="3000">
                <a:latin typeface="Times New Roman"/>
                <a:ea typeface="Times New Roman"/>
                <a:cs typeface="Times New Roman"/>
                <a:sym typeface="Times New Roman"/>
              </a:rPr>
              <a:t>Z okazji Dnia Rodziny życzymy dużo zdrowia,  serdeczności, zrozumienia, tolerancji i wielu chwil spędzonych śród najbliższych.    </a:t>
            </a:r>
            <a:endParaRPr sz="3000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-50800" lvl="0" marL="22860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 b="1">
              <a:latin typeface="Times New Roman"/>
              <a:ea typeface="Times New Roman"/>
              <a:cs typeface="Times New Roman"/>
              <a:sym typeface="Times New Roman"/>
            </a:endParaRPr>
          </a:p>
          <a:p>
            <a:pPr indent="0" lvl="0" marL="0" rtl="0" algn="l">
              <a:lnSpc>
                <a:spcPct val="107000"/>
              </a:lnSpc>
              <a:spcBef>
                <a:spcPts val="180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rPr b="1" lang="pl-PL">
                <a:latin typeface="Times New Roman"/>
                <a:ea typeface="Times New Roman"/>
                <a:cs typeface="Times New Roman"/>
                <a:sym typeface="Times New Roman"/>
              </a:rPr>
              <a:t>Dyrekcja, Grono Pedagogiczne, Pracownicy Szkoły oraz Dzieci.</a:t>
            </a:r>
            <a:endParaRPr>
              <a:latin typeface="Calibri"/>
              <a:ea typeface="Calibri"/>
              <a:cs typeface="Calibri"/>
              <a:sym typeface="Calibri"/>
            </a:endParaRPr>
          </a:p>
        </p:txBody>
      </p:sp>
      <p:pic>
        <p:nvPicPr>
          <p:cNvPr descr="Obraz zawierający tekst&#10;&#10;Opis wygenerowany automatycznie" id="134" name="Google Shape;134;p8"/>
          <p:cNvPicPr preferRelativeResize="0"/>
          <p:nvPr>
            <p:ph idx="2" type="body"/>
          </p:nvPr>
        </p:nvPicPr>
        <p:blipFill rotWithShape="1">
          <a:blip r:embed="rId3">
            <a:alphaModFix/>
          </a:blip>
          <a:srcRect b="963" l="5406" r="5011" t="1931"/>
          <a:stretch/>
        </p:blipFill>
        <p:spPr>
          <a:xfrm>
            <a:off x="6850966" y="548639"/>
            <a:ext cx="4614203" cy="5944235"/>
          </a:xfrm>
          <a:prstGeom prst="roundRect">
            <a:avLst>
              <a:gd fmla="val 4167" name="adj"/>
            </a:avLst>
          </a:prstGeom>
          <a:solidFill>
            <a:srgbClr val="FFFFFF"/>
          </a:solidFill>
          <a:ln cap="sq" cmpd="sng" w="76200">
            <a:solidFill>
              <a:srgbClr val="EAEAEA"/>
            </a:solidFill>
            <a:prstDash val="solid"/>
            <a:miter lim="800000"/>
            <a:headEnd len="sm" w="sm" type="none"/>
            <a:tailEnd len="sm" w="sm" type="none"/>
          </a:ln>
          <a:effectLst>
            <a:reflection blurRad="0" dir="5400000" dist="5000" endA="0" endPos="28000" fadeDir="5400000" kx="0" rotWithShape="0" algn="bl" stA="33000" stPos="0" sy="-100000" ky="0"/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9"/>
          <p:cNvSpPr txBox="1"/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anchorCtr="0" anchor="ctr" bIns="45700" lIns="91425" spcFirstLastPara="1" rIns="91425" wrap="square" tIns="45700">
            <a:normAutofit/>
          </a:bodyPr>
          <a:lstStyle/>
          <a:p>
            <a:pPr indent="0" lvl="0" marL="0" rt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Times New Roman"/>
              <a:buNone/>
            </a:pPr>
            <a:r>
              <a:rPr b="1" i="0" lang="pl-PL" sz="4400" u="none" cap="none" strike="noStrike">
                <a:solidFill>
                  <a:srgbClr val="000000"/>
                </a:solidFill>
                <a:latin typeface="Times New Roman"/>
                <a:ea typeface="Times New Roman"/>
                <a:cs typeface="Times New Roman"/>
                <a:sym typeface="Times New Roman"/>
              </a:rPr>
              <a:t>DZIEŃ  RODZINY</a:t>
            </a:r>
            <a:endParaRPr/>
          </a:p>
        </p:txBody>
      </p:sp>
      <p:sp>
        <p:nvSpPr>
          <p:cNvPr id="140" name="Google Shape;140;p9"/>
          <p:cNvSpPr txBox="1"/>
          <p:nvPr>
            <p:ph idx="1" type="body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anchorCtr="0" anchor="t" bIns="45700" lIns="91425" spcFirstLastPara="1" rIns="91425" wrap="square" tIns="45700">
            <a:normAutofit/>
          </a:bodyPr>
          <a:lstStyle/>
          <a:p>
            <a:pPr indent="-50800" lvl="0" marL="228600" rt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41" name="Google Shape;141;p9" title="Film 2.avi">
            <a:hlinkClick r:id="rId3"/>
          </p:cNvPr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133975" y="2168400"/>
            <a:ext cx="1924050" cy="34290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dur="indefinite" nodeType="tmRoot" restart="never">
          <p:childTnLst>
            <p:seq concurrent="1" nextAc="seek">
              <p:cTn dur="indefinite" id="2" nodeType="mainSeq">
                <p:childTnLst>
                  <p:par>
                    <p:cTn fill="hold">
                      <p:stCondLst>
                        <p:cond delay="indefinite"/>
                      </p:stCondLst>
                      <p:childTnLst>
                        <p:par>
                          <p:cTn fill="hold">
                            <p:stCondLst>
                              <p:cond delay="0"/>
                            </p:stCondLst>
                            <p:childTnLst>
                              <p:par>
                                <p:cTn fill="hold" nodeType="clickEffect" presetClass="entr" presetID="10" presetSubtype="0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filter="fade" transition="in">
                                      <p:cBhvr>
                                        <p:cTn dur="10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Motyw pakietu Office">
  <a:themeElements>
    <a:clrScheme name="Pakiet 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terms:created xsi:type="dcterms:W3CDTF">2021-05-05T13:21:46Z</dcterms:created>
  <dc:creator>Bernadeta Zielona</dc:creator>
</cp:coreProperties>
</file>