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ostokąt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ymbol zastępczy zawartośc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zawartośc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ymbol zastępczy zawartośc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zawartośc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  <p:sp>
        <p:nvSpPr>
          <p:cNvPr id="23" name="Tytu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ostokąt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ostokąt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ymbol zastępczy zawartośc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Łącznik prosty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E2E6FBE-E7C8-4A55-8D75-2A23328256EB}" type="datetimeFigureOut">
              <a:rPr lang="pl-PL" smtClean="0"/>
              <a:t>06.04.2021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12BB528-848E-47CA-A601-189811516DD8}" type="slidenum">
              <a:rPr lang="pl-PL" smtClean="0"/>
              <a:t>‹#›</a:t>
            </a:fld>
            <a:endParaRPr lang="pl-PL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27584" y="2636912"/>
            <a:ext cx="7560840" cy="3600400"/>
          </a:xfrm>
        </p:spPr>
        <p:txBody>
          <a:bodyPr>
            <a:noAutofit/>
          </a:bodyPr>
          <a:lstStyle/>
          <a:p>
            <a:endParaRPr lang="pl-PL" sz="10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endParaRPr lang="pl-PL" sz="10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r>
              <a:rPr lang="pl-PL" sz="6000" dirty="0" smtClean="0">
                <a:solidFill>
                  <a:srgbClr val="0070C0"/>
                </a:solidFill>
                <a:latin typeface="Comic Sans MS" pitchFamily="66" charset="0"/>
              </a:rPr>
              <a:t>ŚWIATOWY</a:t>
            </a:r>
          </a:p>
          <a:p>
            <a:r>
              <a:rPr lang="pl-PL" sz="6000" dirty="0" smtClean="0">
                <a:solidFill>
                  <a:srgbClr val="0070C0"/>
                </a:solidFill>
                <a:latin typeface="Comic Sans MS" pitchFamily="66" charset="0"/>
              </a:rPr>
              <a:t>DZIEŃ ZDROWIA</a:t>
            </a:r>
            <a:endParaRPr lang="pl-PL" sz="6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>
            <a:normAutofit/>
          </a:bodyPr>
          <a:lstStyle/>
          <a:p>
            <a:r>
              <a:rPr lang="pl-PL" sz="8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07.04</a:t>
            </a:r>
            <a:endParaRPr lang="pl-PL" sz="8800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0070C0"/>
                </a:solidFill>
                <a:latin typeface="Comic Sans MS" pitchFamily="66" charset="0"/>
              </a:rPr>
              <a:t>ŚWIĘTO SŁUŻBY ZDROWIA</a:t>
            </a:r>
            <a:endParaRPr lang="pl-PL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3200" spc="50" dirty="0" smtClean="0">
                <a:latin typeface="Comic Sans MS" pitchFamily="66" charset="0"/>
              </a:rPr>
              <a:t>  Obchodzone jest corocznie od 1950 </a:t>
            </a:r>
            <a:br>
              <a:rPr lang="pl-PL" sz="3200" spc="50" dirty="0" smtClean="0">
                <a:latin typeface="Comic Sans MS" pitchFamily="66" charset="0"/>
              </a:rPr>
            </a:br>
            <a:r>
              <a:rPr lang="pl-PL" sz="3200" spc="50" dirty="0" smtClean="0">
                <a:latin typeface="Comic Sans MS" pitchFamily="66" charset="0"/>
              </a:rPr>
              <a:t>w dniu 7 kwietnia, w rocznicę powstania Światowej Organizacji Zdrowia (WHO). Jego celem jest zwrócenie szczególnej </a:t>
            </a:r>
          </a:p>
          <a:p>
            <a:pPr>
              <a:buNone/>
            </a:pPr>
            <a:r>
              <a:rPr lang="pl-PL" sz="3200" spc="50" dirty="0" smtClean="0">
                <a:latin typeface="Comic Sans MS" pitchFamily="66" charset="0"/>
              </a:rPr>
              <a:t>  uwagi na najbardziej</a:t>
            </a:r>
          </a:p>
          <a:p>
            <a:pPr>
              <a:buNone/>
            </a:pPr>
            <a:r>
              <a:rPr lang="pl-PL" sz="3200" spc="50" dirty="0" smtClean="0">
                <a:latin typeface="Comic Sans MS" pitchFamily="66" charset="0"/>
              </a:rPr>
              <a:t>  palące i zaniedbane </a:t>
            </a:r>
          </a:p>
          <a:p>
            <a:pPr>
              <a:buNone/>
            </a:pPr>
            <a:r>
              <a:rPr lang="pl-PL" sz="3200" spc="50" dirty="0" smtClean="0">
                <a:latin typeface="Comic Sans MS" pitchFamily="66" charset="0"/>
              </a:rPr>
              <a:t>  problemy zdrowotne </a:t>
            </a:r>
          </a:p>
          <a:p>
            <a:pPr>
              <a:buNone/>
            </a:pPr>
            <a:r>
              <a:rPr lang="pl-PL" sz="3200" spc="50" dirty="0" smtClean="0">
                <a:latin typeface="Comic Sans MS" pitchFamily="66" charset="0"/>
              </a:rPr>
              <a:t>  społeczeństw na świecie.</a:t>
            </a:r>
            <a:endParaRPr lang="pl-PL" sz="3200" spc="50" dirty="0">
              <a:latin typeface="Comic Sans MS" pitchFamily="66" charset="0"/>
            </a:endParaRPr>
          </a:p>
        </p:txBody>
      </p:sp>
      <p:pic>
        <p:nvPicPr>
          <p:cNvPr id="14338" name="Picture 2" descr="Krezusi i nędzarze w białych fartuchach, czyli ile zarabiają lekarze -  GazetaPrawna.pl"/>
          <p:cNvPicPr>
            <a:picLocks noChangeAspect="1" noChangeArrowheads="1"/>
          </p:cNvPicPr>
          <p:nvPr/>
        </p:nvPicPr>
        <p:blipFill>
          <a:blip r:embed="rId2" cstate="print"/>
          <a:srcRect l="14002"/>
          <a:stretch>
            <a:fillRect/>
          </a:stretch>
        </p:blipFill>
        <p:spPr bwMode="auto">
          <a:xfrm>
            <a:off x="5508104" y="3861048"/>
            <a:ext cx="3312000" cy="2359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0070C0"/>
                </a:solidFill>
                <a:latin typeface="Comic Sans MS" pitchFamily="66" charset="0"/>
              </a:rPr>
              <a:t>W CZASACH PRL</a:t>
            </a:r>
            <a:endParaRPr lang="pl-PL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</a:t>
            </a:r>
          </a:p>
          <a:p>
            <a:pPr>
              <a:buNone/>
            </a:pPr>
            <a:r>
              <a:rPr lang="pl-PL" sz="2800" dirty="0" smtClean="0">
                <a:latin typeface="Comic Sans MS" pitchFamily="66" charset="0"/>
              </a:rPr>
              <a:t>   W czasach PRL Światowy Dzień Zdrowia</a:t>
            </a:r>
          </a:p>
          <a:p>
            <a:pPr>
              <a:buNone/>
            </a:pPr>
            <a:r>
              <a:rPr lang="pl-PL" sz="2800" dirty="0" smtClean="0">
                <a:latin typeface="Comic Sans MS" pitchFamily="66" charset="0"/>
              </a:rPr>
              <a:t>   obchodzono jako Dzień Pracownika Służby</a:t>
            </a:r>
          </a:p>
          <a:p>
            <a:pPr>
              <a:buNone/>
            </a:pPr>
            <a:r>
              <a:rPr lang="pl-PL" sz="2800" dirty="0" smtClean="0">
                <a:latin typeface="Comic Sans MS" pitchFamily="66" charset="0"/>
              </a:rPr>
              <a:t>   Zdrowia w pierwszą niedzielę po 7 kwietnia.</a:t>
            </a:r>
          </a:p>
          <a:p>
            <a:pPr>
              <a:buNone/>
            </a:pPr>
            <a:r>
              <a:rPr lang="pl-PL" sz="2800" dirty="0" smtClean="0">
                <a:latin typeface="Comic Sans MS" pitchFamily="66" charset="0"/>
              </a:rPr>
              <a:t>  Aktualnie, w tym dniu obchodzone są dwa święta:</a:t>
            </a:r>
          </a:p>
          <a:p>
            <a:pPr>
              <a:buNone/>
            </a:pPr>
            <a:r>
              <a:rPr lang="pl-PL" sz="2800" dirty="0" smtClean="0">
                <a:latin typeface="Comic Sans MS" pitchFamily="66" charset="0"/>
              </a:rPr>
              <a:t>  Światowy Dzień Zdrowia i Dzień Pracownika </a:t>
            </a:r>
          </a:p>
          <a:p>
            <a:pPr>
              <a:buNone/>
            </a:pPr>
            <a:r>
              <a:rPr lang="pl-PL" sz="2800" dirty="0" smtClean="0">
                <a:latin typeface="Comic Sans MS" pitchFamily="66" charset="0"/>
              </a:rPr>
              <a:t>  Służby Zdrowia. </a:t>
            </a:r>
            <a:endParaRPr lang="pl-PL" sz="2800" dirty="0">
              <a:latin typeface="Comic Sans MS" pitchFamily="66" charset="0"/>
            </a:endParaRPr>
          </a:p>
        </p:txBody>
      </p:sp>
      <p:pic>
        <p:nvPicPr>
          <p:cNvPr id="27650" name="Picture 2" descr="Lekarze w Polsce - ilu ich jest, ile mają lat? [INFOGRAFIKA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25144"/>
            <a:ext cx="2557120" cy="13744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0070C0"/>
                </a:solidFill>
                <a:latin typeface="Comic Sans MS" pitchFamily="66" charset="0"/>
              </a:rPr>
              <a:t>ŚWIATOWA ORGANIZACJA ZDROWIA</a:t>
            </a:r>
            <a:endParaRPr lang="pl-PL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    </a:t>
            </a:r>
            <a:endParaRPr lang="pl-PL" dirty="0" smtClean="0">
              <a:latin typeface="Comic Sans MS" pitchFamily="66" charset="0"/>
            </a:endParaRPr>
          </a:p>
          <a:p>
            <a:pPr>
              <a:buNone/>
            </a:pPr>
            <a:r>
              <a:rPr lang="pl-PL" sz="3200" dirty="0" smtClean="0">
                <a:latin typeface="Comic Sans MS" pitchFamily="66" charset="0"/>
              </a:rPr>
              <a:t>  			     Światowa Organizacja Zdrowia </a:t>
            </a:r>
          </a:p>
          <a:p>
            <a:pPr>
              <a:buNone/>
            </a:pPr>
            <a:r>
              <a:rPr lang="pl-PL" sz="3200" dirty="0" smtClean="0">
                <a:latin typeface="Comic Sans MS" pitchFamily="66" charset="0"/>
              </a:rPr>
              <a:t>			     (WHO) została stworzona    			     przez ONZ, a jej celem jest 			     pomoc ludziom na całym 				     świecie w osiągnięciu jak 				     najwyższego poziomu zdrowia</a:t>
            </a:r>
            <a:br>
              <a:rPr lang="pl-PL" sz="3200" dirty="0" smtClean="0">
                <a:latin typeface="Comic Sans MS" pitchFamily="66" charset="0"/>
              </a:rPr>
            </a:br>
            <a:r>
              <a:rPr lang="pl-PL" sz="3200" dirty="0" smtClean="0">
                <a:latin typeface="Comic Sans MS" pitchFamily="66" charset="0"/>
              </a:rPr>
              <a:t>		     i zwalczaniu chorób.   </a:t>
            </a:r>
            <a:r>
              <a:rPr lang="pl-PL" dirty="0" smtClean="0">
                <a:latin typeface="Comic Sans MS" pitchFamily="66" charset="0"/>
              </a:rPr>
              <a:t>		</a:t>
            </a:r>
            <a:endParaRPr lang="pl-PL" sz="3200" dirty="0">
              <a:latin typeface="Comic Sans MS" pitchFamily="66" charset="0"/>
            </a:endParaRPr>
          </a:p>
        </p:txBody>
      </p:sp>
      <p:pic>
        <p:nvPicPr>
          <p:cNvPr id="28674" name="Picture 2" descr="Światowy Dzień Zdrowia - Instytut Rozwoju Myśli Ekologicznej"/>
          <p:cNvPicPr>
            <a:picLocks noChangeAspect="1" noChangeArrowheads="1"/>
          </p:cNvPicPr>
          <p:nvPr/>
        </p:nvPicPr>
        <p:blipFill>
          <a:blip r:embed="rId2" cstate="print"/>
          <a:srcRect l="18561" r="18939"/>
          <a:stretch>
            <a:fillRect/>
          </a:stretch>
        </p:blipFill>
        <p:spPr bwMode="auto">
          <a:xfrm>
            <a:off x="323528" y="2636912"/>
            <a:ext cx="2267744" cy="22677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0070C0"/>
                </a:solidFill>
                <a:latin typeface="Comic Sans MS" pitchFamily="66" charset="0"/>
              </a:rPr>
              <a:t>KTO DBA O NASZE ZDROWIE?</a:t>
            </a:r>
            <a:endParaRPr lang="pl-PL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126232" cy="49377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pl-PL" dirty="0" smtClean="0">
              <a:latin typeface="Comic Sans MS" pitchFamily="66" charset="0"/>
            </a:endParaRPr>
          </a:p>
          <a:p>
            <a:pPr>
              <a:buNone/>
            </a:pPr>
            <a:r>
              <a:rPr lang="pl-PL" dirty="0" smtClean="0">
                <a:latin typeface="Comic Sans MS" pitchFamily="66" charset="0"/>
              </a:rPr>
              <a:t>Praca w służbie zdrowia</a:t>
            </a:r>
          </a:p>
          <a:p>
            <a:pPr>
              <a:buNone/>
            </a:pPr>
            <a:r>
              <a:rPr lang="pl-PL" dirty="0" smtClean="0">
                <a:latin typeface="Comic Sans MS" pitchFamily="66" charset="0"/>
              </a:rPr>
              <a:t>jest bardzo ciężka </a:t>
            </a:r>
          </a:p>
          <a:p>
            <a:pPr>
              <a:buNone/>
            </a:pPr>
            <a:r>
              <a:rPr lang="pl-PL" dirty="0" smtClean="0">
                <a:latin typeface="Comic Sans MS" pitchFamily="66" charset="0"/>
              </a:rPr>
              <a:t>i stresująca. Wśród</a:t>
            </a:r>
          </a:p>
          <a:p>
            <a:pPr>
              <a:buNone/>
            </a:pPr>
            <a:r>
              <a:rPr lang="pl-PL" dirty="0" smtClean="0">
                <a:latin typeface="Comic Sans MS" pitchFamily="66" charset="0"/>
              </a:rPr>
              <a:t>zawodów związanych</a:t>
            </a:r>
          </a:p>
          <a:p>
            <a:pPr>
              <a:buNone/>
            </a:pPr>
            <a:r>
              <a:rPr lang="pl-PL" dirty="0" smtClean="0">
                <a:latin typeface="Comic Sans MS" pitchFamily="66" charset="0"/>
              </a:rPr>
              <a:t>medycyną wymieniamy</a:t>
            </a:r>
          </a:p>
          <a:p>
            <a:pPr>
              <a:buNone/>
            </a:pPr>
            <a:r>
              <a:rPr lang="pl-PL" dirty="0" smtClean="0">
                <a:latin typeface="Comic Sans MS" pitchFamily="66" charset="0"/>
              </a:rPr>
              <a:t>między innymi: </a:t>
            </a:r>
          </a:p>
          <a:p>
            <a:pPr>
              <a:buNone/>
            </a:pPr>
            <a:r>
              <a:rPr lang="pl-PL" dirty="0" smtClean="0">
                <a:latin typeface="Comic Sans MS" pitchFamily="66" charset="0"/>
              </a:rPr>
              <a:t>lekarzy, pielęgniarki,</a:t>
            </a:r>
          </a:p>
          <a:p>
            <a:pPr>
              <a:buNone/>
            </a:pPr>
            <a:r>
              <a:rPr lang="pl-PL" dirty="0" smtClean="0">
                <a:latin typeface="Comic Sans MS" pitchFamily="66" charset="0"/>
              </a:rPr>
              <a:t>farmaceutów, diagnostów</a:t>
            </a:r>
          </a:p>
          <a:p>
            <a:pPr>
              <a:buNone/>
            </a:pPr>
            <a:r>
              <a:rPr lang="pl-PL" dirty="0" smtClean="0">
                <a:latin typeface="Comic Sans MS" pitchFamily="66" charset="0"/>
              </a:rPr>
              <a:t>laboratoryjnych,</a:t>
            </a:r>
          </a:p>
          <a:p>
            <a:pPr>
              <a:buNone/>
            </a:pPr>
            <a:r>
              <a:rPr lang="pl-PL" dirty="0" smtClean="0">
                <a:latin typeface="Comic Sans MS" pitchFamily="66" charset="0"/>
              </a:rPr>
              <a:t>ratowników medycznych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29698" name="Picture 2" descr="7 kwietnia – Dzień Pracownika Służby Zdrowia oraz Światowy Dzień Zdrowia –  Gmina Młodzieszyn"/>
          <p:cNvPicPr>
            <a:picLocks noChangeAspect="1" noChangeArrowheads="1"/>
          </p:cNvPicPr>
          <p:nvPr/>
        </p:nvPicPr>
        <p:blipFill>
          <a:blip r:embed="rId2" cstate="print"/>
          <a:srcRect l="9283" r="5238"/>
          <a:stretch>
            <a:fillRect/>
          </a:stretch>
        </p:blipFill>
        <p:spPr bwMode="auto">
          <a:xfrm>
            <a:off x="4788024" y="2204864"/>
            <a:ext cx="4104456" cy="3201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0070C0"/>
                </a:solidFill>
                <a:latin typeface="Comic Sans MS" pitchFamily="66" charset="0"/>
              </a:rPr>
              <a:t>DZIĘKUJEMY WSZYSTKIM MEDYKOM!</a:t>
            </a:r>
            <a:endParaRPr lang="pl-PL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 l="13285" t="19485" r="18794" b="16256"/>
          <a:stretch>
            <a:fillRect/>
          </a:stretch>
        </p:blipFill>
        <p:spPr bwMode="auto">
          <a:xfrm>
            <a:off x="251520" y="1521352"/>
            <a:ext cx="8584410" cy="50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ejski">
  <a:themeElements>
    <a:clrScheme name="Miejsk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iej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ejsk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33</TotalTime>
  <Words>106</Words>
  <Application>Microsoft Office PowerPoint</Application>
  <PresentationFormat>Pokaz na ekranie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Comic Sans MS</vt:lpstr>
      <vt:lpstr>Georgia</vt:lpstr>
      <vt:lpstr>Wingdings</vt:lpstr>
      <vt:lpstr>Wingdings 2</vt:lpstr>
      <vt:lpstr>Miejski</vt:lpstr>
      <vt:lpstr>07.04</vt:lpstr>
      <vt:lpstr>ŚWIĘTO SŁUŻBY ZDROWIA</vt:lpstr>
      <vt:lpstr>W CZASACH PRL</vt:lpstr>
      <vt:lpstr>ŚWIATOWA ORGANIZACJA ZDROWIA</vt:lpstr>
      <vt:lpstr>KTO DBA O NASZE ZDROWIE?</vt:lpstr>
      <vt:lpstr>DZIĘKUJEMY WSZYSTKIM MEDYKOM!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07.04</dc:title>
  <dc:creator>Admin</dc:creator>
  <cp:lastModifiedBy>DELL</cp:lastModifiedBy>
  <cp:revision>4</cp:revision>
  <dcterms:created xsi:type="dcterms:W3CDTF">2021-04-06T13:18:24Z</dcterms:created>
  <dcterms:modified xsi:type="dcterms:W3CDTF">2021-04-06T20:21:02Z</dcterms:modified>
</cp:coreProperties>
</file>