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95" r:id="rId3"/>
    <p:sldId id="268" r:id="rId4"/>
    <p:sldId id="273" r:id="rId5"/>
    <p:sldId id="277" r:id="rId6"/>
    <p:sldId id="264" r:id="rId7"/>
    <p:sldId id="281" r:id="rId8"/>
    <p:sldId id="282" r:id="rId9"/>
    <p:sldId id="283" r:id="rId10"/>
    <p:sldId id="294" r:id="rId11"/>
    <p:sldId id="285" r:id="rId12"/>
    <p:sldId id="286" r:id="rId13"/>
    <p:sldId id="287" r:id="rId14"/>
    <p:sldId id="288" r:id="rId15"/>
    <p:sldId id="289" r:id="rId16"/>
    <p:sldId id="296" r:id="rId17"/>
    <p:sldId id="290" r:id="rId18"/>
    <p:sldId id="292" r:id="rId19"/>
    <p:sldId id="291" r:id="rId20"/>
    <p:sldId id="265" r:id="rId21"/>
    <p:sldId id="293" r:id="rId22"/>
    <p:sldId id="267" r:id="rId23"/>
    <p:sldId id="272" r:id="rId24"/>
    <p:sldId id="271" r:id="rId25"/>
    <p:sldId id="270" r:id="rId26"/>
    <p:sldId id="297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478BD-406E-435F-9565-578E96B29674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23DF1-8470-44BF-865B-A402EB78017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478BD-406E-435F-9565-578E96B29674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23DF1-8470-44BF-865B-A402EB780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478BD-406E-435F-9565-578E96B29674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23DF1-8470-44BF-865B-A402EB780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478BD-406E-435F-9565-578E96B29674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23DF1-8470-44BF-865B-A402EB780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478BD-406E-435F-9565-578E96B29674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23DF1-8470-44BF-865B-A402EB78017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478BD-406E-435F-9565-578E96B29674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23DF1-8470-44BF-865B-A402EB780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478BD-406E-435F-9565-578E96B29674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23DF1-8470-44BF-865B-A402EB780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478BD-406E-435F-9565-578E96B29674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23DF1-8470-44BF-865B-A402EB780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478BD-406E-435F-9565-578E96B29674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23DF1-8470-44BF-865B-A402EB78017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478BD-406E-435F-9565-578E96B29674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23DF1-8470-44BF-865B-A402EB780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478BD-406E-435F-9565-578E96B29674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23DF1-8470-44BF-865B-A402EB78017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0478BD-406E-435F-9565-578E96B29674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6123DF1-8470-44BF-865B-A402EB78017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Nowy film_Mo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500043"/>
            <a:ext cx="7720036" cy="6015582"/>
          </a:xfrm>
        </p:spPr>
      </p:pic>
    </p:spTree>
  </p:cSld>
  <p:clrMapOvr>
    <a:masterClrMapping/>
  </p:clrMapOvr>
  <p:transition spd="med" advTm="379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2fd15c4bd022e712491552fcf8e71ad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932" y="642918"/>
            <a:ext cx="7166033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2578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icrosoftTeams-image (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4" y="1142984"/>
            <a:ext cx="7006470" cy="510541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advTm="3766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icrosoftTeams-image (9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3" y="95081"/>
            <a:ext cx="2729449" cy="583424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bliqueTop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3797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20201127_195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28046" y="1549097"/>
            <a:ext cx="6612958" cy="48006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3218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icrosoftTeams-image 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459299"/>
            <a:ext cx="4714908" cy="628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907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20201127_2056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5886" y="1447800"/>
            <a:ext cx="6417778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396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7ad1878cf04a0c076ffffcddf72c67b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3" y="357166"/>
            <a:ext cx="6930291" cy="60554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969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20201127_201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40685"/>
            <a:ext cx="4643470" cy="6207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35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icrosoftTeams-image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500" y="1447800"/>
            <a:ext cx="6394549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advTm="3266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20201127_205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59304"/>
            <a:ext cx="4479939" cy="59890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4406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unnam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14356"/>
            <a:ext cx="7391415" cy="564360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2375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gazetki014r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500042"/>
            <a:ext cx="5715040" cy="6641055"/>
          </a:xfrm>
        </p:spPr>
      </p:pic>
    </p:spTree>
  </p:cSld>
  <p:clrMapOvr>
    <a:masterClrMapping/>
  </p:clrMapOvr>
  <p:transition advTm="2766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99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775" y="1562100"/>
            <a:ext cx="60960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2875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3ebaddad11106e56380198d8baf55e9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101" y="357166"/>
            <a:ext cx="7986268" cy="6286544"/>
          </a:xfrm>
        </p:spPr>
      </p:pic>
    </p:spTree>
  </p:cSld>
  <p:clrMapOvr>
    <a:masterClrMapping/>
  </p:clrMapOvr>
  <p:transition advTm="840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20201203_220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428604"/>
            <a:ext cx="7215237" cy="6067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125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201128_125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43688" y="448288"/>
            <a:ext cx="6985318" cy="6215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328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icrosoftTeams-image (4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9307"/>
            <a:ext cx="7643866" cy="60190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2547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462606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pl-PL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1500" dirty="0" smtClean="0">
                <a:solidFill>
                  <a:srgbClr val="FF0000"/>
                </a:solidFill>
              </a:rPr>
              <a:t>Dziękujemy za uwagę!</a:t>
            </a:r>
            <a:endParaRPr lang="pl-PL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20201127_201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4785" y="428604"/>
            <a:ext cx="7652057" cy="5819796"/>
          </a:xfrm>
        </p:spPr>
      </p:pic>
    </p:spTree>
  </p:cSld>
  <p:clrMapOvr>
    <a:masterClrMapping/>
  </p:clrMapOvr>
  <p:transition advTm="375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MicrosoftTeams-image (8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164" y="571480"/>
            <a:ext cx="7366801" cy="5676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2813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icrosoftTeams-image (10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950" y="-142900"/>
            <a:ext cx="7447016" cy="6858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172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P24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85729"/>
            <a:ext cx="7643866" cy="6045534"/>
          </a:xfrm>
        </p:spPr>
      </p:pic>
    </p:spTree>
  </p:cSld>
  <p:clrMapOvr>
    <a:masterClrMapping/>
  </p:clrMapOvr>
  <p:transition advTm="3016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201127_193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26956" y="1045870"/>
            <a:ext cx="6860148" cy="5145111"/>
          </a:xfrm>
        </p:spPr>
      </p:pic>
    </p:spTree>
  </p:cSld>
  <p:clrMapOvr>
    <a:masterClrMapping/>
  </p:clrMapOvr>
  <p:transition advTm="4079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20201127_20140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785794"/>
            <a:ext cx="4572032" cy="5338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234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201127_1953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68797"/>
            <a:ext cx="4929222" cy="6572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2906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142</TotalTime>
  <Words>4</Words>
  <Application>Microsoft Office PowerPoint</Application>
  <PresentationFormat>Pokaz na ekranie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Przesilenie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Nauczyciel</dc:creator>
  <cp:lastModifiedBy>Nauczyciel</cp:lastModifiedBy>
  <cp:revision>17</cp:revision>
  <dcterms:created xsi:type="dcterms:W3CDTF">2020-12-08T20:05:42Z</dcterms:created>
  <dcterms:modified xsi:type="dcterms:W3CDTF">2020-12-08T22:59:36Z</dcterms:modified>
</cp:coreProperties>
</file>