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ECF9C-D77B-45BA-BBFE-BA30D2DD4DEC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2C7F9-5023-436C-921B-EBEC279A43E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F2D8025-CA9F-4F76-9D18-BF6163940810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908CB6B-1A88-4B07-BF45-1AF8ED9EE4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8025-CA9F-4F76-9D18-BF6163940810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CB6B-1A88-4B07-BF45-1AF8ED9EE4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8025-CA9F-4F76-9D18-BF6163940810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CB6B-1A88-4B07-BF45-1AF8ED9EE4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F2D8025-CA9F-4F76-9D18-BF6163940810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CB6B-1A88-4B07-BF45-1AF8ED9EE4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F2D8025-CA9F-4F76-9D18-BF6163940810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908CB6B-1A88-4B07-BF45-1AF8ED9EE4A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2D8025-CA9F-4F76-9D18-BF6163940810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08CB6B-1A88-4B07-BF45-1AF8ED9EE4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F2D8025-CA9F-4F76-9D18-BF6163940810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908CB6B-1A88-4B07-BF45-1AF8ED9EE4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8025-CA9F-4F76-9D18-BF6163940810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CB6B-1A88-4B07-BF45-1AF8ED9EE4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2D8025-CA9F-4F76-9D18-BF6163940810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08CB6B-1A88-4B07-BF45-1AF8ED9EE4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F2D8025-CA9F-4F76-9D18-BF6163940810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908CB6B-1A88-4B07-BF45-1AF8ED9EE4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F2D8025-CA9F-4F76-9D18-BF6163940810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908CB6B-1A88-4B07-BF45-1AF8ED9EE4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2D8025-CA9F-4F76-9D18-BF6163940810}" type="datetimeFigureOut">
              <a:rPr lang="pl-PL" smtClean="0"/>
              <a:pPr/>
              <a:t>12.02.2022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908CB6B-1A88-4B07-BF45-1AF8ED9EE4A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wipe dir="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Monotype Corsiva" pitchFamily="66" charset="0"/>
              </a:rPr>
              <a:t>,,Kubusiu, jak się pisze miłość? Prosiaczku, </a:t>
            </a:r>
            <a:br>
              <a:rPr lang="pl-PL" sz="3200" dirty="0" smtClean="0">
                <a:latin typeface="Monotype Corsiva" pitchFamily="66" charset="0"/>
              </a:rPr>
            </a:br>
            <a:r>
              <a:rPr lang="pl-PL" sz="3200" dirty="0" smtClean="0">
                <a:latin typeface="Monotype Corsiva" pitchFamily="66" charset="0"/>
              </a:rPr>
              <a:t>miłość się nie pisze, miłość się czuje.”</a:t>
            </a:r>
            <a:br>
              <a:rPr lang="pl-PL" sz="3200" dirty="0" smtClean="0">
                <a:latin typeface="Monotype Corsiva" pitchFamily="66" charset="0"/>
              </a:rPr>
            </a:br>
            <a:r>
              <a:rPr lang="pl-PL" sz="2400" i="1" dirty="0" smtClean="0">
                <a:latin typeface="Monotype Corsiva" pitchFamily="66" charset="0"/>
              </a:rPr>
              <a:t>Alan Alexander Milne – Kubuś Puchatek</a:t>
            </a:r>
            <a:endParaRPr lang="pl-PL" sz="2400" dirty="0"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3500438"/>
            <a:ext cx="8458200" cy="112871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pl-PL" sz="9600" dirty="0" smtClean="0"/>
              <a:t>Z okazji Walentynek,</a:t>
            </a:r>
          </a:p>
          <a:p>
            <a:pPr algn="ctr">
              <a:lnSpc>
                <a:spcPct val="170000"/>
              </a:lnSpc>
            </a:pPr>
            <a:r>
              <a:rPr lang="pl-PL" sz="9600" dirty="0" smtClean="0"/>
              <a:t>Samorząd Uczniowski </a:t>
            </a:r>
          </a:p>
          <a:p>
            <a:pPr algn="ctr">
              <a:lnSpc>
                <a:spcPct val="170000"/>
              </a:lnSpc>
            </a:pPr>
            <a:r>
              <a:rPr lang="pl-PL" sz="9600" dirty="0" smtClean="0"/>
              <a:t>życzy Uczniom, Rodzicom, Nauczycielom</a:t>
            </a:r>
          </a:p>
          <a:p>
            <a:pPr algn="ctr">
              <a:lnSpc>
                <a:spcPct val="170000"/>
              </a:lnSpc>
            </a:pPr>
            <a:r>
              <a:rPr lang="pl-PL" sz="9600" dirty="0" smtClean="0"/>
              <a:t>i wszystkim pracownikom szkoły</a:t>
            </a:r>
          </a:p>
          <a:p>
            <a:pPr algn="ctr">
              <a:lnSpc>
                <a:spcPct val="170000"/>
              </a:lnSpc>
            </a:pPr>
            <a:r>
              <a:rPr lang="pl-PL" sz="9600" dirty="0" smtClean="0"/>
              <a:t>najpiękniejszych przyjaźni i miłości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6500890" cy="550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044575"/>
            <a:ext cx="360045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830458" cy="328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06500"/>
            <a:ext cx="84963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857250"/>
            <a:ext cx="7327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403350"/>
            <a:ext cx="85090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52"/>
            <a:ext cx="4962534" cy="626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8072462" cy="356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57290" y="928670"/>
            <a:ext cx="6643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latin typeface="Algerian" pitchFamily="82" charset="0"/>
              </a:rPr>
              <a:t>KARTY WALENTYNKOWE NASZYCH UCZNIÓW</a:t>
            </a:r>
            <a:endParaRPr lang="pl-PL" sz="6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17650"/>
            <a:ext cx="84963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651000"/>
            <a:ext cx="86169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565275"/>
            <a:ext cx="868045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437471" cy="31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83" y="1000108"/>
            <a:ext cx="8597559" cy="43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68519"/>
            <a:ext cx="4143404" cy="484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0" y="809625"/>
            <a:ext cx="48895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</TotalTime>
  <Words>35</Words>
  <Application>Microsoft Office PowerPoint</Application>
  <PresentationFormat>Pokaz na ekranie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Energetyczny</vt:lpstr>
      <vt:lpstr>,,Kubusiu, jak się pisze miłość? Prosiaczku,  miłość się nie pisze, miłość się czuje.” Alan Alexander Milne – Kubuś Puchatek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lenovo</dc:creator>
  <cp:lastModifiedBy>lenovo</cp:lastModifiedBy>
  <cp:revision>4</cp:revision>
  <dcterms:created xsi:type="dcterms:W3CDTF">2022-02-12T15:14:07Z</dcterms:created>
  <dcterms:modified xsi:type="dcterms:W3CDTF">2022-02-12T17:29:16Z</dcterms:modified>
</cp:coreProperties>
</file>