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8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 advClick="0" advTm="8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2D759E-1DC7-474A-8FF1-6F7D4ED89C5C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36F636-BEF9-46CD-918A-4DE972D9675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 advClick="0" advTm="8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file:///C:\Users\Windows%207\Desktop\Louis%20Armstrong%20-%20What%20a%20wonderful%20world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1928826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tx1"/>
                </a:solidFill>
                <a:latin typeface="Monotype Corsiva" pitchFamily="66" charset="0"/>
              </a:rPr>
              <a:t>26 maja</a:t>
            </a:r>
            <a:br>
              <a:rPr lang="pl-PL" sz="6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pl-PL" sz="6000" b="1" dirty="0" smtClean="0">
                <a:solidFill>
                  <a:schemeClr val="tx1"/>
                </a:solidFill>
                <a:latin typeface="Monotype Corsiva" pitchFamily="66" charset="0"/>
              </a:rPr>
              <a:t>Dzień  matki</a:t>
            </a:r>
            <a:endParaRPr lang="pl-PL" sz="6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35719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Windows 7\AppData\Local\Microsoft\Windows\Temporary Internet Files\Content.IE5\ADBTXA75\wiosenne-kwiaty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571744"/>
            <a:ext cx="6429420" cy="3929090"/>
          </a:xfrm>
          <a:prstGeom prst="rect">
            <a:avLst/>
          </a:prstGeom>
          <a:noFill/>
        </p:spPr>
      </p:pic>
      <p:pic>
        <p:nvPicPr>
          <p:cNvPr id="7" name="Louis Armstrong - What a wonderful worl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luis amstrong - louis armstrong - what a wonderfull worl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Wiktor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Wik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1853" y="1285860"/>
            <a:ext cx="3964809" cy="5286411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Zuzia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Zuzia 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9011" y="1346976"/>
            <a:ext cx="3811815" cy="5082420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86974" y="2000240"/>
            <a:ext cx="990576" cy="838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800" b="1" dirty="0" smtClean="0">
                <a:latin typeface="Monotype Corsiva" pitchFamily="66" charset="0"/>
              </a:rPr>
              <a:t>Z mamą najlepiej…</a:t>
            </a:r>
          </a:p>
          <a:p>
            <a:pPr algn="ctr">
              <a:buNone/>
            </a:pPr>
            <a:endParaRPr lang="pl-PL" sz="48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pl-PL" sz="4800" b="1" dirty="0" smtClean="0">
                <a:latin typeface="Monotype Corsiva" pitchFamily="66" charset="0"/>
              </a:rPr>
              <a:t>Popatrzcie sami…</a:t>
            </a:r>
            <a:endParaRPr lang="pl-PL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Gracjan i mama </a:t>
            </a:r>
            <a:r>
              <a:rPr lang="pl-PL" sz="4800" b="1" dirty="0" err="1" smtClean="0">
                <a:latin typeface="Monotype Corsiva" pitchFamily="66" charset="0"/>
              </a:rPr>
              <a:t>lidia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Gracjan i Li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385794"/>
            <a:ext cx="3429024" cy="5088871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Krzyś i mama </a:t>
            </a:r>
            <a:r>
              <a:rPr lang="pl-PL" sz="4800" b="1" dirty="0" err="1" smtClean="0">
                <a:latin typeface="Monotype Corsiva" pitchFamily="66" charset="0"/>
              </a:rPr>
              <a:t>edyta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Krzyś i Edy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1853" y="1285860"/>
            <a:ext cx="3964809" cy="5286411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Ania i mama </a:t>
            </a:r>
            <a:r>
              <a:rPr lang="pl-PL" sz="4800" b="1" dirty="0" err="1" smtClean="0">
                <a:latin typeface="Monotype Corsiva" pitchFamily="66" charset="0"/>
              </a:rPr>
              <a:t>justyna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Ania i Justy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902" y="1252400"/>
            <a:ext cx="3937362" cy="5248433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Zuzia i mama </a:t>
            </a:r>
            <a:r>
              <a:rPr lang="pl-PL" sz="4800" b="1" dirty="0" err="1" smtClean="0">
                <a:latin typeface="Monotype Corsiva" pitchFamily="66" charset="0"/>
              </a:rPr>
              <a:t>justyna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Zuzia i Justy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5432" y="1346976"/>
            <a:ext cx="3865394" cy="5153858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Ksawery i mama </a:t>
            </a:r>
            <a:r>
              <a:rPr lang="pl-PL" sz="4800" b="1" dirty="0" err="1" smtClean="0">
                <a:latin typeface="Monotype Corsiva" pitchFamily="66" charset="0"/>
              </a:rPr>
              <a:t>patrycja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Ksawery i Patrycj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1946" y="1338956"/>
            <a:ext cx="3858880" cy="5161878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Wiktor i mama </a:t>
            </a:r>
            <a:r>
              <a:rPr lang="pl-PL" sz="4800" b="1" dirty="0" err="1" smtClean="0">
                <a:latin typeface="Monotype Corsiva" pitchFamily="66" charset="0"/>
              </a:rPr>
              <a:t>natalia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Wiktor i Natali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5" y="1285860"/>
            <a:ext cx="3974927" cy="5299901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Zuzia i mama </a:t>
            </a:r>
            <a:r>
              <a:rPr lang="pl-PL" sz="4800" b="1" dirty="0" err="1" smtClean="0">
                <a:latin typeface="Monotype Corsiva" pitchFamily="66" charset="0"/>
              </a:rPr>
              <a:t>ania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Zuzia i 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9011" y="1285860"/>
            <a:ext cx="3857652" cy="5143535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900362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3500438"/>
            <a:ext cx="8686800" cy="2579687"/>
          </a:xfrm>
        </p:spPr>
        <p:txBody>
          <a:bodyPr/>
          <a:lstStyle/>
          <a:p>
            <a:pPr algn="ctr">
              <a:buNone/>
            </a:pPr>
            <a:r>
              <a:rPr lang="en-US" b="1" dirty="0" err="1" smtClean="0">
                <a:latin typeface="Monotype Corsiva" pitchFamily="66" charset="0"/>
              </a:rPr>
              <a:t>Dzi</a:t>
            </a:r>
            <a:r>
              <a:rPr lang="pl-PL" b="1" dirty="0" smtClean="0">
                <a:latin typeface="Monotype Corsiva" pitchFamily="66" charset="0"/>
              </a:rPr>
              <a:t>ę</a:t>
            </a:r>
            <a:r>
              <a:rPr lang="en-US" b="1" dirty="0" err="1" smtClean="0">
                <a:latin typeface="Monotype Corsiva" pitchFamily="66" charset="0"/>
              </a:rPr>
              <a:t>kuj</a:t>
            </a:r>
            <a:r>
              <a:rPr lang="pl-PL" b="1" dirty="0" smtClean="0">
                <a:latin typeface="Monotype Corsiva" pitchFamily="66" charset="0"/>
              </a:rPr>
              <a:t>ę za to wszystko, czym dobroć</a:t>
            </a:r>
            <a:r>
              <a:rPr lang="en-US" b="1" dirty="0" smtClean="0">
                <a:latin typeface="Monotype Corsiva" pitchFamily="66" charset="0"/>
              </a:rPr>
              <a:t> jest </a:t>
            </a:r>
            <a:r>
              <a:rPr lang="en-US" b="1" dirty="0" err="1" smtClean="0">
                <a:latin typeface="Monotype Corsiva" pitchFamily="66" charset="0"/>
              </a:rPr>
              <a:t>na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Ziemi</a:t>
            </a:r>
            <a:r>
              <a:rPr lang="en-US" b="1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pl-PL" b="1" dirty="0" smtClean="0">
                <a:latin typeface="Monotype Corsiva" pitchFamily="66" charset="0"/>
              </a:rPr>
              <a:t>Ż</a:t>
            </a:r>
            <a:r>
              <a:rPr lang="en-US" b="1" dirty="0" smtClean="0">
                <a:latin typeface="Monotype Corsiva" pitchFamily="66" charset="0"/>
              </a:rPr>
              <a:t>e </a:t>
            </a:r>
            <a:r>
              <a:rPr lang="en-US" b="1" dirty="0" err="1" smtClean="0">
                <a:latin typeface="Monotype Corsiva" pitchFamily="66" charset="0"/>
              </a:rPr>
              <a:t>jeste</a:t>
            </a:r>
            <a:r>
              <a:rPr lang="pl-PL" b="1" dirty="0" smtClean="0">
                <a:latin typeface="Monotype Corsiva" pitchFamily="66" charset="0"/>
              </a:rPr>
              <a:t>ś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najwa</a:t>
            </a:r>
            <a:r>
              <a:rPr lang="pl-PL" b="1" dirty="0" smtClean="0">
                <a:latin typeface="Monotype Corsiva" pitchFamily="66" charset="0"/>
              </a:rPr>
              <a:t>ż</a:t>
            </a:r>
            <a:r>
              <a:rPr lang="en-US" b="1" dirty="0" err="1" smtClean="0">
                <a:latin typeface="Monotype Corsiva" pitchFamily="66" charset="0"/>
              </a:rPr>
              <a:t>niejsza</a:t>
            </a:r>
            <a:r>
              <a:rPr lang="en-US" b="1" dirty="0" smtClean="0">
                <a:latin typeface="Monotype Corsiva" pitchFamily="66" charset="0"/>
              </a:rPr>
              <a:t>, </a:t>
            </a:r>
            <a:r>
              <a:rPr lang="pl-PL" b="1" dirty="0" smtClean="0">
                <a:latin typeface="Monotype Corsiva" pitchFamily="66" charset="0"/>
              </a:rPr>
              <a:t>że tego nikt nie zmieni,</a:t>
            </a:r>
          </a:p>
          <a:p>
            <a:pPr algn="ctr">
              <a:buNone/>
            </a:pPr>
            <a:r>
              <a:rPr lang="pl-PL" b="1" dirty="0" smtClean="0">
                <a:latin typeface="Monotype Corsiva" pitchFamily="66" charset="0"/>
              </a:rPr>
              <a:t>ż</a:t>
            </a:r>
            <a:r>
              <a:rPr lang="en-US" b="1" dirty="0" smtClean="0">
                <a:latin typeface="Monotype Corsiva" pitchFamily="66" charset="0"/>
              </a:rPr>
              <a:t>e </a:t>
            </a:r>
            <a:r>
              <a:rPr lang="en-US" b="1" dirty="0" err="1" smtClean="0">
                <a:latin typeface="Monotype Corsiva" pitchFamily="66" charset="0"/>
              </a:rPr>
              <a:t>jeden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dzie</a:t>
            </a:r>
            <a:r>
              <a:rPr lang="pl-PL" b="1" dirty="0" smtClean="0">
                <a:latin typeface="Monotype Corsiva" pitchFamily="66" charset="0"/>
              </a:rPr>
              <a:t>ń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najpi</a:t>
            </a:r>
            <a:r>
              <a:rPr lang="pl-PL" b="1" dirty="0" err="1" smtClean="0">
                <a:latin typeface="Monotype Corsiva" pitchFamily="66" charset="0"/>
              </a:rPr>
              <a:t>ękniej</a:t>
            </a:r>
            <a:r>
              <a:rPr lang="pl-PL" b="1" dirty="0" smtClean="0">
                <a:latin typeface="Monotype Corsiva" pitchFamily="66" charset="0"/>
              </a:rPr>
              <a:t> w mym sercu </a:t>
            </a:r>
            <a:r>
              <a:rPr lang="pl-PL" b="1" dirty="0" err="1" smtClean="0">
                <a:latin typeface="Monotype Corsiva" pitchFamily="66" charset="0"/>
              </a:rPr>
              <a:t>jaś</a:t>
            </a:r>
            <a:r>
              <a:rPr lang="en-US" b="1" dirty="0" err="1" smtClean="0">
                <a:latin typeface="Monotype Corsiva" pitchFamily="66" charset="0"/>
              </a:rPr>
              <a:t>nie</a:t>
            </a:r>
            <a:r>
              <a:rPr lang="pl-PL" b="1" dirty="0" smtClean="0">
                <a:latin typeface="Monotype Corsiva" pitchFamily="66" charset="0"/>
              </a:rPr>
              <a:t>ć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musi</a:t>
            </a:r>
            <a:r>
              <a:rPr lang="en-US" b="1" dirty="0" smtClean="0">
                <a:latin typeface="Monotype Corsiva" pitchFamily="66" charset="0"/>
              </a:rPr>
              <a:t>:</a:t>
            </a:r>
          </a:p>
          <a:p>
            <a:pPr algn="ctr">
              <a:buNone/>
            </a:pPr>
            <a:r>
              <a:rPr lang="en-US" b="1" dirty="0" err="1" smtClean="0">
                <a:latin typeface="Monotype Corsiva" pitchFamily="66" charset="0"/>
              </a:rPr>
              <a:t>dla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jednych</a:t>
            </a:r>
            <a:r>
              <a:rPr lang="en-US" b="1" dirty="0" smtClean="0">
                <a:latin typeface="Monotype Corsiva" pitchFamily="66" charset="0"/>
              </a:rPr>
              <a:t> to </a:t>
            </a:r>
            <a:r>
              <a:rPr lang="en-US" b="1" dirty="0" err="1" smtClean="0">
                <a:latin typeface="Monotype Corsiva" pitchFamily="66" charset="0"/>
              </a:rPr>
              <a:t>Dzie</a:t>
            </a:r>
            <a:r>
              <a:rPr lang="pl-PL" b="1" dirty="0" smtClean="0">
                <a:latin typeface="Monotype Corsiva" pitchFamily="66" charset="0"/>
              </a:rPr>
              <a:t>ń Matki, a dla mnie Dzień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Mamusi</a:t>
            </a:r>
            <a:r>
              <a:rPr lang="en-US" b="1" dirty="0" smtClean="0">
                <a:latin typeface="Monotype Corsiva" pitchFamily="66" charset="0"/>
              </a:rPr>
              <a:t>!</a:t>
            </a:r>
          </a:p>
          <a:p>
            <a:endParaRPr lang="pl-PL" dirty="0"/>
          </a:p>
        </p:txBody>
      </p:sp>
      <p:pic>
        <p:nvPicPr>
          <p:cNvPr id="3074" name="Picture 2" descr="C:\Users\Windows 7\AppData\Local\Microsoft\Windows\Temporary Internet Files\Content.IE5\ADBTXA75\valentines-day-background-1516399499NL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28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72660" y="1928802"/>
            <a:ext cx="1133452" cy="838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7200" b="1" dirty="0" smtClean="0">
                <a:latin typeface="Monotype Corsiva" pitchFamily="66" charset="0"/>
              </a:rPr>
              <a:t>Dziękujemy!</a:t>
            </a:r>
          </a:p>
          <a:p>
            <a:pPr algn="ctr">
              <a:buNone/>
            </a:pPr>
            <a:r>
              <a:rPr lang="pl-PL" sz="7200" b="1" dirty="0" smtClean="0">
                <a:latin typeface="Monotype Corsiva" pitchFamily="66" charset="0"/>
              </a:rPr>
              <a:t>Kochamy Was!!!</a:t>
            </a:r>
          </a:p>
          <a:p>
            <a:pPr algn="ctr">
              <a:buNone/>
            </a:pPr>
            <a:endParaRPr lang="pl-PL" sz="7200" b="1" dirty="0">
              <a:latin typeface="Monotype Corsiva" pitchFamily="66" charset="0"/>
            </a:endParaRPr>
          </a:p>
        </p:txBody>
      </p:sp>
      <p:pic>
        <p:nvPicPr>
          <p:cNvPr id="5122" name="Picture 2" descr="C:\Users\Windows 7\Desktop\depositphotos_99750100-stock-illustration-blowing-kiss-male-emot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962044"/>
            <a:ext cx="3571900" cy="267745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58478" y="1357298"/>
            <a:ext cx="276196" cy="40003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428605"/>
            <a:ext cx="8686800" cy="3571899"/>
          </a:xfrm>
        </p:spPr>
        <p:txBody>
          <a:bodyPr/>
          <a:lstStyle/>
          <a:p>
            <a:pPr algn="ctr">
              <a:buNone/>
            </a:pPr>
            <a:r>
              <a:rPr lang="en-US" b="1" dirty="0" err="1" smtClean="0">
                <a:latin typeface="Monotype Corsiva" pitchFamily="66" charset="0"/>
              </a:rPr>
              <a:t>Wszystkim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pl-PL" b="1" dirty="0" smtClean="0">
                <a:latin typeface="Monotype Corsiva" pitchFamily="66" charset="0"/>
              </a:rPr>
              <a:t/>
            </a:r>
            <a:br>
              <a:rPr lang="pl-PL" b="1" dirty="0" smtClean="0">
                <a:latin typeface="Monotype Corsiva" pitchFamily="66" charset="0"/>
              </a:rPr>
            </a:br>
            <a:r>
              <a:rPr lang="pl-PL" b="1" dirty="0" smtClean="0">
                <a:latin typeface="Monotype Corsiva" pitchFamily="66" charset="0"/>
              </a:rPr>
              <a:t>M</a:t>
            </a:r>
            <a:r>
              <a:rPr lang="en-US" b="1" dirty="0" err="1" smtClean="0">
                <a:latin typeface="Monotype Corsiva" pitchFamily="66" charset="0"/>
              </a:rPr>
              <a:t>amom</a:t>
            </a:r>
            <a:r>
              <a:rPr lang="pl-PL" b="1" dirty="0" smtClean="0">
                <a:latin typeface="Monotype Corsiva" pitchFamily="66" charset="0"/>
              </a:rPr>
              <a:t>, Mamusiom, Mamuniom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pl-PL" b="1" dirty="0" smtClean="0">
                <a:latin typeface="Monotype Corsiva" pitchFamily="66" charset="0"/>
              </a:rPr>
              <a:t/>
            </a:r>
            <a:br>
              <a:rPr lang="pl-PL" b="1" dirty="0" smtClean="0">
                <a:latin typeface="Monotype Corsiva" pitchFamily="66" charset="0"/>
              </a:rPr>
            </a:br>
            <a:r>
              <a:rPr lang="pl-PL" b="1" dirty="0" smtClean="0">
                <a:latin typeface="Monotype Corsiva" pitchFamily="66" charset="0"/>
              </a:rPr>
              <a:t>ż</a:t>
            </a:r>
            <a:r>
              <a:rPr lang="en-US" b="1" dirty="0" err="1" smtClean="0">
                <a:latin typeface="Monotype Corsiva" pitchFamily="66" charset="0"/>
              </a:rPr>
              <a:t>yczymy</a:t>
            </a:r>
            <a:r>
              <a:rPr lang="en-US" b="1" dirty="0" smtClean="0">
                <a:latin typeface="Monotype Corsiva" pitchFamily="66" charset="0"/>
              </a:rPr>
              <a:t/>
            </a:r>
            <a:br>
              <a:rPr lang="en-US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chwil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pe</a:t>
            </a:r>
            <a:r>
              <a:rPr lang="pl-PL" b="1" dirty="0" smtClean="0">
                <a:latin typeface="Monotype Corsiva" pitchFamily="66" charset="0"/>
              </a:rPr>
              <a:t>ł</a:t>
            </a:r>
            <a:r>
              <a:rPr lang="en-US" b="1" dirty="0" err="1" smtClean="0">
                <a:latin typeface="Monotype Corsiva" pitchFamily="66" charset="0"/>
              </a:rPr>
              <a:t>nych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rado</a:t>
            </a:r>
            <a:r>
              <a:rPr lang="pl-PL" b="1" dirty="0" err="1" smtClean="0">
                <a:latin typeface="Monotype Corsiva" pitchFamily="66" charset="0"/>
              </a:rPr>
              <a:t>ści</a:t>
            </a:r>
            <a:r>
              <a:rPr lang="pl-PL" b="1" dirty="0" smtClean="0">
                <a:latin typeface="Monotype Corsiva" pitchFamily="66" charset="0"/>
              </a:rPr>
              <a:t>, spokoju w sercu, pokoju ducha </a:t>
            </a:r>
            <a:br>
              <a:rPr lang="pl-PL" b="1" dirty="0" smtClean="0">
                <a:latin typeface="Monotype Corsiva" pitchFamily="66" charset="0"/>
              </a:rPr>
            </a:br>
            <a:r>
              <a:rPr lang="pl-PL" b="1" dirty="0" smtClean="0">
                <a:latin typeface="Monotype Corsiva" pitchFamily="66" charset="0"/>
              </a:rPr>
              <a:t>i </a:t>
            </a:r>
            <a:r>
              <a:rPr lang="pl-PL" b="1" dirty="0" err="1" smtClean="0">
                <a:latin typeface="Monotype Corsiva" pitchFamily="66" charset="0"/>
              </a:rPr>
              <a:t>speł</a:t>
            </a:r>
            <a:r>
              <a:rPr lang="en-US" b="1" dirty="0" err="1" smtClean="0">
                <a:latin typeface="Monotype Corsiva" pitchFamily="66" charset="0"/>
              </a:rPr>
              <a:t>nienia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najskrytszych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b="1" dirty="0" err="1" smtClean="0">
                <a:latin typeface="Monotype Corsiva" pitchFamily="66" charset="0"/>
              </a:rPr>
              <a:t>marze</a:t>
            </a:r>
            <a:r>
              <a:rPr lang="pl-PL" b="1" dirty="0" smtClean="0">
                <a:latin typeface="Monotype Corsiva" pitchFamily="66" charset="0"/>
              </a:rPr>
              <a:t>ń</a:t>
            </a:r>
            <a:r>
              <a:rPr lang="en-US" b="1" dirty="0" smtClean="0">
                <a:latin typeface="Monotype Corsiva" pitchFamily="66" charset="0"/>
              </a:rPr>
              <a:t>.</a:t>
            </a:r>
            <a:endParaRPr lang="pl-PL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pl-PL" b="1" dirty="0" smtClean="0">
                <a:latin typeface="Monotype Corsiva" pitchFamily="66" charset="0"/>
              </a:rPr>
              <a:t>Wasze  Pociechy</a:t>
            </a:r>
          </a:p>
          <a:p>
            <a:pPr algn="ctr">
              <a:buNone/>
            </a:pPr>
            <a:endParaRPr lang="pl-PL" b="1" dirty="0" smtClean="0">
              <a:latin typeface="Monotype Corsiva" pitchFamily="66" charset="0"/>
            </a:endParaRPr>
          </a:p>
          <a:p>
            <a:pPr algn="ctr">
              <a:buNone/>
            </a:pPr>
            <a:endParaRPr lang="en-US" b="1" dirty="0" smtClean="0">
              <a:latin typeface="Monotype Corsiva" pitchFamily="66" charset="0"/>
            </a:endParaRPr>
          </a:p>
          <a:p>
            <a:endParaRPr lang="pl-PL" dirty="0"/>
          </a:p>
        </p:txBody>
      </p:sp>
      <p:pic>
        <p:nvPicPr>
          <p:cNvPr id="4099" name="Picture 3" descr="C:\Users\Windows 7\Desktop\emotiko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2202" y="3714752"/>
            <a:ext cx="3756506" cy="2969250"/>
          </a:xfrm>
          <a:prstGeom prst="rect">
            <a:avLst/>
          </a:prstGeom>
          <a:noFill/>
        </p:spPr>
      </p:pic>
      <p:pic>
        <p:nvPicPr>
          <p:cNvPr id="4" name="luis amstrong - louis armstrong - what a wonderfull wor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727" y="604376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80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pl-PL" sz="8000" b="1" dirty="0" smtClean="0">
                <a:latin typeface="Monotype Corsiva" pitchFamily="66" charset="0"/>
              </a:rPr>
              <a:t>Czyli…</a:t>
            </a:r>
            <a:endParaRPr lang="pl-PL" sz="8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Gracjan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6" name="Symbol zastępczy zawartości 5" descr="Gracj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142985"/>
            <a:ext cx="3080612" cy="5476644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Krzyś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Krzyś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158590"/>
            <a:ext cx="3143272" cy="5588039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Ania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8624" y="1158592"/>
            <a:ext cx="3005012" cy="5342242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Zuzia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Zuz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8623" y="1142984"/>
            <a:ext cx="3013791" cy="5357850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Ksawery</a:t>
            </a:r>
            <a:endParaRPr lang="pl-PL" sz="4800" b="1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Ksaw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8624" y="1158592"/>
            <a:ext cx="3005012" cy="5342242"/>
          </a:xfr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108</Words>
  <Application>Microsoft Office PowerPoint</Application>
  <PresentationFormat>Pokaz na ekranie (4:3)</PresentationFormat>
  <Paragraphs>29</Paragraphs>
  <Slides>20</Slides>
  <Notes>0</Notes>
  <HiddenSlides>0</HiddenSlides>
  <MMClips>3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Franklin Gothic Book</vt:lpstr>
      <vt:lpstr>Franklin Gothic Medium</vt:lpstr>
      <vt:lpstr>Monotype Corsiva</vt:lpstr>
      <vt:lpstr>Wingdings 2</vt:lpstr>
      <vt:lpstr>Wędrówka</vt:lpstr>
      <vt:lpstr>26 maja Dzień  matki</vt:lpstr>
      <vt:lpstr>Prezentacja programu PowerPoint</vt:lpstr>
      <vt:lpstr>Prezentacja programu PowerPoint</vt:lpstr>
      <vt:lpstr>Prezentacja programu PowerPoint</vt:lpstr>
      <vt:lpstr>Gracjan</vt:lpstr>
      <vt:lpstr>Krzyś</vt:lpstr>
      <vt:lpstr>Ania</vt:lpstr>
      <vt:lpstr>Zuzia</vt:lpstr>
      <vt:lpstr>Ksawery</vt:lpstr>
      <vt:lpstr>Wiktor</vt:lpstr>
      <vt:lpstr>Zuzia</vt:lpstr>
      <vt:lpstr>Prezentacja programu PowerPoint</vt:lpstr>
      <vt:lpstr>Gracjan i mama lidia</vt:lpstr>
      <vt:lpstr>Krzyś i mama edyta</vt:lpstr>
      <vt:lpstr>Ania i mama justyna</vt:lpstr>
      <vt:lpstr>Zuzia i mama justyna</vt:lpstr>
      <vt:lpstr>Ksawery i mama patrycja</vt:lpstr>
      <vt:lpstr>Wiktor i mama natalia</vt:lpstr>
      <vt:lpstr>Zuzia i mama ania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maja Dzień  matki</dc:title>
  <dc:creator>Windows 7</dc:creator>
  <cp:lastModifiedBy>Administrator</cp:lastModifiedBy>
  <cp:revision>12</cp:revision>
  <dcterms:created xsi:type="dcterms:W3CDTF">2021-05-24T13:36:57Z</dcterms:created>
  <dcterms:modified xsi:type="dcterms:W3CDTF">2021-05-25T10:32:21Z</dcterms:modified>
</cp:coreProperties>
</file>