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77" r:id="rId24"/>
    <p:sldId id="278" r:id="rId25"/>
    <p:sldId id="281" r:id="rId26"/>
    <p:sldId id="282" r:id="rId27"/>
    <p:sldId id="283" r:id="rId2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46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DC1A4EE8-B43C-4AF7-B40D-AD96D391C106}" type="datetimeFigureOut">
              <a:rPr lang="pl-PL" smtClean="0"/>
              <a:t>2020-06-25</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9FBBA51-3900-4C29-9D42-A4B7D0019828}" type="slidenum">
              <a:rPr lang="pl-PL" smtClean="0"/>
              <a:t>‹#›</a:t>
            </a:fld>
            <a:endParaRPr lang="pl-PL"/>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pl-PL" smtClean="0"/>
              <a:t>Kliknij, aby edytować styl</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DC1A4EE8-B43C-4AF7-B40D-AD96D391C106}" type="datetimeFigureOut">
              <a:rPr lang="pl-PL" smtClean="0"/>
              <a:t>2020-06-25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FBBA51-3900-4C29-9D42-A4B7D0019828}" type="slidenum">
              <a:rPr lang="pl-PL" smtClean="0"/>
              <a:t>‹#›</a:t>
            </a:fld>
            <a:endParaRPr lang="pl-PL"/>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DC1A4EE8-B43C-4AF7-B40D-AD96D391C106}" type="datetimeFigureOut">
              <a:rPr lang="pl-PL" smtClean="0"/>
              <a:t>2020-06-25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FBBA51-3900-4C29-9D42-A4B7D0019828}" type="slidenum">
              <a:rPr lang="pl-PL" smtClean="0"/>
              <a:t>‹#›</a:t>
            </a:fld>
            <a:endParaRPr lang="pl-PL"/>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DC1A4EE8-B43C-4AF7-B40D-AD96D391C106}" type="datetimeFigureOut">
              <a:rPr lang="pl-PL" smtClean="0"/>
              <a:t>2020-06-25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FBBA51-3900-4C29-9D42-A4B7D0019828}" type="slidenum">
              <a:rPr lang="pl-PL" smtClean="0"/>
              <a:t>‹#›</a:t>
            </a:fld>
            <a:endParaRPr lang="pl-PL"/>
          </a:p>
        </p:txBody>
      </p:sp>
      <p:sp>
        <p:nvSpPr>
          <p:cNvPr id="11" name="Title 10"/>
          <p:cNvSpPr>
            <a:spLocks noGrp="1"/>
          </p:cNvSpPr>
          <p:nvPr>
            <p:ph type="title"/>
          </p:nvPr>
        </p:nvSpPr>
        <p:spPr/>
        <p:txBody>
          <a:bodyPr/>
          <a:lstStyle/>
          <a:p>
            <a:r>
              <a:rPr lang="pl-PL" smtClean="0"/>
              <a:t>Kliknij, aby edytować styl</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DC1A4EE8-B43C-4AF7-B40D-AD96D391C106}" type="datetimeFigureOut">
              <a:rPr lang="pl-PL" smtClean="0"/>
              <a:t>2020-06-25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9FBBA51-3900-4C29-9D42-A4B7D0019828}" type="slidenum">
              <a:rPr lang="pl-PL" smtClean="0"/>
              <a:t>‹#›</a:t>
            </a:fld>
            <a:endParaRPr lang="pl-PL"/>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1A4EE8-B43C-4AF7-B40D-AD96D391C106}" type="datetimeFigureOut">
              <a:rPr lang="pl-PL" smtClean="0"/>
              <a:t>2020-06-25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FBBA51-3900-4C29-9D42-A4B7D0019828}" type="slidenum">
              <a:rPr lang="pl-PL" smtClean="0"/>
              <a:t>‹#›</a:t>
            </a:fld>
            <a:endParaRPr lang="pl-PL"/>
          </a:p>
        </p:txBody>
      </p:sp>
      <p:sp>
        <p:nvSpPr>
          <p:cNvPr id="12" name="Title 11"/>
          <p:cNvSpPr>
            <a:spLocks noGrp="1"/>
          </p:cNvSpPr>
          <p:nvPr>
            <p:ph type="title"/>
          </p:nvPr>
        </p:nvSpPr>
        <p:spPr/>
        <p:txBody>
          <a:bodyPr/>
          <a:lstStyle>
            <a:lvl1pPr>
              <a:defRPr>
                <a:solidFill>
                  <a:schemeClr val="tx2"/>
                </a:solidFill>
              </a:defRPr>
            </a:lvl1pPr>
          </a:lstStyle>
          <a:p>
            <a:r>
              <a:rPr lang="pl-PL" smtClean="0"/>
              <a:t>Kliknij, aby edytować styl</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C1A4EE8-B43C-4AF7-B40D-AD96D391C106}" type="datetimeFigureOut">
              <a:rPr lang="pl-PL" smtClean="0"/>
              <a:t>2020-06-25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9FBBA51-3900-4C29-9D42-A4B7D0019828}" type="slidenum">
              <a:rPr lang="pl-PL" smtClean="0"/>
              <a:t>‹#›</a:t>
            </a:fld>
            <a:endParaRPr lang="pl-PL"/>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DC1A4EE8-B43C-4AF7-B40D-AD96D391C106}" type="datetimeFigureOut">
              <a:rPr lang="pl-PL" smtClean="0"/>
              <a:t>2020-06-25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9FBBA51-3900-4C29-9D42-A4B7D0019828}" type="slidenum">
              <a:rPr lang="pl-PL" smtClean="0"/>
              <a:t>‹#›</a:t>
            </a:fld>
            <a:endParaRPr lang="pl-PL"/>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A4EE8-B43C-4AF7-B40D-AD96D391C106}" type="datetimeFigureOut">
              <a:rPr lang="pl-PL" smtClean="0"/>
              <a:t>2020-06-25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9FBBA51-3900-4C29-9D42-A4B7D0019828}"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pl-PL" smtClean="0"/>
              <a:t>Kliknij, aby edytować styl</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C1A4EE8-B43C-4AF7-B40D-AD96D391C106}" type="datetimeFigureOut">
              <a:rPr lang="pl-PL" smtClean="0"/>
              <a:t>2020-06-25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FBBA51-3900-4C29-9D42-A4B7D0019828}"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pl-PL" smtClean="0"/>
              <a:t>Kliknij, aby edytować styl</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DC1A4EE8-B43C-4AF7-B40D-AD96D391C106}" type="datetimeFigureOut">
              <a:rPr lang="pl-PL" smtClean="0"/>
              <a:t>2020-06-25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9FBBA51-3900-4C29-9D42-A4B7D0019828}"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DC1A4EE8-B43C-4AF7-B40D-AD96D391C106}" type="datetimeFigureOut">
              <a:rPr lang="pl-PL" smtClean="0"/>
              <a:t>2020-06-25</a:t>
            </a:fld>
            <a:endParaRPr lang="pl-PL"/>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09FBBA51-3900-4C29-9D42-A4B7D0019828}"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Pożegnanie ABSOLWENTÓW</a:t>
            </a:r>
            <a:endParaRPr lang="pl-PL" dirty="0"/>
          </a:p>
        </p:txBody>
      </p:sp>
      <p:sp>
        <p:nvSpPr>
          <p:cNvPr id="3" name="Podtytuł 2"/>
          <p:cNvSpPr>
            <a:spLocks noGrp="1"/>
          </p:cNvSpPr>
          <p:nvPr>
            <p:ph type="subTitle" idx="1"/>
          </p:nvPr>
        </p:nvSpPr>
        <p:spPr/>
        <p:txBody>
          <a:bodyPr/>
          <a:lstStyle/>
          <a:p>
            <a:r>
              <a:rPr lang="pl-PL" dirty="0" smtClean="0"/>
              <a:t>26 czerwca 2020 roku</a:t>
            </a:r>
            <a:endParaRPr lang="pl-PL" dirty="0"/>
          </a:p>
        </p:txBody>
      </p:sp>
    </p:spTree>
    <p:extLst>
      <p:ext uri="{BB962C8B-B14F-4D97-AF65-F5344CB8AC3E}">
        <p14:creationId xmlns:p14="http://schemas.microsoft.com/office/powerpoint/2010/main" val="422623318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Dziękujemy Wam za…</a:t>
            </a:r>
            <a:endParaRPr lang="pl-PL" dirty="0"/>
          </a:p>
        </p:txBody>
      </p:sp>
      <p:sp>
        <p:nvSpPr>
          <p:cNvPr id="3" name="Symbol zastępczy zawartości 2"/>
          <p:cNvSpPr>
            <a:spLocks noGrp="1"/>
          </p:cNvSpPr>
          <p:nvPr>
            <p:ph sz="quarter" idx="13"/>
          </p:nvPr>
        </p:nvSpPr>
        <p:spPr/>
        <p:txBody>
          <a:bodyPr/>
          <a:lstStyle/>
          <a:p>
            <a:r>
              <a:rPr lang="pl-PL" dirty="0" smtClean="0"/>
              <a:t>zaangażowanie w działalność organizacji szkolnych, tj. Samorządu Uczniowskiego, 4 Drużyny Harcerskiej „Dzierzby”, Szkolnego Klubu Europejskiego „Dzierzby”, szkolnego koła PCK</a:t>
            </a:r>
            <a:endParaRPr lang="pl-PL"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220072" y="2132856"/>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cms-v1-files.superszkolna.pl/sites/1471/galeria/97848/img_7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861048"/>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56656"/>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Dziękujemy Wam za…</a:t>
            </a:r>
          </a:p>
        </p:txBody>
      </p:sp>
      <p:sp>
        <p:nvSpPr>
          <p:cNvPr id="3" name="Symbol zastępczy zawartości 2"/>
          <p:cNvSpPr>
            <a:spLocks noGrp="1"/>
          </p:cNvSpPr>
          <p:nvPr>
            <p:ph sz="quarter" idx="13"/>
          </p:nvPr>
        </p:nvSpPr>
        <p:spPr/>
        <p:txBody>
          <a:bodyPr/>
          <a:lstStyle/>
          <a:p>
            <a:r>
              <a:rPr lang="pl-PL" dirty="0" smtClean="0"/>
              <a:t>ciekawe inicjatywy, które pozytywnie wpłynęły na nasze szkolne życie</a:t>
            </a:r>
            <a:endParaRPr lang="pl-PL"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995936" y="2276872"/>
            <a:ext cx="4821107" cy="361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933056"/>
            <a:ext cx="3240360" cy="24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474209"/>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Dziękujemy Wam za…</a:t>
            </a:r>
          </a:p>
        </p:txBody>
      </p:sp>
      <p:sp>
        <p:nvSpPr>
          <p:cNvPr id="3" name="Symbol zastępczy zawartości 2"/>
          <p:cNvSpPr>
            <a:spLocks noGrp="1"/>
          </p:cNvSpPr>
          <p:nvPr>
            <p:ph sz="quarter" idx="13"/>
          </p:nvPr>
        </p:nvSpPr>
        <p:spPr/>
        <p:txBody>
          <a:bodyPr/>
          <a:lstStyle/>
          <a:p>
            <a:r>
              <a:rPr lang="pl-PL" dirty="0" smtClean="0"/>
              <a:t>uświetnianie uroczystości szkolnych tańcem, śpiewem, recytacją i ich profesjonalną obsługę techniczną</a:t>
            </a:r>
            <a:endParaRPr lang="pl-PL"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40350" y="1988840"/>
            <a:ext cx="3803650" cy="253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840" y="3789040"/>
            <a:ext cx="3803650"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093373"/>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Dziękujemy Wam za…</a:t>
            </a:r>
          </a:p>
        </p:txBody>
      </p:sp>
      <p:sp>
        <p:nvSpPr>
          <p:cNvPr id="3" name="Symbol zastępczy zawartości 2"/>
          <p:cNvSpPr>
            <a:spLocks noGrp="1"/>
          </p:cNvSpPr>
          <p:nvPr>
            <p:ph sz="quarter" idx="13"/>
          </p:nvPr>
        </p:nvSpPr>
        <p:spPr/>
        <p:txBody>
          <a:bodyPr/>
          <a:lstStyle/>
          <a:p>
            <a:r>
              <a:rPr lang="pl-PL" dirty="0" smtClean="0"/>
              <a:t>pomoc w nauce                       i uświadamianie nam, że warto się uczyć</a:t>
            </a:r>
            <a:endParaRPr lang="pl-PL"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43406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Dziękujemy Wam za…</a:t>
            </a:r>
          </a:p>
        </p:txBody>
      </p:sp>
      <p:sp>
        <p:nvSpPr>
          <p:cNvPr id="3" name="Symbol zastępczy zawartości 2"/>
          <p:cNvSpPr>
            <a:spLocks noGrp="1"/>
          </p:cNvSpPr>
          <p:nvPr>
            <p:ph sz="quarter" idx="13"/>
          </p:nvPr>
        </p:nvSpPr>
        <p:spPr/>
        <p:txBody>
          <a:bodyPr/>
          <a:lstStyle/>
          <a:p>
            <a:r>
              <a:rPr lang="pl-PL" dirty="0" smtClean="0"/>
              <a:t>godne reprezentowanie szkoły</a:t>
            </a:r>
            <a:endParaRPr lang="pl-PL" dirty="0"/>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88024" y="2204864"/>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22" y="3645024"/>
            <a:ext cx="3810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213490"/>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Dziękujemy Wam za…</a:t>
            </a:r>
          </a:p>
        </p:txBody>
      </p:sp>
      <p:sp>
        <p:nvSpPr>
          <p:cNvPr id="3" name="Symbol zastępczy zawartości 2"/>
          <p:cNvSpPr>
            <a:spLocks noGrp="1"/>
          </p:cNvSpPr>
          <p:nvPr>
            <p:ph sz="quarter" idx="13"/>
          </p:nvPr>
        </p:nvSpPr>
        <p:spPr/>
        <p:txBody>
          <a:bodyPr/>
          <a:lstStyle/>
          <a:p>
            <a:r>
              <a:rPr lang="pl-PL" dirty="0" smtClean="0"/>
              <a:t>imprezy szkolne i … wszystkie wspólne chwile</a:t>
            </a:r>
            <a:endParaRPr lang="pl-PL" dirty="0"/>
          </a:p>
        </p:txBody>
      </p:sp>
      <p:pic>
        <p:nvPicPr>
          <p:cNvPr id="614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16016" y="2348880"/>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58" y="3501008"/>
            <a:ext cx="4241509" cy="2831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28578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683568" y="836712"/>
            <a:ext cx="7754713" cy="1910716"/>
          </a:xfrm>
        </p:spPr>
        <p:txBody>
          <a:bodyPr/>
          <a:lstStyle/>
          <a:p>
            <a:r>
              <a:rPr lang="pl-PL" dirty="0" smtClean="0"/>
              <a:t>Chcielibyśmy złożyć Wam najserdeczniejsze</a:t>
            </a:r>
            <a:endParaRPr lang="pl-PL" dirty="0"/>
          </a:p>
        </p:txBody>
      </p:sp>
      <p:sp>
        <p:nvSpPr>
          <p:cNvPr id="6" name="Symbol zastępczy tekstu 5"/>
          <p:cNvSpPr>
            <a:spLocks noGrp="1"/>
          </p:cNvSpPr>
          <p:nvPr>
            <p:ph type="body" idx="1"/>
          </p:nvPr>
        </p:nvSpPr>
        <p:spPr/>
        <p:txBody>
          <a:bodyPr>
            <a:noAutofit/>
          </a:bodyPr>
          <a:lstStyle/>
          <a:p>
            <a:r>
              <a:rPr lang="pl-PL" sz="5400" dirty="0" smtClean="0"/>
              <a:t>życzenia</a:t>
            </a:r>
            <a:r>
              <a:rPr lang="pl-PL" sz="5400" dirty="0"/>
              <a:t> </a:t>
            </a:r>
            <a:endParaRPr lang="pl-PL" sz="5400" dirty="0" smtClean="0"/>
          </a:p>
          <a:p>
            <a:r>
              <a:rPr lang="pl-PL" sz="5400" dirty="0" smtClean="0"/>
              <a:t>na przyszłość…</a:t>
            </a:r>
            <a:endParaRPr lang="pl-PL" sz="5400" dirty="0"/>
          </a:p>
        </p:txBody>
      </p:sp>
    </p:spTree>
    <p:extLst>
      <p:ext uri="{BB962C8B-B14F-4D97-AF65-F5344CB8AC3E}">
        <p14:creationId xmlns:p14="http://schemas.microsoft.com/office/powerpoint/2010/main" val="1744492651"/>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aśnienie w chmurce 5"/>
          <p:cNvSpPr/>
          <p:nvPr/>
        </p:nvSpPr>
        <p:spPr>
          <a:xfrm>
            <a:off x="971600" y="116632"/>
            <a:ext cx="7488832" cy="6264696"/>
          </a:xfrm>
          <a:prstGeom prst="cloudCallout">
            <a:avLst>
              <a:gd name="adj1" fmla="val -53773"/>
              <a:gd name="adj2" fmla="val 40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p:cNvSpPr txBox="1"/>
          <p:nvPr/>
        </p:nvSpPr>
        <p:spPr>
          <a:xfrm>
            <a:off x="2051720" y="980728"/>
            <a:ext cx="5040560" cy="4678204"/>
          </a:xfrm>
          <a:prstGeom prst="rect">
            <a:avLst/>
          </a:prstGeom>
          <a:noFill/>
        </p:spPr>
        <p:txBody>
          <a:bodyPr wrap="square" rtlCol="0">
            <a:spAutoFit/>
          </a:bodyPr>
          <a:lstStyle/>
          <a:p>
            <a:pPr algn="ctr"/>
            <a:r>
              <a:rPr lang="pl-PL" sz="2800" b="1" i="1" dirty="0" smtClean="0"/>
              <a:t>Gratuluję </a:t>
            </a:r>
            <a:r>
              <a:rPr lang="pl-PL" sz="2800" b="1" i="1" dirty="0"/>
              <a:t>Wam wszystkich </a:t>
            </a:r>
            <a:r>
              <a:rPr lang="pl-PL" sz="2800" b="1" i="1" dirty="0" smtClean="0"/>
              <a:t>osiągnięć </a:t>
            </a:r>
            <a:r>
              <a:rPr lang="pl-PL" sz="2800" b="1" i="1" dirty="0"/>
              <a:t>i  </a:t>
            </a:r>
            <a:r>
              <a:rPr lang="pl-PL" sz="2800" b="1" i="1" dirty="0" smtClean="0"/>
              <a:t>życzę </a:t>
            </a:r>
            <a:r>
              <a:rPr lang="pl-PL" sz="2800" b="1" i="1" dirty="0"/>
              <a:t>jeszcze </a:t>
            </a:r>
            <a:r>
              <a:rPr lang="pl-PL" sz="2800" b="1" i="1" dirty="0" smtClean="0"/>
              <a:t>więcej… Życzę Wam wymarzonych </a:t>
            </a:r>
            <a:r>
              <a:rPr lang="pl-PL" sz="2800" b="1" i="1" dirty="0" err="1" smtClean="0"/>
              <a:t>szk</a:t>
            </a:r>
            <a:r>
              <a:rPr lang="en-US" sz="2800" b="1" i="1" dirty="0" smtClean="0"/>
              <a:t>ó</a:t>
            </a:r>
            <a:r>
              <a:rPr lang="pl-PL" sz="2800" b="1" i="1" dirty="0"/>
              <a:t>ł i jak najlepszych ocen. Dużo </a:t>
            </a:r>
            <a:r>
              <a:rPr lang="pl-PL" sz="2800" b="1" i="1" dirty="0" smtClean="0"/>
              <a:t>szczęścia </a:t>
            </a:r>
            <a:r>
              <a:rPr lang="pl-PL" sz="2800" b="1" i="1" dirty="0"/>
              <a:t>i zdrowia. </a:t>
            </a:r>
            <a:r>
              <a:rPr lang="pl-PL" sz="2800" b="1" i="1" dirty="0" smtClean="0"/>
              <a:t>Życzę Wam, </a:t>
            </a:r>
            <a:r>
              <a:rPr lang="pl-PL" sz="2800" b="1" i="1" dirty="0"/>
              <a:t>aby zdobyta wiedza przydała </a:t>
            </a:r>
            <a:r>
              <a:rPr lang="pl-PL" sz="2800" b="1" i="1" dirty="0" smtClean="0"/>
              <a:t>Wam się w życiu. Życzę Wam </a:t>
            </a:r>
            <a:r>
              <a:rPr lang="pl-PL" sz="2800" b="1" i="1" dirty="0"/>
              <a:t>także spełnienia </a:t>
            </a:r>
            <a:r>
              <a:rPr lang="pl-PL" sz="2800" b="1" i="1" dirty="0" smtClean="0"/>
              <a:t>marzeń </a:t>
            </a:r>
            <a:r>
              <a:rPr lang="pl-PL" sz="2800" b="1" i="1" dirty="0"/>
              <a:t>i </a:t>
            </a:r>
            <a:r>
              <a:rPr lang="pl-PL" sz="2800" b="1" i="1" dirty="0" smtClean="0"/>
              <a:t>realizacji plan</a:t>
            </a:r>
            <a:r>
              <a:rPr lang="en-US" sz="2800" b="1" i="1" dirty="0"/>
              <a:t>ó</a:t>
            </a:r>
            <a:r>
              <a:rPr lang="pl-PL" sz="2800" b="1" i="1" dirty="0" smtClean="0"/>
              <a:t>w.</a:t>
            </a:r>
            <a:endParaRPr lang="pl-PL" sz="2800" b="1" i="1" dirty="0"/>
          </a:p>
          <a:p>
            <a:endParaRPr lang="pl-PL" dirty="0"/>
          </a:p>
        </p:txBody>
      </p:sp>
      <p:sp>
        <p:nvSpPr>
          <p:cNvPr id="8" name="pole tekstowe 7"/>
          <p:cNvSpPr txBox="1"/>
          <p:nvPr/>
        </p:nvSpPr>
        <p:spPr>
          <a:xfrm>
            <a:off x="107504" y="6021288"/>
            <a:ext cx="3240360" cy="369332"/>
          </a:xfrm>
          <a:prstGeom prst="rect">
            <a:avLst/>
          </a:prstGeom>
          <a:noFill/>
        </p:spPr>
        <p:txBody>
          <a:bodyPr wrap="square" rtlCol="0">
            <a:spAutoFit/>
          </a:bodyPr>
          <a:lstStyle/>
          <a:p>
            <a:r>
              <a:rPr lang="pl-PL" i="1" dirty="0" smtClean="0"/>
              <a:t>Wiktor </a:t>
            </a:r>
            <a:r>
              <a:rPr lang="pl-PL" i="1" dirty="0" err="1" smtClean="0"/>
              <a:t>Gałdyn</a:t>
            </a:r>
            <a:endParaRPr lang="pl-PL" i="1" dirty="0"/>
          </a:p>
        </p:txBody>
      </p:sp>
    </p:spTree>
    <p:extLst>
      <p:ext uri="{BB962C8B-B14F-4D97-AF65-F5344CB8AC3E}">
        <p14:creationId xmlns:p14="http://schemas.microsoft.com/office/powerpoint/2010/main" val="1726867386"/>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81405" y="125924"/>
            <a:ext cx="7488832" cy="6264696"/>
          </a:xfrm>
          <a:prstGeom prst="cloudCallout">
            <a:avLst>
              <a:gd name="adj1" fmla="val 52484"/>
              <a:gd name="adj2" fmla="val 402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p:cNvSpPr txBox="1"/>
          <p:nvPr/>
        </p:nvSpPr>
        <p:spPr>
          <a:xfrm>
            <a:off x="2051720" y="1052736"/>
            <a:ext cx="5400600" cy="4370427"/>
          </a:xfrm>
          <a:prstGeom prst="rect">
            <a:avLst/>
          </a:prstGeom>
          <a:noFill/>
        </p:spPr>
        <p:txBody>
          <a:bodyPr wrap="square" rtlCol="0">
            <a:spAutoFit/>
          </a:bodyPr>
          <a:lstStyle/>
          <a:p>
            <a:r>
              <a:rPr lang="pl-PL" sz="2200" b="1" i="1" dirty="0" smtClean="0"/>
              <a:t>Drodzy Ósmoklasiści!</a:t>
            </a:r>
          </a:p>
          <a:p>
            <a:r>
              <a:rPr lang="pl-PL" sz="2200" b="1" i="1" dirty="0" smtClean="0"/>
              <a:t>Nadszedł </a:t>
            </a:r>
            <a:r>
              <a:rPr lang="pl-PL" sz="2200" b="1" i="1" dirty="0"/>
              <a:t>czas kiedy musicie opuścić nas i naszą </a:t>
            </a:r>
            <a:r>
              <a:rPr lang="pl-PL" sz="2200" b="1" i="1" dirty="0" smtClean="0"/>
              <a:t>szkołę. Będziemy </a:t>
            </a:r>
            <a:r>
              <a:rPr lang="pl-PL" sz="2200" b="1" i="1" dirty="0"/>
              <a:t>bardzo </a:t>
            </a:r>
            <a:r>
              <a:rPr lang="pl-PL" sz="2200" b="1" i="1" dirty="0" smtClean="0"/>
              <a:t>tęsknić, </a:t>
            </a:r>
            <a:r>
              <a:rPr lang="pl-PL" sz="2200" b="1" i="1" dirty="0"/>
              <a:t>ponieważ nauczyliście nas wielu </a:t>
            </a:r>
            <a:r>
              <a:rPr lang="pl-PL" sz="2200" b="1" i="1" dirty="0" smtClean="0"/>
              <a:t>rzeczy. Pokazaliście nam, </a:t>
            </a:r>
            <a:r>
              <a:rPr lang="pl-PL" sz="2200" b="1" i="1" dirty="0"/>
              <a:t>że nauka jest bardzo ważna w życiu i byliście dla nas wzorem. Teraz opuszczacie nas i idziecie </a:t>
            </a:r>
            <a:r>
              <a:rPr lang="pl-PL" sz="2200" b="1" i="1" dirty="0" smtClean="0"/>
              <a:t>dalej, </a:t>
            </a:r>
            <a:r>
              <a:rPr lang="pl-PL" sz="2200" b="1" i="1" dirty="0"/>
              <a:t>aby się </a:t>
            </a:r>
            <a:r>
              <a:rPr lang="pl-PL" sz="2200" b="1" i="1" dirty="0" smtClean="0"/>
              <a:t>kształcić. Życzę Wam </a:t>
            </a:r>
            <a:r>
              <a:rPr lang="pl-PL" sz="2200" b="1" i="1" dirty="0"/>
              <a:t>byście wybrali dobrą drogę, dobrze się uczyli </a:t>
            </a:r>
            <a:r>
              <a:rPr lang="pl-PL" sz="2200" b="1" i="1" dirty="0" smtClean="0"/>
              <a:t>     i żebyście nie </a:t>
            </a:r>
            <a:r>
              <a:rPr lang="pl-PL" sz="2200" b="1" i="1" dirty="0"/>
              <a:t>zapomnieli o nas </a:t>
            </a:r>
            <a:r>
              <a:rPr lang="pl-PL" sz="2200" b="1" i="1" dirty="0" smtClean="0"/>
              <a:t>i </a:t>
            </a:r>
            <a:r>
              <a:rPr lang="pl-PL" sz="2200" b="1" i="1" dirty="0"/>
              <a:t>o naszej </a:t>
            </a:r>
            <a:r>
              <a:rPr lang="pl-PL" sz="2200" b="1" i="1" dirty="0" smtClean="0"/>
              <a:t>szkole, </a:t>
            </a:r>
            <a:r>
              <a:rPr lang="pl-PL" sz="2200" b="1" i="1" dirty="0"/>
              <a:t>w której wszystko się </a:t>
            </a:r>
            <a:r>
              <a:rPr lang="pl-PL" sz="2200" b="1" i="1" dirty="0" smtClean="0"/>
              <a:t>zaczęło…</a:t>
            </a:r>
            <a:endParaRPr lang="pl-PL" sz="2200" b="1" i="1" dirty="0"/>
          </a:p>
          <a:p>
            <a:endParaRPr lang="pl-PL" dirty="0" smtClean="0"/>
          </a:p>
          <a:p>
            <a:endParaRPr lang="pl-PL" dirty="0"/>
          </a:p>
        </p:txBody>
      </p:sp>
      <p:sp>
        <p:nvSpPr>
          <p:cNvPr id="4" name="pole tekstowe 3"/>
          <p:cNvSpPr txBox="1"/>
          <p:nvPr/>
        </p:nvSpPr>
        <p:spPr>
          <a:xfrm>
            <a:off x="7144106" y="6056921"/>
            <a:ext cx="1999894" cy="369332"/>
          </a:xfrm>
          <a:prstGeom prst="rect">
            <a:avLst/>
          </a:prstGeom>
          <a:noFill/>
        </p:spPr>
        <p:txBody>
          <a:bodyPr wrap="square" rtlCol="0">
            <a:spAutoFit/>
          </a:bodyPr>
          <a:lstStyle/>
          <a:p>
            <a:r>
              <a:rPr lang="pl-PL" i="1" dirty="0" smtClean="0"/>
              <a:t>Ania Janiszewska</a:t>
            </a:r>
            <a:endParaRPr lang="pl-PL" i="1" dirty="0"/>
          </a:p>
        </p:txBody>
      </p:sp>
    </p:spTree>
    <p:extLst>
      <p:ext uri="{BB962C8B-B14F-4D97-AF65-F5344CB8AC3E}">
        <p14:creationId xmlns:p14="http://schemas.microsoft.com/office/powerpoint/2010/main" val="3546824033"/>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53773"/>
              <a:gd name="adj2" fmla="val 40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107504" y="6021288"/>
            <a:ext cx="3240360" cy="369332"/>
          </a:xfrm>
          <a:prstGeom prst="rect">
            <a:avLst/>
          </a:prstGeom>
          <a:noFill/>
        </p:spPr>
        <p:txBody>
          <a:bodyPr wrap="square" rtlCol="0">
            <a:spAutoFit/>
          </a:bodyPr>
          <a:lstStyle/>
          <a:p>
            <a:r>
              <a:rPr lang="pl-PL" i="1" dirty="0" smtClean="0"/>
              <a:t>Szymon Kałużny</a:t>
            </a:r>
            <a:endParaRPr lang="pl-PL" i="1" dirty="0"/>
          </a:p>
        </p:txBody>
      </p:sp>
      <p:sp>
        <p:nvSpPr>
          <p:cNvPr id="3" name="pole tekstowe 2"/>
          <p:cNvSpPr txBox="1"/>
          <p:nvPr/>
        </p:nvSpPr>
        <p:spPr>
          <a:xfrm>
            <a:off x="2195736" y="980728"/>
            <a:ext cx="5328592" cy="3816429"/>
          </a:xfrm>
          <a:prstGeom prst="rect">
            <a:avLst/>
          </a:prstGeom>
          <a:noFill/>
        </p:spPr>
        <p:txBody>
          <a:bodyPr wrap="square" rtlCol="0">
            <a:spAutoFit/>
          </a:bodyPr>
          <a:lstStyle/>
          <a:p>
            <a:r>
              <a:rPr lang="pl-PL" sz="2200" b="1" i="1" dirty="0"/>
              <a:t>KOLEGO, </a:t>
            </a:r>
            <a:r>
              <a:rPr lang="pl-PL" sz="2200" b="1" i="1" dirty="0" smtClean="0"/>
              <a:t>KOLEŻANKO</a:t>
            </a:r>
          </a:p>
          <a:p>
            <a:endParaRPr lang="pl-PL" sz="2200" b="1" i="1" dirty="0" smtClean="0"/>
          </a:p>
          <a:p>
            <a:r>
              <a:rPr lang="pl-PL" sz="2200" b="1" i="1" dirty="0" smtClean="0"/>
              <a:t> </a:t>
            </a:r>
            <a:r>
              <a:rPr lang="pl-PL" sz="2200" b="1" i="1" dirty="0"/>
              <a:t>Już za chwilę opuścisz tą szkołę, </a:t>
            </a:r>
            <a:endParaRPr lang="pl-PL" sz="2200" b="1" i="1" dirty="0" smtClean="0"/>
          </a:p>
          <a:p>
            <a:r>
              <a:rPr lang="pl-PL" sz="2200" b="1" i="1" dirty="0" smtClean="0"/>
              <a:t>nie </a:t>
            </a:r>
            <a:r>
              <a:rPr lang="pl-PL" sz="2200" b="1" i="1" dirty="0"/>
              <a:t>smuć się, podnieś głowę. </a:t>
            </a:r>
            <a:endParaRPr lang="pl-PL" sz="2200" b="1" i="1" dirty="0" smtClean="0"/>
          </a:p>
          <a:p>
            <a:endParaRPr lang="pl-PL" sz="2200" b="1" i="1" dirty="0"/>
          </a:p>
          <a:p>
            <a:r>
              <a:rPr lang="pl-PL" sz="2200" b="1" i="1" dirty="0" smtClean="0"/>
              <a:t>Czasami </a:t>
            </a:r>
            <a:r>
              <a:rPr lang="pl-PL" sz="2200" b="1" i="1" dirty="0"/>
              <a:t>było smutno i </a:t>
            </a:r>
            <a:r>
              <a:rPr lang="pl-PL" sz="2200" b="1" i="1" dirty="0" smtClean="0"/>
              <a:t>źle</a:t>
            </a:r>
          </a:p>
          <a:p>
            <a:r>
              <a:rPr lang="pl-PL" sz="2200" b="1" i="1" dirty="0" smtClean="0"/>
              <a:t> </a:t>
            </a:r>
            <a:r>
              <a:rPr lang="pl-PL" sz="2200" b="1" i="1" dirty="0"/>
              <a:t>ale zapomnij te chwile złe. </a:t>
            </a:r>
            <a:endParaRPr lang="pl-PL" sz="2200" b="1" i="1" dirty="0" smtClean="0"/>
          </a:p>
          <a:p>
            <a:endParaRPr lang="pl-PL" sz="2200" b="1" i="1" dirty="0"/>
          </a:p>
          <a:p>
            <a:r>
              <a:rPr lang="pl-PL" sz="2200" b="1" i="1" dirty="0" smtClean="0"/>
              <a:t>Teraz </a:t>
            </a:r>
            <a:r>
              <a:rPr lang="pl-PL" sz="2200" b="1" i="1" dirty="0"/>
              <a:t>idź z uśmiechem do innych ludzi, </a:t>
            </a:r>
            <a:endParaRPr lang="pl-PL" sz="2200" b="1" i="1" dirty="0" smtClean="0"/>
          </a:p>
          <a:p>
            <a:r>
              <a:rPr lang="pl-PL" sz="2200" b="1" i="1" dirty="0" smtClean="0"/>
              <a:t>ale </a:t>
            </a:r>
            <a:r>
              <a:rPr lang="pl-PL" sz="2200" b="1" i="1" dirty="0"/>
              <a:t>pamiętaj </a:t>
            </a:r>
            <a:r>
              <a:rPr lang="pl-PL" sz="2200" b="1" i="1" dirty="0" smtClean="0"/>
              <a:t>…</a:t>
            </a:r>
          </a:p>
          <a:p>
            <a:r>
              <a:rPr lang="pl-PL" sz="2200" b="1" i="1" dirty="0" smtClean="0"/>
              <a:t>prawdziwa </a:t>
            </a:r>
            <a:r>
              <a:rPr lang="pl-PL" sz="2200" b="1" i="1" dirty="0"/>
              <a:t>przyjaźń nigdy C</a:t>
            </a:r>
            <a:r>
              <a:rPr lang="pl-PL" sz="2200" b="1" i="1" dirty="0" smtClean="0"/>
              <a:t>ię </a:t>
            </a:r>
            <a:r>
              <a:rPr lang="pl-PL" sz="2200" b="1" i="1" dirty="0"/>
              <a:t>nie zgubi.</a:t>
            </a:r>
          </a:p>
        </p:txBody>
      </p:sp>
    </p:spTree>
    <p:extLst>
      <p:ext uri="{BB962C8B-B14F-4D97-AF65-F5344CB8AC3E}">
        <p14:creationId xmlns:p14="http://schemas.microsoft.com/office/powerpoint/2010/main" val="283364547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683568" y="836712"/>
            <a:ext cx="7754713" cy="1910716"/>
          </a:xfrm>
        </p:spPr>
        <p:txBody>
          <a:bodyPr/>
          <a:lstStyle/>
          <a:p>
            <a:r>
              <a:rPr lang="pl-PL" sz="4000" dirty="0" smtClean="0"/>
              <a:t>Koniec roku szkolnego to nie tylko wesoła chwila – początek wakacji.</a:t>
            </a:r>
            <a:endParaRPr lang="pl-PL" sz="4000" dirty="0"/>
          </a:p>
        </p:txBody>
      </p:sp>
      <p:sp>
        <p:nvSpPr>
          <p:cNvPr id="8" name="Symbol zastępczy tekstu 7"/>
          <p:cNvSpPr>
            <a:spLocks noGrp="1"/>
          </p:cNvSpPr>
          <p:nvPr>
            <p:ph type="body" idx="1"/>
          </p:nvPr>
        </p:nvSpPr>
        <p:spPr/>
        <p:txBody>
          <a:bodyPr>
            <a:noAutofit/>
          </a:bodyPr>
          <a:lstStyle/>
          <a:p>
            <a:r>
              <a:rPr lang="pl-PL" sz="4000" dirty="0" smtClean="0"/>
              <a:t>Dla niektórych to </a:t>
            </a:r>
          </a:p>
          <a:p>
            <a:r>
              <a:rPr lang="pl-PL" sz="4000" dirty="0" smtClean="0"/>
              <a:t>KONIEC PEWNEGO ETAPU, znajomości, pożegnanie się           z bliskimi osobami…</a:t>
            </a:r>
            <a:endParaRPr lang="pl-PL" sz="4000" dirty="0"/>
          </a:p>
        </p:txBody>
      </p:sp>
    </p:spTree>
    <p:extLst>
      <p:ext uri="{BB962C8B-B14F-4D97-AF65-F5344CB8AC3E}">
        <p14:creationId xmlns:p14="http://schemas.microsoft.com/office/powerpoint/2010/main" val="1992752019"/>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47542"/>
              <a:gd name="adj2" fmla="val 39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6300192" y="6011996"/>
            <a:ext cx="2843808" cy="369332"/>
          </a:xfrm>
          <a:prstGeom prst="rect">
            <a:avLst/>
          </a:prstGeom>
          <a:noFill/>
        </p:spPr>
        <p:txBody>
          <a:bodyPr wrap="square" rtlCol="0">
            <a:spAutoFit/>
          </a:bodyPr>
          <a:lstStyle/>
          <a:p>
            <a:pPr algn="r"/>
            <a:r>
              <a:rPr lang="pl-PL" i="1" dirty="0" smtClean="0"/>
              <a:t>Natalia Lachowska</a:t>
            </a:r>
            <a:endParaRPr lang="pl-PL" i="1" dirty="0"/>
          </a:p>
        </p:txBody>
      </p:sp>
      <p:sp>
        <p:nvSpPr>
          <p:cNvPr id="5" name="pole tekstowe 4"/>
          <p:cNvSpPr txBox="1"/>
          <p:nvPr/>
        </p:nvSpPr>
        <p:spPr>
          <a:xfrm>
            <a:off x="2049286" y="933683"/>
            <a:ext cx="5832648" cy="4493538"/>
          </a:xfrm>
          <a:prstGeom prst="rect">
            <a:avLst/>
          </a:prstGeom>
          <a:noFill/>
        </p:spPr>
        <p:txBody>
          <a:bodyPr wrap="square" rtlCol="0">
            <a:spAutoFit/>
          </a:bodyPr>
          <a:lstStyle/>
          <a:p>
            <a:r>
              <a:rPr lang="pl-PL" sz="2600" b="1" i="1" dirty="0" smtClean="0"/>
              <a:t>Drodzy Koledzy,</a:t>
            </a:r>
          </a:p>
          <a:p>
            <a:r>
              <a:rPr lang="pl-PL" sz="2600" b="1" i="1" dirty="0" smtClean="0"/>
              <a:t>Już niedługo wkroczycie w nowy, bardziej dorosły świat. Spotkacie       w nim nowych ludzi i nowe sytuacje. Życzę Wam spełnienia marzeń , fajnych kolegów w nowej szkole                      i samych dobrych ocen. Odkrywajcie świat i odważnie go zdobywajcie. Pamiętajcie o nas, odwiedzajcie, czekamy.</a:t>
            </a:r>
          </a:p>
          <a:p>
            <a:r>
              <a:rPr lang="pl-PL" sz="2600" dirty="0"/>
              <a:t>	</a:t>
            </a:r>
            <a:r>
              <a:rPr lang="pl-PL" sz="2600" dirty="0" smtClean="0"/>
              <a:t>	</a:t>
            </a:r>
            <a:endParaRPr lang="pl-PL" sz="2600" dirty="0"/>
          </a:p>
        </p:txBody>
      </p:sp>
    </p:spTree>
    <p:extLst>
      <p:ext uri="{BB962C8B-B14F-4D97-AF65-F5344CB8AC3E}">
        <p14:creationId xmlns:p14="http://schemas.microsoft.com/office/powerpoint/2010/main" val="3891290463"/>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53773"/>
              <a:gd name="adj2" fmla="val 40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107504" y="6021288"/>
            <a:ext cx="3240360" cy="369332"/>
          </a:xfrm>
          <a:prstGeom prst="rect">
            <a:avLst/>
          </a:prstGeom>
          <a:noFill/>
        </p:spPr>
        <p:txBody>
          <a:bodyPr wrap="square" rtlCol="0">
            <a:spAutoFit/>
          </a:bodyPr>
          <a:lstStyle/>
          <a:p>
            <a:r>
              <a:rPr lang="pl-PL" i="1" dirty="0" smtClean="0"/>
              <a:t>Hubert Michalak</a:t>
            </a:r>
            <a:endParaRPr lang="pl-PL" i="1" dirty="0"/>
          </a:p>
        </p:txBody>
      </p:sp>
      <p:sp>
        <p:nvSpPr>
          <p:cNvPr id="3" name="pole tekstowe 2"/>
          <p:cNvSpPr txBox="1"/>
          <p:nvPr/>
        </p:nvSpPr>
        <p:spPr>
          <a:xfrm>
            <a:off x="2015716" y="1038672"/>
            <a:ext cx="5400600" cy="4247317"/>
          </a:xfrm>
          <a:prstGeom prst="rect">
            <a:avLst/>
          </a:prstGeom>
          <a:noFill/>
        </p:spPr>
        <p:txBody>
          <a:bodyPr wrap="square" rtlCol="0">
            <a:spAutoFit/>
          </a:bodyPr>
          <a:lstStyle/>
          <a:p>
            <a:r>
              <a:rPr lang="pl-PL" sz="2800" b="1" i="1" dirty="0" smtClean="0"/>
              <a:t>Ósmoklasiści!</a:t>
            </a:r>
          </a:p>
          <a:p>
            <a:r>
              <a:rPr lang="pl-PL" sz="2800" b="1" i="1" dirty="0" smtClean="0"/>
              <a:t>Nadchodzi dzień, </a:t>
            </a:r>
            <a:r>
              <a:rPr lang="pl-PL" sz="2800" b="1" i="1" dirty="0"/>
              <a:t>w którym będziemy musieli się </a:t>
            </a:r>
            <a:r>
              <a:rPr lang="pl-PL" sz="2800" b="1" i="1" dirty="0" smtClean="0"/>
              <a:t>rozstać. Jest nam </a:t>
            </a:r>
            <a:r>
              <a:rPr lang="pl-PL" sz="2800" b="1" i="1" dirty="0"/>
              <a:t>bardzo </a:t>
            </a:r>
            <a:r>
              <a:rPr lang="pl-PL" sz="2800" b="1" i="1" dirty="0" smtClean="0"/>
              <a:t>źle, </a:t>
            </a:r>
            <a:r>
              <a:rPr lang="pl-PL" sz="2800" b="1" i="1" dirty="0"/>
              <a:t>ponieważ byliście dla nas </a:t>
            </a:r>
            <a:r>
              <a:rPr lang="pl-PL" sz="2800" b="1" i="1" dirty="0" smtClean="0"/>
              <a:t>wzorem. Mam nadzieję, </a:t>
            </a:r>
            <a:r>
              <a:rPr lang="pl-PL" sz="2800" b="1" i="1" dirty="0"/>
              <a:t>że pójdziecie dobrą drogą i będziecie o nas pamiętać. Miejmy </a:t>
            </a:r>
            <a:r>
              <a:rPr lang="pl-PL" sz="2800" b="1" i="1" dirty="0" smtClean="0"/>
              <a:t>nadzieję, </a:t>
            </a:r>
            <a:r>
              <a:rPr lang="pl-PL" sz="2800" b="1" i="1" dirty="0"/>
              <a:t>że spotkamy się w innych </a:t>
            </a:r>
            <a:r>
              <a:rPr lang="pl-PL" sz="2800" b="1" i="1" dirty="0" smtClean="0"/>
              <a:t>szkołach.</a:t>
            </a:r>
            <a:endParaRPr lang="pl-PL" sz="2800" b="1" i="1" dirty="0"/>
          </a:p>
          <a:p>
            <a:endParaRPr lang="pl-PL" dirty="0"/>
          </a:p>
        </p:txBody>
      </p:sp>
    </p:spTree>
    <p:extLst>
      <p:ext uri="{BB962C8B-B14F-4D97-AF65-F5344CB8AC3E}">
        <p14:creationId xmlns:p14="http://schemas.microsoft.com/office/powerpoint/2010/main" val="139122278"/>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48560"/>
              <a:gd name="adj2" fmla="val 46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6839744" y="6286227"/>
            <a:ext cx="2304256" cy="369332"/>
          </a:xfrm>
          <a:prstGeom prst="rect">
            <a:avLst/>
          </a:prstGeom>
          <a:noFill/>
        </p:spPr>
        <p:txBody>
          <a:bodyPr wrap="square" rtlCol="0">
            <a:spAutoFit/>
          </a:bodyPr>
          <a:lstStyle/>
          <a:p>
            <a:r>
              <a:rPr lang="pl-PL" i="1" dirty="0" smtClean="0"/>
              <a:t>Anastazja Pietrzak</a:t>
            </a:r>
            <a:endParaRPr lang="pl-PL" i="1" dirty="0"/>
          </a:p>
        </p:txBody>
      </p:sp>
      <p:sp>
        <p:nvSpPr>
          <p:cNvPr id="3" name="pole tekstowe 2"/>
          <p:cNvSpPr txBox="1"/>
          <p:nvPr/>
        </p:nvSpPr>
        <p:spPr>
          <a:xfrm>
            <a:off x="1979712" y="1048377"/>
            <a:ext cx="5688632" cy="3970318"/>
          </a:xfrm>
          <a:prstGeom prst="rect">
            <a:avLst/>
          </a:prstGeom>
          <a:noFill/>
        </p:spPr>
        <p:txBody>
          <a:bodyPr wrap="square" rtlCol="0">
            <a:spAutoFit/>
          </a:bodyPr>
          <a:lstStyle/>
          <a:p>
            <a:r>
              <a:rPr lang="pl-PL" sz="2800" b="1" i="1" dirty="0" smtClean="0"/>
              <a:t>Drodzy Ósmoklasiści!</a:t>
            </a:r>
          </a:p>
          <a:p>
            <a:r>
              <a:rPr lang="pl-PL" sz="2800" b="1" i="1" dirty="0" smtClean="0"/>
              <a:t>Życzę Wam, abyście ciągle rozwijali swoje zainteresowania, bez względu na to, co mówią inni. Bądźcie odważni, zawierajcie nowe znajomości. Nie zmieniajcie się, bądźcie sobą, nie warto dopasowywać się do innych. Powodzenie w dalszej nauce!</a:t>
            </a:r>
            <a:endParaRPr lang="pl-PL" sz="2800" b="1" i="1" dirty="0"/>
          </a:p>
        </p:txBody>
      </p:sp>
    </p:spTree>
    <p:extLst>
      <p:ext uri="{BB962C8B-B14F-4D97-AF65-F5344CB8AC3E}">
        <p14:creationId xmlns:p14="http://schemas.microsoft.com/office/powerpoint/2010/main" val="3948167018"/>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53773"/>
              <a:gd name="adj2" fmla="val 40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107504" y="6021288"/>
            <a:ext cx="3240360" cy="369332"/>
          </a:xfrm>
          <a:prstGeom prst="rect">
            <a:avLst/>
          </a:prstGeom>
          <a:noFill/>
        </p:spPr>
        <p:txBody>
          <a:bodyPr wrap="square" rtlCol="0">
            <a:spAutoFit/>
          </a:bodyPr>
          <a:lstStyle/>
          <a:p>
            <a:r>
              <a:rPr lang="pl-PL" i="1" dirty="0" smtClean="0"/>
              <a:t>Kacper Wojtasik</a:t>
            </a:r>
            <a:endParaRPr lang="pl-PL" i="1" dirty="0"/>
          </a:p>
        </p:txBody>
      </p:sp>
      <p:sp>
        <p:nvSpPr>
          <p:cNvPr id="3" name="pole tekstowe 2"/>
          <p:cNvSpPr txBox="1"/>
          <p:nvPr/>
        </p:nvSpPr>
        <p:spPr>
          <a:xfrm>
            <a:off x="2123728" y="980728"/>
            <a:ext cx="5112568" cy="3970318"/>
          </a:xfrm>
          <a:prstGeom prst="rect">
            <a:avLst/>
          </a:prstGeom>
          <a:noFill/>
        </p:spPr>
        <p:txBody>
          <a:bodyPr wrap="square" rtlCol="0">
            <a:spAutoFit/>
          </a:bodyPr>
          <a:lstStyle/>
          <a:p>
            <a:r>
              <a:rPr lang="pl-PL" sz="2800" b="1" i="1" dirty="0"/>
              <a:t>Życzę wspaniałych nowych przyjaciół, </a:t>
            </a:r>
            <a:r>
              <a:rPr lang="pl-PL" sz="2800" b="1" i="1" dirty="0" smtClean="0"/>
              <a:t>sukcesów </a:t>
            </a:r>
            <a:r>
              <a:rPr lang="pl-PL" sz="2800" b="1" i="1" dirty="0"/>
              <a:t>w nauce, dużo </a:t>
            </a:r>
            <a:r>
              <a:rPr lang="pl-PL" sz="2800" b="1" i="1" dirty="0" smtClean="0"/>
              <a:t>siły i </a:t>
            </a:r>
            <a:r>
              <a:rPr lang="pl-PL" sz="2800" b="1" i="1" dirty="0"/>
              <a:t>wytrwałości </a:t>
            </a:r>
            <a:r>
              <a:rPr lang="pl-PL" sz="2800" b="1" i="1" dirty="0" smtClean="0"/>
              <a:t>         w trudnych, </a:t>
            </a:r>
            <a:r>
              <a:rPr lang="pl-PL" sz="2800" b="1" i="1" dirty="0"/>
              <a:t>a także dobrych </a:t>
            </a:r>
            <a:r>
              <a:rPr lang="pl-PL" sz="2800" b="1" i="1" dirty="0" smtClean="0"/>
              <a:t>chwilach. Życzę dobrych ocen  i </a:t>
            </a:r>
            <a:r>
              <a:rPr lang="pl-PL" sz="2800" b="1" i="1" dirty="0"/>
              <a:t>wspaniałych </a:t>
            </a:r>
            <a:r>
              <a:rPr lang="pl-PL" sz="2800" b="1" i="1" dirty="0" smtClean="0"/>
              <a:t>przygód </a:t>
            </a:r>
            <a:r>
              <a:rPr lang="pl-PL" sz="2800" b="1" i="1" dirty="0"/>
              <a:t>jakie </a:t>
            </a:r>
            <a:r>
              <a:rPr lang="pl-PL" sz="2800" b="1" i="1" dirty="0" smtClean="0"/>
              <a:t>przeżyjecie </a:t>
            </a:r>
            <a:r>
              <a:rPr lang="pl-PL" sz="2800" b="1" i="1" dirty="0"/>
              <a:t>w </a:t>
            </a:r>
            <a:r>
              <a:rPr lang="pl-PL" sz="2800" b="1" i="1" dirty="0" smtClean="0"/>
              <a:t>nowych szkołach. Życzę </a:t>
            </a:r>
            <a:r>
              <a:rPr lang="pl-PL" sz="2800" b="1" i="1" dirty="0"/>
              <a:t>dobrego wyboru pracy w przyszłości.</a:t>
            </a:r>
          </a:p>
        </p:txBody>
      </p:sp>
    </p:spTree>
    <p:extLst>
      <p:ext uri="{BB962C8B-B14F-4D97-AF65-F5344CB8AC3E}">
        <p14:creationId xmlns:p14="http://schemas.microsoft.com/office/powerpoint/2010/main" val="80493557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aśnienie w chmurce 1"/>
          <p:cNvSpPr/>
          <p:nvPr/>
        </p:nvSpPr>
        <p:spPr>
          <a:xfrm>
            <a:off x="971600" y="116632"/>
            <a:ext cx="7488832" cy="6264696"/>
          </a:xfrm>
          <a:prstGeom prst="cloudCallout">
            <a:avLst>
              <a:gd name="adj1" fmla="val 48705"/>
              <a:gd name="adj2" fmla="val 42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7092280" y="6196662"/>
            <a:ext cx="1945232" cy="369332"/>
          </a:xfrm>
          <a:prstGeom prst="rect">
            <a:avLst/>
          </a:prstGeom>
          <a:noFill/>
        </p:spPr>
        <p:txBody>
          <a:bodyPr wrap="square" rtlCol="0">
            <a:spAutoFit/>
          </a:bodyPr>
          <a:lstStyle/>
          <a:p>
            <a:r>
              <a:rPr lang="pl-PL" i="1" dirty="0" smtClean="0"/>
              <a:t>Marcin </a:t>
            </a:r>
            <a:r>
              <a:rPr lang="pl-PL" i="1" dirty="0" err="1" smtClean="0"/>
              <a:t>Wykner</a:t>
            </a:r>
            <a:endParaRPr lang="pl-PL" i="1" dirty="0"/>
          </a:p>
        </p:txBody>
      </p:sp>
      <p:sp>
        <p:nvSpPr>
          <p:cNvPr id="3" name="pole tekstowe 2"/>
          <p:cNvSpPr txBox="1"/>
          <p:nvPr/>
        </p:nvSpPr>
        <p:spPr>
          <a:xfrm>
            <a:off x="1995668" y="894489"/>
            <a:ext cx="5744684" cy="4401205"/>
          </a:xfrm>
          <a:prstGeom prst="rect">
            <a:avLst/>
          </a:prstGeom>
          <a:noFill/>
        </p:spPr>
        <p:txBody>
          <a:bodyPr wrap="square" rtlCol="0">
            <a:spAutoFit/>
          </a:bodyPr>
          <a:lstStyle/>
          <a:p>
            <a:r>
              <a:rPr lang="pl-PL" sz="2000" b="1" i="1" dirty="0"/>
              <a:t>Drodzy </a:t>
            </a:r>
            <a:r>
              <a:rPr lang="pl-PL" sz="2000" b="1" i="1" dirty="0" smtClean="0"/>
              <a:t>Uczniowie!</a:t>
            </a:r>
            <a:r>
              <a:rPr lang="pl-PL" sz="2000" b="1" i="1" dirty="0"/>
              <a:t/>
            </a:r>
            <a:br>
              <a:rPr lang="pl-PL" sz="2000" b="1" i="1" dirty="0"/>
            </a:br>
            <a:r>
              <a:rPr lang="pl-PL" sz="2000" b="1" i="1" dirty="0" smtClean="0"/>
              <a:t>Z </a:t>
            </a:r>
            <a:r>
              <a:rPr lang="pl-PL" sz="2000" b="1" i="1" dirty="0"/>
              <a:t>całego serca </a:t>
            </a:r>
            <a:r>
              <a:rPr lang="pl-PL" sz="2000" b="1" i="1" dirty="0" smtClean="0"/>
              <a:t>gratuluję </a:t>
            </a:r>
            <a:r>
              <a:rPr lang="pl-PL" sz="2000" b="1" i="1" dirty="0"/>
              <a:t>Wam osiągnięcia, jakim jest zakończenie ósmej klasy. Jesteście mądrzejsi i bogatsi o dorobek zgromadzony </a:t>
            </a:r>
            <a:r>
              <a:rPr lang="pl-PL" sz="2000" b="1" i="1" dirty="0" smtClean="0"/>
              <a:t>w </a:t>
            </a:r>
            <a:r>
              <a:rPr lang="pl-PL" sz="2000" b="1" i="1" dirty="0"/>
              <a:t>czasie ośmiu lat. Jest się z czego cieszyć - zasłużyliście na wspaniały odpoczynek wakacyjny! </a:t>
            </a:r>
            <a:r>
              <a:rPr lang="pl-PL" sz="2000" b="1" i="1" dirty="0" smtClean="0"/>
              <a:t>Ale </a:t>
            </a:r>
            <a:r>
              <a:rPr lang="pl-PL" sz="2000" b="1" i="1" dirty="0"/>
              <a:t>po nim musicie </a:t>
            </a:r>
            <a:r>
              <a:rPr lang="pl-PL" sz="2000" b="1" i="1" dirty="0" smtClean="0"/>
              <a:t>stawić czoła wyzwaniu </a:t>
            </a:r>
            <a:r>
              <a:rPr lang="pl-PL" sz="2000" b="1" i="1" dirty="0"/>
              <a:t>jakim jest nowa szkoła. </a:t>
            </a:r>
            <a:r>
              <a:rPr lang="pl-PL" sz="2000" b="1" i="1" dirty="0" smtClean="0"/>
              <a:t>Dziękuję Wam </a:t>
            </a:r>
            <a:r>
              <a:rPr lang="pl-PL" sz="2000" b="1" i="1" dirty="0"/>
              <a:t>za te wszystkie chwilę spędzone razem i </a:t>
            </a:r>
            <a:r>
              <a:rPr lang="pl-PL" sz="2000" b="1" i="1" dirty="0" smtClean="0"/>
              <a:t>życzę </a:t>
            </a:r>
            <a:r>
              <a:rPr lang="pl-PL" sz="2000" b="1" i="1" dirty="0"/>
              <a:t>samych dobrych ocen </a:t>
            </a:r>
            <a:r>
              <a:rPr lang="pl-PL" sz="2000" b="1" i="1" dirty="0" smtClean="0"/>
              <a:t>               w </a:t>
            </a:r>
            <a:r>
              <a:rPr lang="pl-PL" sz="2000" b="1" i="1" dirty="0"/>
              <a:t>szkole. </a:t>
            </a:r>
            <a:endParaRPr lang="pl-PL" sz="2000" b="1" i="1" dirty="0" smtClean="0"/>
          </a:p>
          <a:p>
            <a:pPr algn="ctr"/>
            <a:r>
              <a:rPr lang="pl-PL" sz="2000" b="1" i="1" dirty="0" smtClean="0"/>
              <a:t>Nigdy </a:t>
            </a:r>
            <a:r>
              <a:rPr lang="pl-PL" sz="2000" b="1" i="1" dirty="0"/>
              <a:t>nie zbaczajcie ze swojej </a:t>
            </a:r>
            <a:r>
              <a:rPr lang="pl-PL" sz="2000" b="1" i="1" dirty="0" smtClean="0"/>
              <a:t>drogi, </a:t>
            </a:r>
          </a:p>
          <a:p>
            <a:pPr algn="ctr"/>
            <a:r>
              <a:rPr lang="pl-PL" sz="2000" b="1" i="1" dirty="0" smtClean="0"/>
              <a:t>którą wybraliście </a:t>
            </a:r>
            <a:r>
              <a:rPr lang="pl-PL" sz="2000" b="1" i="1" dirty="0"/>
              <a:t>w wędrówce życia </a:t>
            </a:r>
            <a:endParaRPr lang="pl-PL" sz="2000" b="1" i="1" dirty="0" smtClean="0"/>
          </a:p>
          <a:p>
            <a:pPr algn="ctr"/>
            <a:r>
              <a:rPr lang="pl-PL" sz="2000" b="1" i="1" dirty="0" smtClean="0"/>
              <a:t>choćby Wam </a:t>
            </a:r>
            <a:r>
              <a:rPr lang="pl-PL" sz="2000" b="1" i="1" dirty="0"/>
              <a:t>ciernie raniły </a:t>
            </a:r>
            <a:r>
              <a:rPr lang="pl-PL" sz="2000" b="1" i="1" dirty="0" smtClean="0"/>
              <a:t>nogi, </a:t>
            </a:r>
          </a:p>
          <a:p>
            <a:pPr algn="ctr"/>
            <a:r>
              <a:rPr lang="pl-PL" sz="2000" b="1" i="1" dirty="0" smtClean="0"/>
              <a:t>a </a:t>
            </a:r>
            <a:r>
              <a:rPr lang="pl-PL" sz="2000" b="1" i="1" dirty="0"/>
              <a:t>cel wydawał się nie do zdobycia!</a:t>
            </a:r>
          </a:p>
        </p:txBody>
      </p:sp>
    </p:spTree>
    <p:extLst>
      <p:ext uri="{BB962C8B-B14F-4D97-AF65-F5344CB8AC3E}">
        <p14:creationId xmlns:p14="http://schemas.microsoft.com/office/powerpoint/2010/main" val="3955219886"/>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5538" y="2247900"/>
            <a:ext cx="6894512" cy="3878263"/>
          </a:xfrm>
        </p:spPr>
      </p:pic>
      <p:sp>
        <p:nvSpPr>
          <p:cNvPr id="2" name="Tytuł 1"/>
          <p:cNvSpPr>
            <a:spLocks noGrp="1"/>
          </p:cNvSpPr>
          <p:nvPr>
            <p:ph type="title"/>
          </p:nvPr>
        </p:nvSpPr>
        <p:spPr>
          <a:xfrm>
            <a:off x="467544" y="476672"/>
            <a:ext cx="7756263" cy="1054250"/>
          </a:xfrm>
        </p:spPr>
        <p:txBody>
          <a:bodyPr/>
          <a:lstStyle/>
          <a:p>
            <a:r>
              <a:rPr lang="pl-PL" dirty="0" smtClean="0"/>
              <a:t>Przyjmijcie od nas muzyczną dedykację</a:t>
            </a:r>
            <a:endParaRPr lang="pl-PL" dirty="0"/>
          </a:p>
        </p:txBody>
      </p:sp>
    </p:spTree>
    <p:extLst>
      <p:ext uri="{BB962C8B-B14F-4D97-AF65-F5344CB8AC3E}">
        <p14:creationId xmlns:p14="http://schemas.microsoft.com/office/powerpoint/2010/main" val="375037410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620688"/>
            <a:ext cx="7754713" cy="1766700"/>
          </a:xfrm>
        </p:spPr>
        <p:txBody>
          <a:bodyPr/>
          <a:lstStyle/>
          <a:p>
            <a:r>
              <a:rPr lang="pl-PL" dirty="0" smtClean="0"/>
              <a:t>Idźcie własną drogą…</a:t>
            </a:r>
            <a:endParaRPr lang="pl-PL" dirty="0"/>
          </a:p>
        </p:txBody>
      </p:sp>
      <p:sp>
        <p:nvSpPr>
          <p:cNvPr id="3" name="Symbol zastępczy tekstu 2"/>
          <p:cNvSpPr>
            <a:spLocks noGrp="1"/>
          </p:cNvSpPr>
          <p:nvPr>
            <p:ph type="body" idx="1"/>
          </p:nvPr>
        </p:nvSpPr>
        <p:spPr>
          <a:xfrm>
            <a:off x="395536" y="3767316"/>
            <a:ext cx="8208912" cy="1500187"/>
          </a:xfrm>
        </p:spPr>
        <p:txBody>
          <a:bodyPr>
            <a:noAutofit/>
          </a:bodyPr>
          <a:lstStyle/>
          <a:p>
            <a:r>
              <a:rPr lang="pl-PL" sz="5400" dirty="0" smtClean="0"/>
              <a:t>bo w tym cały sens istnienia, żeby umieć żyć…</a:t>
            </a:r>
            <a:endParaRPr lang="pl-PL" sz="5400" dirty="0"/>
          </a:p>
        </p:txBody>
      </p:sp>
    </p:spTree>
    <p:extLst>
      <p:ext uri="{BB962C8B-B14F-4D97-AF65-F5344CB8AC3E}">
        <p14:creationId xmlns:p14="http://schemas.microsoft.com/office/powerpoint/2010/main" val="3496835813"/>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Dziękujemy za uwagę!</a:t>
            </a:r>
            <a:endParaRPr lang="pl-PL" dirty="0"/>
          </a:p>
        </p:txBody>
      </p:sp>
      <p:sp>
        <p:nvSpPr>
          <p:cNvPr id="3" name="Symbol zastępczy tekstu 2"/>
          <p:cNvSpPr>
            <a:spLocks noGrp="1"/>
          </p:cNvSpPr>
          <p:nvPr>
            <p:ph type="subTitle" idx="1"/>
          </p:nvPr>
        </p:nvSpPr>
        <p:spPr/>
        <p:txBody>
          <a:bodyPr/>
          <a:lstStyle/>
          <a:p>
            <a:pPr algn="r"/>
            <a:r>
              <a:rPr lang="pl-PL" dirty="0" smtClean="0"/>
              <a:t>Koleżanki i koledzy z klasy VII </a:t>
            </a:r>
          </a:p>
          <a:p>
            <a:pPr algn="r"/>
            <a:r>
              <a:rPr lang="pl-PL" dirty="0" smtClean="0"/>
              <a:t>z wychowawczynią Barbarą Wieczorkiewicz</a:t>
            </a:r>
            <a:endParaRPr lang="pl-PL" dirty="0"/>
          </a:p>
        </p:txBody>
      </p:sp>
    </p:spTree>
    <p:extLst>
      <p:ext uri="{BB962C8B-B14F-4D97-AF65-F5344CB8AC3E}">
        <p14:creationId xmlns:p14="http://schemas.microsoft.com/office/powerpoint/2010/main" val="2824667881"/>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Kochani Absolwenci</a:t>
            </a:r>
            <a:endParaRPr lang="pl-PL" dirty="0"/>
          </a:p>
        </p:txBody>
      </p:sp>
      <p:sp>
        <p:nvSpPr>
          <p:cNvPr id="5" name="Symbol zastępczy tekstu 4"/>
          <p:cNvSpPr>
            <a:spLocks noGrp="1"/>
          </p:cNvSpPr>
          <p:nvPr>
            <p:ph sz="quarter" idx="13"/>
          </p:nvPr>
        </p:nvSpPr>
        <p:spPr/>
        <p:txBody>
          <a:bodyPr/>
          <a:lstStyle/>
          <a:p>
            <a:r>
              <a:rPr lang="pl-PL" dirty="0" smtClean="0"/>
              <a:t>W dniu zakończenia roku szkolnego 2019/2020</a:t>
            </a:r>
            <a:endParaRPr lang="pl-PL" dirty="0"/>
          </a:p>
        </p:txBody>
      </p:sp>
      <p:pic>
        <p:nvPicPr>
          <p:cNvPr id="1027"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4008" y="2420888"/>
            <a:ext cx="3803650" cy="2952328"/>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8238298"/>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Gratulujemy Wam…</a:t>
            </a:r>
            <a:endParaRPr lang="pl-PL" dirty="0"/>
          </a:p>
        </p:txBody>
      </p:sp>
      <p:sp>
        <p:nvSpPr>
          <p:cNvPr id="3" name="Symbol zastępczy zawartości 2"/>
          <p:cNvSpPr>
            <a:spLocks noGrp="1"/>
          </p:cNvSpPr>
          <p:nvPr>
            <p:ph sz="quarter" idx="13"/>
          </p:nvPr>
        </p:nvSpPr>
        <p:spPr/>
        <p:txBody>
          <a:bodyPr/>
          <a:lstStyle/>
          <a:p>
            <a:r>
              <a:rPr lang="pl-PL" dirty="0" smtClean="0"/>
              <a:t>ukończenia Szkoły Podstawowej im. Szarych Szeregów        w </a:t>
            </a:r>
            <a:r>
              <a:rPr lang="pl-PL" dirty="0"/>
              <a:t>Dzierzbinie-Kolonii...</a:t>
            </a:r>
          </a:p>
        </p:txBody>
      </p:sp>
      <p:pic>
        <p:nvPicPr>
          <p:cNvPr id="2051"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79758" y="2239963"/>
            <a:ext cx="3334184"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459292"/>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Gratulujemy Wam…</a:t>
            </a:r>
          </a:p>
        </p:txBody>
      </p:sp>
      <p:sp>
        <p:nvSpPr>
          <p:cNvPr id="3" name="Symbol zastępczy zawartości 2"/>
          <p:cNvSpPr>
            <a:spLocks noGrp="1"/>
          </p:cNvSpPr>
          <p:nvPr>
            <p:ph sz="quarter" idx="13"/>
          </p:nvPr>
        </p:nvSpPr>
        <p:spPr/>
        <p:txBody>
          <a:bodyPr/>
          <a:lstStyle/>
          <a:p>
            <a:r>
              <a:rPr lang="pl-PL" dirty="0"/>
              <a:t>d</a:t>
            </a:r>
            <a:r>
              <a:rPr lang="pl-PL" dirty="0" smtClean="0"/>
              <a:t>obrych ocen na świadectwach</a:t>
            </a:r>
            <a:endParaRPr lang="pl-PL" dirty="0"/>
          </a:p>
        </p:txBody>
      </p:sp>
      <p:pic>
        <p:nvPicPr>
          <p:cNvPr id="3074"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175917" y="2239963"/>
            <a:ext cx="2741866"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68416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Gratulujemy Wam…</a:t>
            </a:r>
          </a:p>
        </p:txBody>
      </p:sp>
      <p:sp>
        <p:nvSpPr>
          <p:cNvPr id="3" name="Symbol zastępczy zawartości 2"/>
          <p:cNvSpPr>
            <a:spLocks noGrp="1"/>
          </p:cNvSpPr>
          <p:nvPr>
            <p:ph sz="quarter" idx="13"/>
          </p:nvPr>
        </p:nvSpPr>
        <p:spPr/>
        <p:txBody>
          <a:bodyPr/>
          <a:lstStyle/>
          <a:p>
            <a:r>
              <a:rPr lang="pl-PL" dirty="0" smtClean="0"/>
              <a:t>przystąpienia do egzaminu ósmoklasisty </a:t>
            </a:r>
            <a:endParaRPr lang="pl-PL"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582550"/>
            <a:ext cx="3803650" cy="319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905104"/>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Gratulujemy Wam…</a:t>
            </a:r>
          </a:p>
        </p:txBody>
      </p:sp>
      <p:sp>
        <p:nvSpPr>
          <p:cNvPr id="3" name="Symbol zastępczy zawartości 2"/>
          <p:cNvSpPr>
            <a:spLocks noGrp="1"/>
          </p:cNvSpPr>
          <p:nvPr>
            <p:ph sz="quarter" idx="13"/>
          </p:nvPr>
        </p:nvSpPr>
        <p:spPr/>
        <p:txBody>
          <a:bodyPr/>
          <a:lstStyle/>
          <a:p>
            <a:r>
              <a:rPr lang="pl-PL" dirty="0" smtClean="0"/>
              <a:t>licznych sukcesów                   w konkursach przedmiotowych                        i zawodach sportowych, które odnieśliście jako uczniowie naszej Szkoły</a:t>
            </a:r>
            <a:endParaRPr lang="pl-PL" dirty="0"/>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908832"/>
            <a:ext cx="3803650" cy="253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993650"/>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Gratulujemy Wam…</a:t>
            </a:r>
          </a:p>
        </p:txBody>
      </p:sp>
      <p:sp>
        <p:nvSpPr>
          <p:cNvPr id="3" name="Symbol zastępczy zawartości 2"/>
          <p:cNvSpPr>
            <a:spLocks noGrp="1"/>
          </p:cNvSpPr>
          <p:nvPr>
            <p:ph sz="quarter" idx="13"/>
          </p:nvPr>
        </p:nvSpPr>
        <p:spPr/>
        <p:txBody>
          <a:bodyPr/>
          <a:lstStyle/>
          <a:p>
            <a:r>
              <a:rPr lang="pl-PL" dirty="0" smtClean="0"/>
              <a:t>udanych występów podczas wielu uroczystości szkolnych</a:t>
            </a:r>
            <a:endParaRPr lang="pl-P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640556"/>
            <a:ext cx="4032448" cy="269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45025"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140723"/>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Gratulujemy Wam…</a:t>
            </a:r>
          </a:p>
        </p:txBody>
      </p:sp>
      <p:sp>
        <p:nvSpPr>
          <p:cNvPr id="3" name="Symbol zastępczy zawartości 2"/>
          <p:cNvSpPr>
            <a:spLocks noGrp="1"/>
          </p:cNvSpPr>
          <p:nvPr>
            <p:ph sz="quarter" idx="13"/>
          </p:nvPr>
        </p:nvSpPr>
        <p:spPr/>
        <p:txBody>
          <a:bodyPr/>
          <a:lstStyle/>
          <a:p>
            <a:r>
              <a:rPr lang="pl-PL" dirty="0" smtClean="0"/>
              <a:t>dobrego wrażenia          i miłych wspomnień, jakie po sobie zostawiacie</a:t>
            </a:r>
            <a:endParaRPr lang="pl-PL" dirty="0"/>
          </a:p>
        </p:txBody>
      </p:sp>
      <p:pic>
        <p:nvPicPr>
          <p:cNvPr id="717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751932"/>
            <a:ext cx="3803650" cy="285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147607"/>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arda oprawa">
  <a:themeElements>
    <a:clrScheme name="Niestandardowy 1">
      <a:dk1>
        <a:srgbClr val="375F2F"/>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fontScheme name="Twarda opraw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warda opraw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1204</TotalTime>
  <Words>621</Words>
  <Application>Microsoft Office PowerPoint</Application>
  <PresentationFormat>Pokaz na ekranie (4:3)</PresentationFormat>
  <Paragraphs>75</Paragraphs>
  <Slides>27</Slides>
  <Notes>0</Notes>
  <HiddenSlides>0</HiddenSlides>
  <MMClips>1</MMClips>
  <ScaleCrop>false</ScaleCrop>
  <HeadingPairs>
    <vt:vector size="4" baseType="variant">
      <vt:variant>
        <vt:lpstr>Motyw</vt:lpstr>
      </vt:variant>
      <vt:variant>
        <vt:i4>1</vt:i4>
      </vt:variant>
      <vt:variant>
        <vt:lpstr>Tytuły slajdów</vt:lpstr>
      </vt:variant>
      <vt:variant>
        <vt:i4>27</vt:i4>
      </vt:variant>
    </vt:vector>
  </HeadingPairs>
  <TitlesOfParts>
    <vt:vector size="28" baseType="lpstr">
      <vt:lpstr>Twarda oprawa</vt:lpstr>
      <vt:lpstr>Pożegnanie ABSOLWENTÓW</vt:lpstr>
      <vt:lpstr>Koniec roku szkolnego to nie tylko wesoła chwila – początek wakacji.</vt:lpstr>
      <vt:lpstr>Kochani Absolwenci</vt:lpstr>
      <vt:lpstr>Gratulujemy Wam…</vt:lpstr>
      <vt:lpstr>Gratulujemy Wam…</vt:lpstr>
      <vt:lpstr>Gratulujemy Wam…</vt:lpstr>
      <vt:lpstr>Gratulujemy Wam…</vt:lpstr>
      <vt:lpstr>Gratulujemy Wam…</vt:lpstr>
      <vt:lpstr>Gratulujemy Wam…</vt:lpstr>
      <vt:lpstr>Dziękujemy Wam za…</vt:lpstr>
      <vt:lpstr>Dziękujemy Wam za…</vt:lpstr>
      <vt:lpstr>Dziękujemy Wam za…</vt:lpstr>
      <vt:lpstr>Dziękujemy Wam za…</vt:lpstr>
      <vt:lpstr>Dziękujemy Wam za…</vt:lpstr>
      <vt:lpstr>Dziękujemy Wam za…</vt:lpstr>
      <vt:lpstr>Chcielibyśmy złożyć Wam najserdeczniejsze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Przyjmijcie od nas muzyczną dedykację</vt:lpstr>
      <vt:lpstr>Idźcie własną drogą…</vt:lpstr>
      <vt:lpstr>Dziękujemy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Pożegnanie ABSOLWENTÓW</dc:title>
  <dc:creator>Basia</dc:creator>
  <cp:lastModifiedBy>Basia</cp:lastModifiedBy>
  <cp:revision>36</cp:revision>
  <dcterms:created xsi:type="dcterms:W3CDTF">2020-06-22T08:42:52Z</dcterms:created>
  <dcterms:modified xsi:type="dcterms:W3CDTF">2020-06-25T10:31:15Z</dcterms:modified>
</cp:coreProperties>
</file>