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2" r:id="rId9"/>
    <p:sldId id="264" r:id="rId10"/>
    <p:sldId id="265" r:id="rId11"/>
    <p:sldId id="263" r:id="rId12"/>
    <p:sldId id="267" r:id="rId13"/>
    <p:sldId id="268" r:id="rId14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tableStyles" Target="tableStyle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theme" Target="theme/theme1.xml" /><Relationship Id="rId2" Type="http://schemas.openxmlformats.org/officeDocument/2006/relationships/slide" Target="slides/slide1.xml" /><Relationship Id="rId16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presProps" Target="presProp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0858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719690"/>
      </p:ext>
    </p:extLst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856106"/>
      </p:ext>
    </p:extLst>
  </p:cSld>
  <p:clrMapOvr>
    <a:masterClrMapping/>
  </p:clrMapOvr>
  <p:transition spd="slow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813741"/>
      </p:ext>
    </p:extLst>
  </p:cSld>
  <p:clrMapOvr>
    <a:masterClrMapping/>
  </p:clrMapOvr>
  <p:transition spd="slow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234158"/>
      </p:ext>
    </p:extLst>
  </p:cSld>
  <p:clrMapOvr>
    <a:masterClrMapping/>
  </p:clrMapOvr>
  <p:transition spd="slow"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961469"/>
      </p:ext>
    </p:extLst>
  </p:cSld>
  <p:clrMapOvr>
    <a:masterClrMapping/>
  </p:clrMapOvr>
  <p:transition spd="slow"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154675"/>
      </p:ext>
    </p:extLst>
  </p:cSld>
  <p:clrMapOvr>
    <a:masterClrMapping/>
  </p:clrMapOvr>
  <p:transition spd="slow"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656596"/>
      </p:ext>
    </p:extLst>
  </p:cSld>
  <p:clrMapOvr>
    <a:masterClrMapping/>
  </p:clrMapOvr>
  <p:transition spd="slow"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602334"/>
      </p:ext>
    </p:extLst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356950"/>
      </p:ext>
    </p:extLst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542681"/>
      </p:ext>
    </p:extLst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266879"/>
      </p:ext>
    </p:extLst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199802"/>
      </p:ext>
    </p:extLst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43677"/>
      </p:ext>
    </p:extLst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97521"/>
      </p:ext>
    </p:extLst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809700"/>
      </p:ext>
    </p:extLst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563055"/>
      </p:ext>
    </p:extLst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9593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ransition spd="slow">
    <p:fade thruBlk="1"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4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4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4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4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8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8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4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4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02ACA0C-991F-6F99-1019-68277C1AE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4572000" cy="2133599"/>
          </a:xfrm>
        </p:spPr>
        <p:txBody>
          <a:bodyPr/>
          <a:lstStyle/>
          <a:p>
            <a:r>
              <a:rPr lang="pl-PL" dirty="0"/>
              <a:t>Ile i gdzie jest matematyka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28F3B3CD-0D0A-643B-9745-3DD00FE2B9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4463143" cy="1497682"/>
          </a:xfrm>
        </p:spPr>
        <p:txBody>
          <a:bodyPr/>
          <a:lstStyle/>
          <a:p>
            <a:r>
              <a:rPr lang="pl-PL" dirty="0"/>
              <a:t>Dariusz </a:t>
            </a:r>
            <a:r>
              <a:rPr lang="pl-PL" dirty="0" err="1"/>
              <a:t>Obszyński</a:t>
            </a:r>
            <a:r>
              <a:rPr lang="pl-PL" dirty="0"/>
              <a:t> 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2DFBA07F-E78C-6F05-A9EF-CAEF0E99DB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208" y="546627"/>
            <a:ext cx="5937471" cy="5937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342202"/>
      </p:ext>
    </p:extLst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97040E-9265-51B7-C151-E14995A83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2" y="609600"/>
            <a:ext cx="4768888" cy="4939748"/>
          </a:xfrm>
        </p:spPr>
        <p:txBody>
          <a:bodyPr/>
          <a:lstStyle/>
          <a:p>
            <a:r>
              <a:rPr lang="pl-PL" dirty="0"/>
              <a:t>Na kolację upiekłem bułki do których zużyłem 300 gram mąki- jednostki ciężkości 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7C421007-9DBF-0F57-D68B-64E0B0B425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94852"/>
            <a:ext cx="4605189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178668"/>
      </p:ext>
    </p:extLst>
  </p:cSld>
  <p:clrMapOvr>
    <a:masterClrMapping/>
  </p:clrMapOvr>
  <p:transition spd="slow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485470A-4F68-9F6A-E8A9-51DC74514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8664" y="1561390"/>
            <a:ext cx="6453335" cy="4094449"/>
          </a:xfrm>
        </p:spPr>
        <p:txBody>
          <a:bodyPr/>
          <a:lstStyle/>
          <a:p>
            <a:r>
              <a:rPr lang="pl-PL" dirty="0"/>
              <a:t>Kąpiel zajęła mi 30 min zużyłem 0.5 m3 wody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FD42DC2D-595F-FB86-6633-9F221E12B7C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752" y="1561390"/>
            <a:ext cx="4229810" cy="4229810"/>
          </a:xfrm>
        </p:spPr>
      </p:pic>
    </p:spTree>
    <p:extLst>
      <p:ext uri="{BB962C8B-B14F-4D97-AF65-F5344CB8AC3E}">
        <p14:creationId xmlns:p14="http://schemas.microsoft.com/office/powerpoint/2010/main" val="836659631"/>
      </p:ext>
    </p:extLst>
  </p:cSld>
  <p:clrMapOvr>
    <a:masterClrMapping/>
  </p:clrMapOvr>
  <p:transition spd="slow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30F0ADB-712A-4760-EC44-0181C8C01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Przed spaniem przeczytałem 50 stron książki jest to 0.7 całej powieści- ułamki dziesiętne 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918509C0-1704-9F59-C7F1-343EE6A9E1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378" y="2816140"/>
            <a:ext cx="8128000" cy="3253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947205"/>
      </p:ext>
    </p:extLst>
  </p:cSld>
  <p:clrMapOvr>
    <a:masterClrMapping/>
  </p:clrMapOvr>
  <p:transition spd="slow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D720245-E09E-5DEB-40E9-BC916AF88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Zasnąłem o 22.00 do 7.00 zostało 9 godzin – obliczanie czasu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0E89083C-C197-1CC5-9D2F-3C369E5801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230" y="2152632"/>
            <a:ext cx="9137690" cy="4095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30410"/>
      </p:ext>
    </p:extLst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E846766-329C-63A8-153B-6D8BDC76A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832" y="365125"/>
            <a:ext cx="11356167" cy="2151841"/>
          </a:xfrm>
        </p:spPr>
        <p:txBody>
          <a:bodyPr/>
          <a:lstStyle/>
          <a:p>
            <a:r>
              <a:rPr lang="pl-PL" b="1" dirty="0">
                <a:solidFill>
                  <a:schemeClr val="tx2"/>
                </a:solidFill>
              </a:rPr>
              <a:t>Budzik obudził mnie o 7.00 - czas</a:t>
            </a:r>
            <a:br>
              <a:rPr lang="pl-PL" dirty="0"/>
            </a:br>
            <a:endParaRPr lang="pl-PL" dirty="0"/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523F031E-5991-A26F-DF96-7078208B9B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2839" y="2141538"/>
            <a:ext cx="3457347" cy="3649662"/>
          </a:xfr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4C58591B-B932-C21F-19E0-F3C138F009CE}"/>
              </a:ext>
            </a:extLst>
          </p:cNvPr>
          <p:cNvSpPr txBox="1"/>
          <p:nvPr/>
        </p:nvSpPr>
        <p:spPr>
          <a:xfrm>
            <a:off x="5179233" y="2516966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18895622"/>
      </p:ext>
    </p:extLst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3AD2C47-B773-A57E-A47E-E3BCB90928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7"/>
            <a:ext cx="5159354" cy="3324455"/>
          </a:xfrm>
        </p:spPr>
        <p:txBody>
          <a:bodyPr/>
          <a:lstStyle/>
          <a:p>
            <a:pPr marL="0" indent="0">
              <a:buNone/>
            </a:pPr>
            <a:r>
              <a:rPr lang="pl-PL" sz="4000" b="1" dirty="0"/>
              <a:t>Wyjechałem rowerem z domu o 7:45</a:t>
            </a:r>
          </a:p>
          <a:p>
            <a:pPr marL="0" indent="0">
              <a:buNone/>
            </a:pPr>
            <a:r>
              <a:rPr lang="pl-PL" sz="4000" b="1" dirty="0"/>
              <a:t>Kola roweru miały 28 cali –czas, miara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171D979-4292-4F86-5995-DEBEFDB661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5405" y="0"/>
            <a:ext cx="4898572" cy="6526405"/>
          </a:xfrm>
          <a:prstGeom prst="rect">
            <a:avLst/>
          </a:prstGeom>
        </p:spPr>
      </p:pic>
      <p:cxnSp>
        <p:nvCxnSpPr>
          <p:cNvPr id="5" name="Łącznik: łamany 4">
            <a:extLst>
              <a:ext uri="{FF2B5EF4-FFF2-40B4-BE49-F238E27FC236}">
                <a16:creationId xmlns:a16="http://schemas.microsoft.com/office/drawing/2014/main" id="{D228797A-6D22-7E75-11DC-B17C693E9323}"/>
              </a:ext>
            </a:extLst>
          </p:cNvPr>
          <p:cNvCxnSpPr>
            <a:cxnSpLocks/>
          </p:cNvCxnSpPr>
          <p:nvPr/>
        </p:nvCxnSpPr>
        <p:spPr>
          <a:xfrm>
            <a:off x="2449286" y="4176801"/>
            <a:ext cx="5229875" cy="343137"/>
          </a:xfrm>
          <a:prstGeom prst="bentConnector3">
            <a:avLst>
              <a:gd name="adj1" fmla="val 50000"/>
            </a:avLst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6552662"/>
      </p:ext>
    </p:extLst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095A9C9-7AD6-DB77-FE96-10DEA00FF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 szkole spędziłem dużo czasu-dodawanie, mnożenie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8D273E4-2FFA-DD57-1E97-EBCB286100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dirty="0"/>
              <a:t>6 lekcji po 45 minut........  6×45= 270</a:t>
            </a:r>
          </a:p>
          <a:p>
            <a:pPr marL="0" indent="0">
              <a:buNone/>
            </a:pPr>
            <a:r>
              <a:rPr lang="pl-PL" dirty="0"/>
              <a:t>3 przerwy po 5 min..........1×5= 5</a:t>
            </a:r>
          </a:p>
          <a:p>
            <a:pPr marL="0" indent="0">
              <a:buNone/>
            </a:pPr>
            <a:r>
              <a:rPr lang="pl-PL" dirty="0"/>
              <a:t>2 przerwy po 10 min.........2×10=20</a:t>
            </a:r>
          </a:p>
          <a:p>
            <a:pPr marL="0" indent="0">
              <a:buNone/>
            </a:pPr>
            <a:r>
              <a:rPr lang="pl-PL" dirty="0"/>
              <a:t>1 przerwa 15 min..............2×15=30</a:t>
            </a:r>
          </a:p>
          <a:p>
            <a:pPr marL="0" indent="0">
              <a:buNone/>
            </a:pPr>
            <a:r>
              <a:rPr lang="pl-PL" dirty="0"/>
              <a:t>Ile czasu spędziłem w szkole?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270+5+20+30= 325 min</a:t>
            </a:r>
          </a:p>
          <a:p>
            <a:pPr marL="0" indent="0">
              <a:buNone/>
            </a:pPr>
            <a:r>
              <a:rPr lang="pl-PL" dirty="0"/>
              <a:t>Godzina ma 60 min</a:t>
            </a:r>
          </a:p>
          <a:p>
            <a:pPr marL="0" indent="0">
              <a:buNone/>
            </a:pPr>
            <a:r>
              <a:rPr lang="pl-PL" dirty="0"/>
              <a:t>W szkole spędziłem łącznie 5h i 25min.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7CF3CFA0-AC8C-0EA2-D9D4-D06D6B0ABB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644" y="1254125"/>
            <a:ext cx="5238750" cy="523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614009"/>
      </p:ext>
    </p:extLst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C37F812-7775-08EB-E313-14BD89077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0879" y="733603"/>
            <a:ext cx="4495798" cy="5478354"/>
          </a:xfrm>
        </p:spPr>
        <p:txBody>
          <a:bodyPr/>
          <a:lstStyle/>
          <a:p>
            <a:r>
              <a:rPr lang="pl-PL" b="1" dirty="0"/>
              <a:t>Na obiad zjadłem </a:t>
            </a:r>
            <a:br>
              <a:rPr lang="pl-PL" b="1" dirty="0"/>
            </a:br>
            <a:r>
              <a:rPr lang="pl-PL" b="1" dirty="0"/>
              <a:t>6/8 pizzy – ułamki zwykłe</a:t>
            </a: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E7B715E7-1ED9-DBC1-BC92-295DA49118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560" y="733603"/>
            <a:ext cx="6190440" cy="5164088"/>
          </a:xfr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11F989DF-0082-D75E-2398-AD3440D416BD}"/>
              </a:ext>
            </a:extLst>
          </p:cNvPr>
          <p:cNvSpPr txBox="1"/>
          <p:nvPr/>
        </p:nvSpPr>
        <p:spPr>
          <a:xfrm>
            <a:off x="7265030" y="2235959"/>
            <a:ext cx="4088769" cy="1988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90310627"/>
      </p:ext>
    </p:extLst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0E18FF8-ECE5-ABAC-81AE-E154027C2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490" y="786393"/>
            <a:ext cx="3932237" cy="4663746"/>
          </a:xfrm>
        </p:spPr>
        <p:txBody>
          <a:bodyPr>
            <a:noAutofit/>
          </a:bodyPr>
          <a:lstStyle/>
          <a:p>
            <a:r>
              <a:rPr lang="pl-PL" sz="4000" b="1" dirty="0"/>
              <a:t>Grałem na komputerze I</a:t>
            </a:r>
            <a:br>
              <a:rPr lang="pl-PL" sz="4000" b="1" dirty="0"/>
            </a:br>
            <a:r>
              <a:rPr lang="pl-PL" sz="4000" b="1" dirty="0"/>
              <a:t> ustawiłem </a:t>
            </a:r>
            <a:br>
              <a:rPr lang="pl-PL" sz="4000" b="1" dirty="0"/>
            </a:br>
            <a:r>
              <a:rPr lang="pl-PL" sz="4000" b="1" dirty="0"/>
              <a:t>monitor pod kątem 75⁰</a:t>
            </a:r>
            <a:br>
              <a:rPr lang="pl-PL" sz="4000" b="1" dirty="0"/>
            </a:br>
            <a:r>
              <a:rPr lang="pl-PL" sz="4000" b="1" dirty="0"/>
              <a:t>i grałem przez 2h – czas, stopnie </a:t>
            </a: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F870E73A-6EC8-B39F-9A77-A20C41ECAE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475" y="24131"/>
            <a:ext cx="6985784" cy="6933259"/>
          </a:xfrm>
        </p:spPr>
      </p:pic>
      <p:sp>
        <p:nvSpPr>
          <p:cNvPr id="53" name="Symbol zastępczy tekstu 52">
            <a:extLst>
              <a:ext uri="{FF2B5EF4-FFF2-40B4-BE49-F238E27FC236}">
                <a16:creationId xmlns:a16="http://schemas.microsoft.com/office/drawing/2014/main" id="{D15C48C6-E5A6-5C2B-2DDC-250909AEDFE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835B90A1-9B0F-6AF0-5739-7E3BCD16248B}"/>
              </a:ext>
            </a:extLst>
          </p:cNvPr>
          <p:cNvSpPr txBox="1"/>
          <p:nvPr/>
        </p:nvSpPr>
        <p:spPr>
          <a:xfrm>
            <a:off x="5179233" y="2516966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pl-PL" dirty="0"/>
          </a:p>
        </p:txBody>
      </p:sp>
      <p:sp>
        <p:nvSpPr>
          <p:cNvPr id="51" name="pole tekstowe 50">
            <a:extLst>
              <a:ext uri="{FF2B5EF4-FFF2-40B4-BE49-F238E27FC236}">
                <a16:creationId xmlns:a16="http://schemas.microsoft.com/office/drawing/2014/main" id="{BD933969-B337-6F70-7DF3-642C014CE43B}"/>
              </a:ext>
            </a:extLst>
          </p:cNvPr>
          <p:cNvSpPr txBox="1"/>
          <p:nvPr/>
        </p:nvSpPr>
        <p:spPr>
          <a:xfrm>
            <a:off x="5179233" y="2516966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pl-PL" dirty="0"/>
          </a:p>
        </p:txBody>
      </p:sp>
      <p:sp>
        <p:nvSpPr>
          <p:cNvPr id="54" name="pole tekstowe 53">
            <a:extLst>
              <a:ext uri="{FF2B5EF4-FFF2-40B4-BE49-F238E27FC236}">
                <a16:creationId xmlns:a16="http://schemas.microsoft.com/office/drawing/2014/main" id="{5B987DB7-5F5D-0345-A15E-03EDD32724CA}"/>
              </a:ext>
            </a:extLst>
          </p:cNvPr>
          <p:cNvSpPr txBox="1"/>
          <p:nvPr/>
        </p:nvSpPr>
        <p:spPr>
          <a:xfrm>
            <a:off x="5179233" y="2516966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47619654"/>
      </p:ext>
    </p:extLst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6006A1C-9B5D-5962-AF50-5D0DC5D11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Poszedłem do Dino aby kupić ketchup był Przeceniony o 20 %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986EE812-41B4-8CD3-778C-33AE06B1BE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5800" y="3445932"/>
            <a:ext cx="4177275" cy="3227483"/>
          </a:xfrm>
        </p:spPr>
        <p:txBody>
          <a:bodyPr>
            <a:normAutofit/>
          </a:bodyPr>
          <a:lstStyle/>
          <a:p>
            <a:r>
              <a:rPr lang="pl-PL" sz="2800" b="1" u="sng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7zl- 20%=5.60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A77551A6-C427-DF7E-5F18-05BED9788A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27654"/>
            <a:ext cx="4277968" cy="6402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310383"/>
      </p:ext>
    </p:extLst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7EFC165-8F02-57A5-95E9-E518F69E749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pl-PL" sz="4000" b="1" dirty="0"/>
              <a:t>Poszedłem odebrać przesyłkę z </a:t>
            </a:r>
            <a:r>
              <a:rPr lang="pl-PL" sz="4000" b="1" dirty="0" err="1"/>
              <a:t>paczkomatu</a:t>
            </a:r>
            <a:r>
              <a:rPr lang="pl-PL" sz="4000" b="1" dirty="0"/>
              <a:t> paczka ważyła 3kg - waga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410FC55E-D5B4-89E0-D95C-4E145983463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516" y="0"/>
            <a:ext cx="6654485" cy="6858000"/>
          </a:xfrm>
        </p:spPr>
      </p:pic>
    </p:spTree>
    <p:extLst>
      <p:ext uri="{BB962C8B-B14F-4D97-AF65-F5344CB8AC3E}">
        <p14:creationId xmlns:p14="http://schemas.microsoft.com/office/powerpoint/2010/main" val="1015270983"/>
      </p:ext>
    </p:extLst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5321BF8-E7D2-5050-3D9A-39E277D0F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1656522"/>
            <a:ext cx="5594311" cy="3727173"/>
          </a:xfrm>
        </p:spPr>
        <p:txBody>
          <a:bodyPr/>
          <a:lstStyle/>
          <a:p>
            <a:r>
              <a:rPr lang="pl-PL" dirty="0"/>
              <a:t>Wypiłem szklankę wody o pojemności 300 ml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20D777AB-E514-5206-F9CB-F9C582D9988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144961"/>
            <a:ext cx="4995863" cy="3642816"/>
          </a:xfrm>
        </p:spPr>
      </p:pic>
    </p:spTree>
    <p:extLst>
      <p:ext uri="{BB962C8B-B14F-4D97-AF65-F5344CB8AC3E}">
        <p14:creationId xmlns:p14="http://schemas.microsoft.com/office/powerpoint/2010/main" val="539958946"/>
      </p:ext>
    </p:extLst>
  </p:cSld>
  <p:clrMapOvr>
    <a:masterClrMapping/>
  </p:clrMapOvr>
  <p:transition spd="slow">
    <p:fade thruBlk="1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Sklepienie niebieskie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Panoramiczny</PresentationFormat>
  <Slides>13</Slides>
  <Notes>0</Notes>
  <HiddenSlides>0</HiddenSlide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4" baseType="lpstr">
      <vt:lpstr>Sklepienie niebieskie</vt:lpstr>
      <vt:lpstr>Ile i gdzie jest matematyka</vt:lpstr>
      <vt:lpstr>Budzik obudził mnie o 7.00 - czas </vt:lpstr>
      <vt:lpstr>Prezentacja programu PowerPoint</vt:lpstr>
      <vt:lpstr>W szkole spędziłem dużo czasu-dodawanie, mnożenie </vt:lpstr>
      <vt:lpstr>Na obiad zjadłem  6/8 pizzy – ułamki zwykłe</vt:lpstr>
      <vt:lpstr>Grałem na komputerze I  ustawiłem  monitor pod kątem 75⁰ i grałem przez 2h – czas, stopnie </vt:lpstr>
      <vt:lpstr>Poszedłem do Dino aby kupić ketchup był Przeceniony o 20 %</vt:lpstr>
      <vt:lpstr>Prezentacja programu PowerPoint</vt:lpstr>
      <vt:lpstr>Wypiłem szklankę wody o pojemności 300 ml</vt:lpstr>
      <vt:lpstr>Na kolację upiekłem bułki do których zużyłem 300 gram mąki- jednostki ciężkości </vt:lpstr>
      <vt:lpstr>Kąpiel zajęła mi 30 min zużyłem 0.5 m3 wody</vt:lpstr>
      <vt:lpstr>Przed spaniem przeczytałem 50 stron książki jest to 0.7 całej powieści- ułamki dziesiętne </vt:lpstr>
      <vt:lpstr>Zasnąłem o 22.00 do 7.00 zostało 9 godzin – obliczanie czasu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Ile i gdzie jest matematyka</dc:title>
  <dc:creator>Aneta Obszyńska</dc:creator>
  <cp:lastModifiedBy>Aneta Obszyńska</cp:lastModifiedBy>
  <cp:revision>3</cp:revision>
  <dcterms:created xsi:type="dcterms:W3CDTF">2024-12-09T18:12:18Z</dcterms:created>
  <dcterms:modified xsi:type="dcterms:W3CDTF">2024-12-09T20:39:48Z</dcterms:modified>
</cp:coreProperties>
</file>