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67" r:id="rId2"/>
    <p:sldId id="256" r:id="rId3"/>
    <p:sldId id="258" r:id="rId4"/>
    <p:sldId id="259" r:id="rId5"/>
    <p:sldId id="260" r:id="rId6"/>
    <p:sldId id="257" r:id="rId7"/>
    <p:sldId id="261" r:id="rId8"/>
    <p:sldId id="262" r:id="rId9"/>
    <p:sldId id="263" r:id="rId10"/>
    <p:sldId id="264" r:id="rId11"/>
    <p:sldId id="265" r:id="rId12"/>
    <p:sldId id="266" r:id="rId13"/>
    <p:sldId id="268"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8EF23-F800-59F1-5B69-3224F4F33E0E}" v="78" dt="2022-06-11T16:44:20.200"/>
    <p1510:client id="{8DE4B911-77BD-A391-2DA6-9B2213811188}" v="1005" dt="2022-06-11T19:08:33.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tableStyles" Target="tableStyles.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theme" Target="theme/theme1.xml" Id="rId17" /><Relationship Type="http://schemas.openxmlformats.org/officeDocument/2006/relationships/slide" Target="slides/slide1.xml" Id="rId2" /><Relationship Type="http://schemas.openxmlformats.org/officeDocument/2006/relationships/viewProps" Target="viewProps.xml" Id="rId16" /><Relationship Type="http://schemas.microsoft.com/office/2015/10/relationships/revisionInfo" Target="revisionInfo.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presProps" Target="presProps.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70128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81778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01415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17447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24693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84765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51912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46752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67218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5715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6/11/2022</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954442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6/11/2022</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74557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04" r:id="rId6"/>
    <p:sldLayoutId id="2147483709" r:id="rId7"/>
    <p:sldLayoutId id="2147483705" r:id="rId8"/>
    <p:sldLayoutId id="2147483706" r:id="rId9"/>
    <p:sldLayoutId id="2147483707" r:id="rId10"/>
    <p:sldLayoutId id="2147483708" r:id="rId1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britishmuseum.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2338F8-AE3E-4DC6-2E4A-A4B12924D87F}"/>
              </a:ext>
            </a:extLst>
          </p:cNvPr>
          <p:cNvSpPr>
            <a:spLocks noGrp="1"/>
          </p:cNvSpPr>
          <p:nvPr>
            <p:ph type="title"/>
          </p:nvPr>
        </p:nvSpPr>
        <p:spPr>
          <a:xfrm>
            <a:off x="2350994" y="1373654"/>
            <a:ext cx="9493249" cy="2500235"/>
          </a:xfrm>
        </p:spPr>
        <p:txBody>
          <a:bodyPr/>
          <a:lstStyle/>
          <a:p>
            <a:r>
              <a:rPr lang="pl-PL" dirty="0"/>
              <a:t> Prezentacja o Wielkiej </a:t>
            </a:r>
            <a:r>
              <a:rPr lang="pl-PL" dirty="0" err="1"/>
              <a:t>Brytani</a:t>
            </a:r>
            <a:r>
              <a:rPr lang="pl-PL" dirty="0"/>
              <a:t> </a:t>
            </a:r>
          </a:p>
        </p:txBody>
      </p:sp>
    </p:spTree>
    <p:extLst>
      <p:ext uri="{BB962C8B-B14F-4D97-AF65-F5344CB8AC3E}">
        <p14:creationId xmlns:p14="http://schemas.microsoft.com/office/powerpoint/2010/main" val="9729562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6AD51EB-971C-4722-9A98-42EB5ABCA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F60B89D-5FEA-6887-C0C6-02C6C29FCBBF}"/>
              </a:ext>
            </a:extLst>
          </p:cNvPr>
          <p:cNvSpPr>
            <a:spLocks noGrp="1"/>
          </p:cNvSpPr>
          <p:nvPr>
            <p:ph type="title"/>
          </p:nvPr>
        </p:nvSpPr>
        <p:spPr>
          <a:xfrm>
            <a:off x="1603611" y="4199251"/>
            <a:ext cx="4026089" cy="1972949"/>
          </a:xfrm>
        </p:spPr>
        <p:txBody>
          <a:bodyPr anchor="ctr">
            <a:normAutofit/>
          </a:bodyPr>
          <a:lstStyle/>
          <a:p>
            <a:r>
              <a:rPr lang="pl-PL" i="0" u="sng" err="1"/>
              <a:t>Palace</a:t>
            </a:r>
            <a:r>
              <a:rPr lang="pl-PL" i="0" u="sng"/>
              <a:t> Buckingham</a:t>
            </a:r>
          </a:p>
        </p:txBody>
      </p:sp>
      <p:sp>
        <p:nvSpPr>
          <p:cNvPr id="13" name="Rectangle 12">
            <a:extLst>
              <a:ext uri="{FF2B5EF4-FFF2-40B4-BE49-F238E27FC236}">
                <a16:creationId xmlns:a16="http://schemas.microsoft.com/office/drawing/2014/main" id="{CC94376F-92E0-4F99-94C0-E8455869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294323" y="626202"/>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47559-54BC-46A4-8220-BD4093DB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649327" y="412245"/>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2DC8E0B-7DFA-41D7-A36B-196B8CFB1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1072401" y="200519"/>
            <a:ext cx="2820409" cy="3436127"/>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33E408CA-42BD-471A-AB61-DA36347F4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20000" flipV="1">
            <a:off x="4721371" y="401996"/>
            <a:ext cx="2820408" cy="3461130"/>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F410DD50-BEA7-4FF2-A597-58509B3CD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114517">
            <a:off x="4140218" y="2844502"/>
            <a:ext cx="464589" cy="1423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wewnątrz, meble, podłoże, dywanik&#10;&#10;Opis wygenerowany automatycznie">
            <a:extLst>
              <a:ext uri="{FF2B5EF4-FFF2-40B4-BE49-F238E27FC236}">
                <a16:creationId xmlns:a16="http://schemas.microsoft.com/office/drawing/2014/main" id="{6B6DB6D2-9113-BA2C-916C-528FD9C340EA}"/>
              </a:ext>
            </a:extLst>
          </p:cNvPr>
          <p:cNvPicPr>
            <a:picLocks noChangeAspect="1"/>
          </p:cNvPicPr>
          <p:nvPr/>
        </p:nvPicPr>
        <p:blipFill>
          <a:blip r:embed="rId3"/>
          <a:stretch>
            <a:fillRect/>
          </a:stretch>
        </p:blipFill>
        <p:spPr>
          <a:xfrm>
            <a:off x="869749" y="847696"/>
            <a:ext cx="3217938" cy="2141391"/>
          </a:xfrm>
          <a:prstGeom prst="rect">
            <a:avLst/>
          </a:prstGeom>
        </p:spPr>
      </p:pic>
      <p:pic>
        <p:nvPicPr>
          <p:cNvPr id="5" name="Obraz 5" descr="Obraz zawierający niebo, zewnętrzne, meble, dywanik&#10;&#10;Opis wygenerowany automatycznie">
            <a:extLst>
              <a:ext uri="{FF2B5EF4-FFF2-40B4-BE49-F238E27FC236}">
                <a16:creationId xmlns:a16="http://schemas.microsoft.com/office/drawing/2014/main" id="{1E701F60-79D5-7212-13D2-B356C5E217A7}"/>
              </a:ext>
            </a:extLst>
          </p:cNvPr>
          <p:cNvPicPr>
            <a:picLocks noChangeAspect="1"/>
          </p:cNvPicPr>
          <p:nvPr/>
        </p:nvPicPr>
        <p:blipFill>
          <a:blip r:embed="rId4"/>
          <a:stretch>
            <a:fillRect/>
          </a:stretch>
        </p:blipFill>
        <p:spPr>
          <a:xfrm rot="120000">
            <a:off x="4531522" y="870906"/>
            <a:ext cx="3190567" cy="2532196"/>
          </a:xfrm>
          <a:prstGeom prst="rect">
            <a:avLst/>
          </a:prstGeom>
        </p:spPr>
      </p:pic>
      <p:sp>
        <p:nvSpPr>
          <p:cNvPr id="23" name="Rectangle 22">
            <a:extLst>
              <a:ext uri="{FF2B5EF4-FFF2-40B4-BE49-F238E27FC236}">
                <a16:creationId xmlns:a16="http://schemas.microsoft.com/office/drawing/2014/main" id="{3B58AE0D-E553-4A7C-BA16-2AFDC020E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7859505" y="412245"/>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EFD134B-0593-448E-9316-F6891B800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8293523" y="189383"/>
            <a:ext cx="2820409" cy="3458017"/>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pic>
        <p:nvPicPr>
          <p:cNvPr id="6" name="Obraz 6" descr="Obraz zawierający zewnętrzne, niebieski&#10;&#10;Opis wygenerowany automatycznie">
            <a:extLst>
              <a:ext uri="{FF2B5EF4-FFF2-40B4-BE49-F238E27FC236}">
                <a16:creationId xmlns:a16="http://schemas.microsoft.com/office/drawing/2014/main" id="{7BCCBF15-15C9-AC8F-1A46-A1FD193D4BAD}"/>
              </a:ext>
            </a:extLst>
          </p:cNvPr>
          <p:cNvPicPr>
            <a:picLocks noChangeAspect="1"/>
          </p:cNvPicPr>
          <p:nvPr/>
        </p:nvPicPr>
        <p:blipFill>
          <a:blip r:embed="rId5"/>
          <a:stretch>
            <a:fillRect/>
          </a:stretch>
        </p:blipFill>
        <p:spPr>
          <a:xfrm rot="21540000">
            <a:off x="8080933" y="1085161"/>
            <a:ext cx="3217938" cy="1681632"/>
          </a:xfrm>
          <a:prstGeom prst="rect">
            <a:avLst/>
          </a:prstGeom>
        </p:spPr>
      </p:pic>
      <p:sp>
        <p:nvSpPr>
          <p:cNvPr id="27" name="Freeform: Shape 26">
            <a:extLst>
              <a:ext uri="{FF2B5EF4-FFF2-40B4-BE49-F238E27FC236}">
                <a16:creationId xmlns:a16="http://schemas.microsoft.com/office/drawing/2014/main" id="{90834C20-5D01-42B0-A5CA-90C185E1A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423017">
            <a:off x="10954591" y="-476957"/>
            <a:ext cx="464589" cy="1599713"/>
          </a:xfrm>
          <a:custGeom>
            <a:avLst/>
            <a:gdLst>
              <a:gd name="connsiteX0" fmla="*/ 279712 w 464589"/>
              <a:gd name="connsiteY0" fmla="*/ 411 h 1599713"/>
              <a:gd name="connsiteX1" fmla="*/ 464589 w 464589"/>
              <a:gd name="connsiteY1" fmla="*/ 497965 h 1599713"/>
              <a:gd name="connsiteX2" fmla="*/ 464589 w 464589"/>
              <a:gd name="connsiteY2" fmla="*/ 1596615 h 1599713"/>
              <a:gd name="connsiteX3" fmla="*/ 449218 w 464589"/>
              <a:gd name="connsiteY3" fmla="*/ 1593097 h 1599713"/>
              <a:gd name="connsiteX4" fmla="*/ 400861 w 464589"/>
              <a:gd name="connsiteY4" fmla="*/ 1594522 h 1599713"/>
              <a:gd name="connsiteX5" fmla="*/ 386839 w 464589"/>
              <a:gd name="connsiteY5" fmla="*/ 1599713 h 1599713"/>
              <a:gd name="connsiteX6" fmla="*/ 351639 w 464589"/>
              <a:gd name="connsiteY6" fmla="*/ 1599713 h 1599713"/>
              <a:gd name="connsiteX7" fmla="*/ 320188 w 464589"/>
              <a:gd name="connsiteY7" fmla="*/ 1591100 h 1599713"/>
              <a:gd name="connsiteX8" fmla="*/ 246980 w 464589"/>
              <a:gd name="connsiteY8" fmla="*/ 1581619 h 1599713"/>
              <a:gd name="connsiteX9" fmla="*/ 214877 w 464589"/>
              <a:gd name="connsiteY9" fmla="*/ 1576168 h 1599713"/>
              <a:gd name="connsiteX10" fmla="*/ 189897 w 464589"/>
              <a:gd name="connsiteY10" fmla="*/ 1560744 h 1599713"/>
              <a:gd name="connsiteX11" fmla="*/ 186380 w 464589"/>
              <a:gd name="connsiteY11" fmla="*/ 1547805 h 1599713"/>
              <a:gd name="connsiteX12" fmla="*/ 169141 w 464589"/>
              <a:gd name="connsiteY12" fmla="*/ 1543083 h 1599713"/>
              <a:gd name="connsiteX13" fmla="*/ 165106 w 464589"/>
              <a:gd name="connsiteY13" fmla="*/ 1539582 h 1599713"/>
              <a:gd name="connsiteX14" fmla="*/ 141400 w 464589"/>
              <a:gd name="connsiteY14" fmla="*/ 1521758 h 1599713"/>
              <a:gd name="connsiteX15" fmla="*/ 77218 w 464589"/>
              <a:gd name="connsiteY15" fmla="*/ 1539453 h 1599713"/>
              <a:gd name="connsiteX16" fmla="*/ 9421 w 464589"/>
              <a:gd name="connsiteY16" fmla="*/ 1515361 h 1599713"/>
              <a:gd name="connsiteX17" fmla="*/ 0 w 464589"/>
              <a:gd name="connsiteY17" fmla="*/ 1513716 h 1599713"/>
              <a:gd name="connsiteX18" fmla="*/ 0 w 464589"/>
              <a:gd name="connsiteY18" fmla="*/ 36279 h 1599713"/>
              <a:gd name="connsiteX19" fmla="*/ 41210 w 464589"/>
              <a:gd name="connsiteY19" fmla="*/ 25942 h 1599713"/>
              <a:gd name="connsiteX20" fmla="*/ 145830 w 464589"/>
              <a:gd name="connsiteY20" fmla="*/ 4726 h 1599713"/>
              <a:gd name="connsiteX21" fmla="*/ 202401 w 464589"/>
              <a:gd name="connsiteY21" fmla="*/ 12497 h 1599713"/>
              <a:gd name="connsiteX22" fmla="*/ 273021 w 464589"/>
              <a:gd name="connsiteY22" fmla="*/ 0 h 15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589" h="1599713">
                <a:moveTo>
                  <a:pt x="279712" y="411"/>
                </a:moveTo>
                <a:lnTo>
                  <a:pt x="464589" y="497965"/>
                </a:lnTo>
                <a:lnTo>
                  <a:pt x="464589" y="1596615"/>
                </a:lnTo>
                <a:lnTo>
                  <a:pt x="449218" y="1593097"/>
                </a:lnTo>
                <a:cubicBezTo>
                  <a:pt x="430278" y="1590581"/>
                  <a:pt x="410437" y="1591059"/>
                  <a:pt x="400861" y="1594522"/>
                </a:cubicBezTo>
                <a:lnTo>
                  <a:pt x="386839" y="1599713"/>
                </a:lnTo>
                <a:lnTo>
                  <a:pt x="351639" y="1599713"/>
                </a:lnTo>
                <a:lnTo>
                  <a:pt x="320188" y="1591100"/>
                </a:lnTo>
                <a:cubicBezTo>
                  <a:pt x="293388" y="1581237"/>
                  <a:pt x="267833" y="1570363"/>
                  <a:pt x="246980" y="1581619"/>
                </a:cubicBezTo>
                <a:cubicBezTo>
                  <a:pt x="234975" y="1582340"/>
                  <a:pt x="224440" y="1580152"/>
                  <a:pt x="214877" y="1576168"/>
                </a:cubicBezTo>
                <a:lnTo>
                  <a:pt x="189897" y="1560744"/>
                </a:lnTo>
                <a:lnTo>
                  <a:pt x="186380" y="1547805"/>
                </a:lnTo>
                <a:lnTo>
                  <a:pt x="169141" y="1543083"/>
                </a:lnTo>
                <a:lnTo>
                  <a:pt x="165106" y="1539582"/>
                </a:lnTo>
                <a:cubicBezTo>
                  <a:pt x="157406" y="1532851"/>
                  <a:pt x="149672" y="1526540"/>
                  <a:pt x="141400" y="1521758"/>
                </a:cubicBezTo>
                <a:cubicBezTo>
                  <a:pt x="132552" y="1575034"/>
                  <a:pt x="69564" y="1489887"/>
                  <a:pt x="77218" y="1539453"/>
                </a:cubicBezTo>
                <a:cubicBezTo>
                  <a:pt x="30220" y="1522460"/>
                  <a:pt x="49834" y="1574098"/>
                  <a:pt x="9421" y="1515361"/>
                </a:cubicBezTo>
                <a:lnTo>
                  <a:pt x="0" y="1513716"/>
                </a:lnTo>
                <a:lnTo>
                  <a:pt x="0" y="36279"/>
                </a:lnTo>
                <a:lnTo>
                  <a:pt x="41210" y="25942"/>
                </a:lnTo>
                <a:cubicBezTo>
                  <a:pt x="76643" y="19387"/>
                  <a:pt x="113434" y="15381"/>
                  <a:pt x="145830" y="4726"/>
                </a:cubicBezTo>
                <a:cubicBezTo>
                  <a:pt x="188844" y="44560"/>
                  <a:pt x="163123" y="6875"/>
                  <a:pt x="202401" y="12497"/>
                </a:cubicBezTo>
                <a:lnTo>
                  <a:pt x="273021" y="0"/>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701BEB03-4186-02A0-7766-E901F702360D}"/>
              </a:ext>
            </a:extLst>
          </p:cNvPr>
          <p:cNvSpPr>
            <a:spLocks noGrp="1"/>
          </p:cNvSpPr>
          <p:nvPr>
            <p:ph idx="1"/>
          </p:nvPr>
        </p:nvSpPr>
        <p:spPr>
          <a:xfrm>
            <a:off x="5412442" y="3930310"/>
            <a:ext cx="5909982" cy="2499625"/>
          </a:xfrm>
        </p:spPr>
        <p:txBody>
          <a:bodyPr vert="horz" lIns="91440" tIns="45720" rIns="91440" bIns="45720" rtlCol="0" anchor="ctr">
            <a:normAutofit/>
          </a:bodyPr>
          <a:lstStyle/>
          <a:p>
            <a:pPr marL="0" indent="0">
              <a:buNone/>
            </a:pPr>
            <a:r>
              <a:rPr lang="pl-PL" sz="2400" dirty="0">
                <a:ea typeface="+mn-lt"/>
                <a:cs typeface="+mn-lt"/>
              </a:rPr>
              <a:t>The </a:t>
            </a:r>
            <a:r>
              <a:rPr lang="pl-PL" sz="2400" dirty="0" err="1">
                <a:ea typeface="+mn-lt"/>
                <a:cs typeface="+mn-lt"/>
              </a:rPr>
              <a:t>first</a:t>
            </a:r>
            <a:r>
              <a:rPr lang="pl-PL" sz="2400" dirty="0">
                <a:ea typeface="+mn-lt"/>
                <a:cs typeface="+mn-lt"/>
              </a:rPr>
              <a:t> </a:t>
            </a:r>
            <a:r>
              <a:rPr lang="pl-PL" sz="2400" dirty="0" err="1">
                <a:ea typeface="+mn-lt"/>
                <a:cs typeface="+mn-lt"/>
              </a:rPr>
              <a:t>inhabitant</a:t>
            </a:r>
            <a:r>
              <a:rPr lang="pl-PL" sz="2400" dirty="0">
                <a:ea typeface="+mn-lt"/>
                <a:cs typeface="+mn-lt"/>
              </a:rPr>
              <a:t> of the </a:t>
            </a:r>
            <a:r>
              <a:rPr lang="pl-PL" sz="2400" dirty="0" err="1">
                <a:ea typeface="+mn-lt"/>
                <a:cs typeface="+mn-lt"/>
              </a:rPr>
              <a:t>palace</a:t>
            </a:r>
            <a:r>
              <a:rPr lang="pl-PL" sz="2400" dirty="0">
                <a:ea typeface="+mn-lt"/>
                <a:cs typeface="+mn-lt"/>
              </a:rPr>
              <a:t> was Queen </a:t>
            </a:r>
            <a:r>
              <a:rPr lang="pl-PL" sz="2400" dirty="0" err="1">
                <a:ea typeface="+mn-lt"/>
                <a:cs typeface="+mn-lt"/>
              </a:rPr>
              <a:t>Victoria.Before</a:t>
            </a:r>
            <a:r>
              <a:rPr lang="pl-PL" sz="2400" dirty="0">
                <a:ea typeface="+mn-lt"/>
                <a:cs typeface="+mn-lt"/>
              </a:rPr>
              <a:t> </a:t>
            </a:r>
            <a:r>
              <a:rPr lang="pl-PL" sz="2400" dirty="0" err="1">
                <a:ea typeface="+mn-lt"/>
                <a:cs typeface="+mn-lt"/>
              </a:rPr>
              <a:t>Palace</a:t>
            </a:r>
            <a:r>
              <a:rPr lang="pl-PL" sz="2400" dirty="0">
                <a:ea typeface="+mn-lt"/>
                <a:cs typeface="+mn-lt"/>
              </a:rPr>
              <a:t> </a:t>
            </a:r>
            <a:r>
              <a:rPr lang="pl-PL" sz="2400" dirty="0" err="1">
                <a:ea typeface="+mn-lt"/>
                <a:cs typeface="+mn-lt"/>
              </a:rPr>
              <a:t>tourists</a:t>
            </a:r>
            <a:r>
              <a:rPr lang="pl-PL" sz="2400" dirty="0">
                <a:ea typeface="+mn-lt"/>
                <a:cs typeface="+mn-lt"/>
              </a:rPr>
              <a:t> </a:t>
            </a:r>
            <a:r>
              <a:rPr lang="pl-PL" sz="2400" dirty="0" err="1">
                <a:ea typeface="+mn-lt"/>
                <a:cs typeface="+mn-lt"/>
              </a:rPr>
              <a:t>can</a:t>
            </a:r>
            <a:r>
              <a:rPr lang="pl-PL" sz="2400" dirty="0">
                <a:ea typeface="+mn-lt"/>
                <a:cs typeface="+mn-lt"/>
              </a:rPr>
              <a:t> </a:t>
            </a:r>
            <a:r>
              <a:rPr lang="pl-PL" sz="2400" dirty="0" err="1">
                <a:ea typeface="+mn-lt"/>
                <a:cs typeface="+mn-lt"/>
              </a:rPr>
              <a:t>visit</a:t>
            </a:r>
            <a:r>
              <a:rPr lang="pl-PL" sz="2400" dirty="0">
                <a:ea typeface="+mn-lt"/>
                <a:cs typeface="+mn-lt"/>
              </a:rPr>
              <a:t> the </a:t>
            </a:r>
            <a:r>
              <a:rPr lang="pl-PL" sz="2400" dirty="0" err="1">
                <a:ea typeface="+mn-lt"/>
                <a:cs typeface="+mn-lt"/>
              </a:rPr>
              <a:t>world</a:t>
            </a:r>
            <a:r>
              <a:rPr lang="pl-PL" sz="2400" dirty="0">
                <a:ea typeface="+mn-lt"/>
                <a:cs typeface="+mn-lt"/>
              </a:rPr>
              <a:t> </a:t>
            </a:r>
            <a:r>
              <a:rPr lang="pl-PL" sz="2400" dirty="0" err="1">
                <a:ea typeface="+mn-lt"/>
                <a:cs typeface="+mn-lt"/>
              </a:rPr>
              <a:t>famous</a:t>
            </a:r>
            <a:r>
              <a:rPr lang="pl-PL" sz="2400" dirty="0">
                <a:ea typeface="+mn-lt"/>
                <a:cs typeface="+mn-lt"/>
              </a:rPr>
              <a:t> The </a:t>
            </a:r>
            <a:r>
              <a:rPr lang="pl-PL" sz="2400" dirty="0" err="1">
                <a:ea typeface="+mn-lt"/>
                <a:cs typeface="+mn-lt"/>
              </a:rPr>
              <a:t>Changing</a:t>
            </a:r>
            <a:r>
              <a:rPr lang="pl-PL" sz="2400" dirty="0">
                <a:ea typeface="+mn-lt"/>
                <a:cs typeface="+mn-lt"/>
              </a:rPr>
              <a:t> of the </a:t>
            </a:r>
            <a:r>
              <a:rPr lang="pl-PL" sz="2400" dirty="0" err="1">
                <a:ea typeface="+mn-lt"/>
                <a:cs typeface="+mn-lt"/>
              </a:rPr>
              <a:t>Guard</a:t>
            </a:r>
            <a:r>
              <a:rPr lang="pl-PL" sz="2400" dirty="0">
                <a:ea typeface="+mn-lt"/>
                <a:cs typeface="+mn-lt"/>
              </a:rPr>
              <a:t> </a:t>
            </a:r>
            <a:r>
              <a:rPr lang="pl-PL" sz="2400" dirty="0" err="1">
                <a:ea typeface="+mn-lt"/>
                <a:cs typeface="+mn-lt"/>
              </a:rPr>
              <a:t>Ceremony</a:t>
            </a:r>
            <a:r>
              <a:rPr lang="pl-PL" sz="2400" dirty="0">
                <a:ea typeface="+mn-lt"/>
                <a:cs typeface="+mn-lt"/>
              </a:rPr>
              <a:t>.</a:t>
            </a:r>
            <a:endParaRPr lang="pl-PL" sz="2400"/>
          </a:p>
        </p:txBody>
      </p:sp>
      <p:grpSp>
        <p:nvGrpSpPr>
          <p:cNvPr id="29" name="Group 28">
            <a:extLst>
              <a:ext uri="{FF2B5EF4-FFF2-40B4-BE49-F238E27FC236}">
                <a16:creationId xmlns:a16="http://schemas.microsoft.com/office/drawing/2014/main" id="{CD812EAE-28C0-4AD7-BB86-02001399CF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0" name="Group 29">
              <a:extLst>
                <a:ext uri="{FF2B5EF4-FFF2-40B4-BE49-F238E27FC236}">
                  <a16:creationId xmlns:a16="http://schemas.microsoft.com/office/drawing/2014/main" id="{B05B2E12-B5BE-4388-A4F4-07F15B9F76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2" name="Straight Connector 31">
                <a:extLst>
                  <a:ext uri="{FF2B5EF4-FFF2-40B4-BE49-F238E27FC236}">
                    <a16:creationId xmlns:a16="http://schemas.microsoft.com/office/drawing/2014/main" id="{143771FF-5EB9-4188-AFB7-79DE843AA3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A9ACC0-1DAB-47A6-888D-48E22C945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322D92F1-E5A0-4A9A-AE9E-6F79DAE49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81903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E29850-FF8C-4A70-A54F-29A8CFCF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79E390A-405A-41FF-B91F-F5FAA0E594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 name="Group 12">
              <a:extLst>
                <a:ext uri="{FF2B5EF4-FFF2-40B4-BE49-F238E27FC236}">
                  <a16:creationId xmlns:a16="http://schemas.microsoft.com/office/drawing/2014/main" id="{7EAEBC66-E1C6-46AE-8EF1-E28EFEA3F8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5" name="Straight Connector 14">
                <a:extLst>
                  <a:ext uri="{FF2B5EF4-FFF2-40B4-BE49-F238E27FC236}">
                    <a16:creationId xmlns:a16="http://schemas.microsoft.com/office/drawing/2014/main" id="{F82A7822-6056-4415-A0D2-5FB3A84E8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E9B269-BA82-4AF1-BDBF-87F4800265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2950F564-36B0-4A58-84A7-3B03BE6C4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32B2619C-2C88-4DD6-96FE-CF708FF6A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382" y="0"/>
            <a:ext cx="7266618" cy="6858000"/>
          </a:xfrm>
          <a:custGeom>
            <a:avLst/>
            <a:gdLst>
              <a:gd name="connsiteX0" fmla="*/ 414076 w 7266618"/>
              <a:gd name="connsiteY0" fmla="*/ 0 h 6858000"/>
              <a:gd name="connsiteX1" fmla="*/ 7266618 w 7266618"/>
              <a:gd name="connsiteY1" fmla="*/ 0 h 6858000"/>
              <a:gd name="connsiteX2" fmla="*/ 7266618 w 7266618"/>
              <a:gd name="connsiteY2" fmla="*/ 6858000 h 6858000"/>
              <a:gd name="connsiteX3" fmla="*/ 7086013 w 7266618"/>
              <a:gd name="connsiteY3" fmla="*/ 6858000 h 6858000"/>
              <a:gd name="connsiteX4" fmla="*/ 0 w 7266618"/>
              <a:gd name="connsiteY4" fmla="*/ 63995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618" h="6858000">
                <a:moveTo>
                  <a:pt x="414076" y="0"/>
                </a:moveTo>
                <a:lnTo>
                  <a:pt x="7266618" y="0"/>
                </a:lnTo>
                <a:lnTo>
                  <a:pt x="7266618" y="6858000"/>
                </a:lnTo>
                <a:lnTo>
                  <a:pt x="7086013" y="6858000"/>
                </a:lnTo>
                <a:lnTo>
                  <a:pt x="0" y="6399503"/>
                </a:lnTo>
                <a:close/>
              </a:path>
            </a:pathLst>
          </a:custGeom>
          <a:solidFill>
            <a:schemeClr val="tx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E3A44A7-098D-4DB2-9081-4499626D1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762" y="1"/>
            <a:ext cx="7144238" cy="6763357"/>
          </a:xfrm>
          <a:custGeom>
            <a:avLst/>
            <a:gdLst>
              <a:gd name="connsiteX0" fmla="*/ 405160 w 7144238"/>
              <a:gd name="connsiteY0" fmla="*/ 0 h 6763357"/>
              <a:gd name="connsiteX1" fmla="*/ 7144238 w 7144238"/>
              <a:gd name="connsiteY1" fmla="*/ 0 h 6763357"/>
              <a:gd name="connsiteX2" fmla="*/ 7144238 w 7144238"/>
              <a:gd name="connsiteY2" fmla="*/ 6763357 h 6763357"/>
              <a:gd name="connsiteX3" fmla="*/ 6459827 w 7144238"/>
              <a:gd name="connsiteY3" fmla="*/ 6719077 h 6763357"/>
              <a:gd name="connsiteX4" fmla="*/ 6425309 w 7144238"/>
              <a:gd name="connsiteY4" fmla="*/ 6728146 h 6763357"/>
              <a:gd name="connsiteX5" fmla="*/ 6379064 w 7144238"/>
              <a:gd name="connsiteY5" fmla="*/ 6724689 h 6763357"/>
              <a:gd name="connsiteX6" fmla="*/ 6358967 w 7144238"/>
              <a:gd name="connsiteY6" fmla="*/ 6735815 h 6763357"/>
              <a:gd name="connsiteX7" fmla="*/ 6340027 w 7144238"/>
              <a:gd name="connsiteY7" fmla="*/ 6739948 h 6763357"/>
              <a:gd name="connsiteX8" fmla="*/ 6325659 w 7144238"/>
              <a:gd name="connsiteY8" fmla="*/ 6739848 h 6763357"/>
              <a:gd name="connsiteX9" fmla="*/ 6311135 w 7144238"/>
              <a:gd name="connsiteY9" fmla="*/ 6731574 h 6763357"/>
              <a:gd name="connsiteX10" fmla="*/ 6300815 w 7144238"/>
              <a:gd name="connsiteY10" fmla="*/ 6733959 h 6763357"/>
              <a:gd name="connsiteX11" fmla="*/ 6282467 w 7144238"/>
              <a:gd name="connsiteY11" fmla="*/ 6724911 h 6763357"/>
              <a:gd name="connsiteX12" fmla="*/ 6255353 w 7144238"/>
              <a:gd name="connsiteY12" fmla="*/ 6715920 h 6763357"/>
              <a:gd name="connsiteX13" fmla="*/ 6236864 w 7144238"/>
              <a:gd name="connsiteY13" fmla="*/ 6707006 h 6763357"/>
              <a:gd name="connsiteX14" fmla="*/ 6233355 w 7144238"/>
              <a:gd name="connsiteY14" fmla="*/ 6704418 h 6763357"/>
              <a:gd name="connsiteX15" fmla="*/ 6109120 w 7144238"/>
              <a:gd name="connsiteY15" fmla="*/ 6696380 h 6763357"/>
              <a:gd name="connsiteX16" fmla="*/ 6099785 w 7144238"/>
              <a:gd name="connsiteY16" fmla="*/ 6698416 h 6763357"/>
              <a:gd name="connsiteX17" fmla="*/ 6069037 w 7144238"/>
              <a:gd name="connsiteY17" fmla="*/ 6693786 h 6763357"/>
              <a:gd name="connsiteX18" fmla="*/ 6064316 w 7144238"/>
              <a:gd name="connsiteY18" fmla="*/ 6697077 h 6763357"/>
              <a:gd name="connsiteX19" fmla="*/ 6034319 w 7144238"/>
              <a:gd name="connsiteY19" fmla="*/ 6691540 h 6763357"/>
              <a:gd name="connsiteX20" fmla="*/ 6001003 w 7144238"/>
              <a:gd name="connsiteY20" fmla="*/ 6692438 h 6763357"/>
              <a:gd name="connsiteX21" fmla="*/ 5998001 w 7144238"/>
              <a:gd name="connsiteY21" fmla="*/ 6700454 h 6763357"/>
              <a:gd name="connsiteX22" fmla="*/ 5990691 w 7144238"/>
              <a:gd name="connsiteY22" fmla="*/ 6700703 h 6763357"/>
              <a:gd name="connsiteX23" fmla="*/ 5979267 w 7144238"/>
              <a:gd name="connsiteY23" fmla="*/ 6699807 h 6763357"/>
              <a:gd name="connsiteX24" fmla="*/ 5954209 w 7144238"/>
              <a:gd name="connsiteY24" fmla="*/ 6689568 h 6763357"/>
              <a:gd name="connsiteX25" fmla="*/ 18822 w 7144238"/>
              <a:gd name="connsiteY25" fmla="*/ 6306907 h 6763357"/>
              <a:gd name="connsiteX26" fmla="*/ 166 w 7144238"/>
              <a:gd name="connsiteY26" fmla="*/ 6263796 h 676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238" h="6763357">
                <a:moveTo>
                  <a:pt x="405160" y="0"/>
                </a:moveTo>
                <a:lnTo>
                  <a:pt x="7144238" y="0"/>
                </a:lnTo>
                <a:lnTo>
                  <a:pt x="7144238" y="6763357"/>
                </a:lnTo>
                <a:lnTo>
                  <a:pt x="6459827" y="6719077"/>
                </a:lnTo>
                <a:lnTo>
                  <a:pt x="6425309" y="6728146"/>
                </a:lnTo>
                <a:cubicBezTo>
                  <a:pt x="6409895" y="6726993"/>
                  <a:pt x="6394479" y="6725842"/>
                  <a:pt x="6379064" y="6724689"/>
                </a:cubicBezTo>
                <a:cubicBezTo>
                  <a:pt x="6372030" y="6715563"/>
                  <a:pt x="6365385" y="6732086"/>
                  <a:pt x="6358967" y="6735815"/>
                </a:cubicBezTo>
                <a:lnTo>
                  <a:pt x="6340027" y="6739948"/>
                </a:lnTo>
                <a:cubicBezTo>
                  <a:pt x="6335238" y="6739915"/>
                  <a:pt x="6330449" y="6739881"/>
                  <a:pt x="6325659" y="6739848"/>
                </a:cubicBezTo>
                <a:lnTo>
                  <a:pt x="6311135" y="6731574"/>
                </a:lnTo>
                <a:cubicBezTo>
                  <a:pt x="6306994" y="6730594"/>
                  <a:pt x="6305592" y="6735069"/>
                  <a:pt x="6300815" y="6733959"/>
                </a:cubicBezTo>
                <a:lnTo>
                  <a:pt x="6282467" y="6724911"/>
                </a:lnTo>
                <a:lnTo>
                  <a:pt x="6255353" y="6715920"/>
                </a:lnTo>
                <a:lnTo>
                  <a:pt x="6236864" y="6707006"/>
                </a:lnTo>
                <a:lnTo>
                  <a:pt x="6233355" y="6704418"/>
                </a:lnTo>
                <a:lnTo>
                  <a:pt x="6109120" y="6696380"/>
                </a:lnTo>
                <a:lnTo>
                  <a:pt x="6099785" y="6698416"/>
                </a:lnTo>
                <a:cubicBezTo>
                  <a:pt x="6089536" y="6696872"/>
                  <a:pt x="6079286" y="6695330"/>
                  <a:pt x="6069037" y="6693786"/>
                </a:cubicBezTo>
                <a:lnTo>
                  <a:pt x="6064316" y="6697077"/>
                </a:lnTo>
                <a:lnTo>
                  <a:pt x="6034319" y="6691540"/>
                </a:lnTo>
                <a:cubicBezTo>
                  <a:pt x="6024275" y="6691397"/>
                  <a:pt x="6006982" y="6689475"/>
                  <a:pt x="6001003" y="6692438"/>
                </a:cubicBezTo>
                <a:lnTo>
                  <a:pt x="5998001" y="6700454"/>
                </a:lnTo>
                <a:lnTo>
                  <a:pt x="5990691" y="6700703"/>
                </a:lnTo>
                <a:cubicBezTo>
                  <a:pt x="5990200" y="6700044"/>
                  <a:pt x="5979695" y="6699887"/>
                  <a:pt x="5979267" y="6699807"/>
                </a:cubicBezTo>
                <a:lnTo>
                  <a:pt x="5954209" y="6689568"/>
                </a:lnTo>
                <a:cubicBezTo>
                  <a:pt x="4960801" y="6624085"/>
                  <a:pt x="1011162" y="6377869"/>
                  <a:pt x="18822" y="6306907"/>
                </a:cubicBezTo>
                <a:cubicBezTo>
                  <a:pt x="7045" y="6306088"/>
                  <a:pt x="-1290" y="6286821"/>
                  <a:pt x="166" y="626379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F1CB7E3-24EA-46FC-AFBA-DD5B729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622473">
            <a:off x="5112196" y="5427250"/>
            <a:ext cx="465088" cy="1630582"/>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żywność, naczynie, posiłek&#10;&#10;Opis wygenerowany automatycznie">
            <a:extLst>
              <a:ext uri="{FF2B5EF4-FFF2-40B4-BE49-F238E27FC236}">
                <a16:creationId xmlns:a16="http://schemas.microsoft.com/office/drawing/2014/main" id="{7573D493-A1E2-4ECC-DD34-1A86F0D8F97D}"/>
              </a:ext>
            </a:extLst>
          </p:cNvPr>
          <p:cNvPicPr>
            <a:picLocks noChangeAspect="1"/>
          </p:cNvPicPr>
          <p:nvPr/>
        </p:nvPicPr>
        <p:blipFill>
          <a:blip r:embed="rId3"/>
          <a:stretch>
            <a:fillRect/>
          </a:stretch>
        </p:blipFill>
        <p:spPr>
          <a:xfrm rot="210404">
            <a:off x="6026065" y="3321727"/>
            <a:ext cx="5222537" cy="2924621"/>
          </a:xfrm>
          <a:prstGeom prst="rect">
            <a:avLst/>
          </a:prstGeom>
        </p:spPr>
      </p:pic>
      <p:pic>
        <p:nvPicPr>
          <p:cNvPr id="5" name="Obraz 5" descr="Obraz zawierający talerz, żywność, kubek, wewnątrz&#10;&#10;Opis wygenerowany automatycznie">
            <a:extLst>
              <a:ext uri="{FF2B5EF4-FFF2-40B4-BE49-F238E27FC236}">
                <a16:creationId xmlns:a16="http://schemas.microsoft.com/office/drawing/2014/main" id="{EC970987-B5DA-9956-4B4D-40D3C84FC884}"/>
              </a:ext>
            </a:extLst>
          </p:cNvPr>
          <p:cNvPicPr>
            <a:picLocks noChangeAspect="1"/>
          </p:cNvPicPr>
          <p:nvPr/>
        </p:nvPicPr>
        <p:blipFill>
          <a:blip r:embed="rId4"/>
          <a:stretch>
            <a:fillRect/>
          </a:stretch>
        </p:blipFill>
        <p:spPr>
          <a:xfrm rot="210404">
            <a:off x="6067807" y="188744"/>
            <a:ext cx="5524160" cy="2841501"/>
          </a:xfrm>
          <a:prstGeom prst="rect">
            <a:avLst/>
          </a:prstGeom>
        </p:spPr>
      </p:pic>
      <p:sp>
        <p:nvSpPr>
          <p:cNvPr id="2" name="Tytuł 1">
            <a:extLst>
              <a:ext uri="{FF2B5EF4-FFF2-40B4-BE49-F238E27FC236}">
                <a16:creationId xmlns:a16="http://schemas.microsoft.com/office/drawing/2014/main" id="{811950C8-255D-A853-C0C9-8DA53998255D}"/>
              </a:ext>
            </a:extLst>
          </p:cNvPr>
          <p:cNvSpPr>
            <a:spLocks noGrp="1"/>
          </p:cNvSpPr>
          <p:nvPr>
            <p:ph type="title"/>
          </p:nvPr>
        </p:nvSpPr>
        <p:spPr>
          <a:xfrm rot="-240000">
            <a:off x="770964" y="-632199"/>
            <a:ext cx="4876801" cy="2225675"/>
          </a:xfrm>
        </p:spPr>
        <p:txBody>
          <a:bodyPr>
            <a:normAutofit/>
          </a:bodyPr>
          <a:lstStyle/>
          <a:p>
            <a:r>
              <a:rPr lang="pl-PL" i="0" u="sng" dirty="0">
                <a:ea typeface="+mj-lt"/>
                <a:cs typeface="+mj-lt"/>
              </a:rPr>
              <a:t>British </a:t>
            </a:r>
            <a:r>
              <a:rPr lang="pl-PL" i="0" u="sng" dirty="0" err="1">
                <a:ea typeface="+mj-lt"/>
                <a:cs typeface="+mj-lt"/>
              </a:rPr>
              <a:t>cuisine</a:t>
            </a:r>
            <a:endParaRPr lang="pl-PL" u="sng"/>
          </a:p>
        </p:txBody>
      </p:sp>
      <p:sp>
        <p:nvSpPr>
          <p:cNvPr id="3" name="Symbol zastępczy zawartości 2">
            <a:extLst>
              <a:ext uri="{FF2B5EF4-FFF2-40B4-BE49-F238E27FC236}">
                <a16:creationId xmlns:a16="http://schemas.microsoft.com/office/drawing/2014/main" id="{A16ED99A-EA45-ED06-4758-EB1F206FE4CD}"/>
              </a:ext>
            </a:extLst>
          </p:cNvPr>
          <p:cNvSpPr>
            <a:spLocks noGrp="1"/>
          </p:cNvSpPr>
          <p:nvPr>
            <p:ph idx="1"/>
          </p:nvPr>
        </p:nvSpPr>
        <p:spPr>
          <a:xfrm>
            <a:off x="445995" y="2350808"/>
            <a:ext cx="4058758" cy="3821391"/>
          </a:xfrm>
        </p:spPr>
        <p:txBody>
          <a:bodyPr vert="horz" lIns="91440" tIns="45720" rIns="91440" bIns="45720" rtlCol="0" anchor="t">
            <a:normAutofit/>
          </a:bodyPr>
          <a:lstStyle/>
          <a:p>
            <a:pPr marL="0" indent="0">
              <a:lnSpc>
                <a:spcPct val="110000"/>
              </a:lnSpc>
              <a:buNone/>
            </a:pPr>
            <a:r>
              <a:rPr lang="pl-PL" dirty="0">
                <a:ea typeface="+mn-lt"/>
                <a:cs typeface="+mn-lt"/>
              </a:rPr>
              <a:t>English food </a:t>
            </a:r>
            <a:r>
              <a:rPr lang="pl-PL" err="1">
                <a:ea typeface="+mn-lt"/>
                <a:cs typeface="+mn-lt"/>
              </a:rPr>
              <a:t>is</a:t>
            </a:r>
            <a:r>
              <a:rPr lang="pl-PL" dirty="0">
                <a:ea typeface="+mn-lt"/>
                <a:cs typeface="+mn-lt"/>
              </a:rPr>
              <a:t> not </a:t>
            </a:r>
            <a:r>
              <a:rPr lang="pl-PL" err="1">
                <a:ea typeface="+mn-lt"/>
                <a:cs typeface="+mn-lt"/>
              </a:rPr>
              <a:t>considered</a:t>
            </a:r>
            <a:r>
              <a:rPr lang="pl-PL" dirty="0">
                <a:ea typeface="+mn-lt"/>
                <a:cs typeface="+mn-lt"/>
              </a:rPr>
              <a:t> </a:t>
            </a:r>
            <a:r>
              <a:rPr lang="pl-PL" err="1">
                <a:ea typeface="+mn-lt"/>
                <a:cs typeface="+mn-lt"/>
              </a:rPr>
              <a:t>too</a:t>
            </a:r>
            <a:r>
              <a:rPr lang="pl-PL" dirty="0">
                <a:ea typeface="+mn-lt"/>
                <a:cs typeface="+mn-lt"/>
              </a:rPr>
              <a:t> </a:t>
            </a:r>
            <a:r>
              <a:rPr lang="pl-PL" err="1">
                <a:ea typeface="+mn-lt"/>
                <a:cs typeface="+mn-lt"/>
              </a:rPr>
              <a:t>exquisite</a:t>
            </a:r>
            <a:br>
              <a:rPr lang="pl-PL" dirty="0">
                <a:ea typeface="+mn-lt"/>
                <a:cs typeface="+mn-lt"/>
              </a:rPr>
            </a:br>
            <a:r>
              <a:rPr lang="pl-PL" dirty="0">
                <a:ea typeface="+mn-lt"/>
                <a:cs typeface="+mn-lt"/>
              </a:rPr>
              <a:t>and </a:t>
            </a:r>
            <a:r>
              <a:rPr lang="pl-PL" err="1">
                <a:ea typeface="+mn-lt"/>
                <a:cs typeface="+mn-lt"/>
              </a:rPr>
              <a:t>healthy</a:t>
            </a:r>
            <a:r>
              <a:rPr lang="pl-PL" dirty="0">
                <a:ea typeface="+mn-lt"/>
                <a:cs typeface="+mn-lt"/>
              </a:rPr>
              <a:t>. </a:t>
            </a:r>
            <a:r>
              <a:rPr lang="pl-PL" err="1">
                <a:ea typeface="+mn-lt"/>
                <a:cs typeface="+mn-lt"/>
              </a:rPr>
              <a:t>Nevertheless</a:t>
            </a:r>
            <a:r>
              <a:rPr lang="pl-PL" dirty="0">
                <a:ea typeface="+mn-lt"/>
                <a:cs typeface="+mn-lt"/>
              </a:rPr>
              <a:t>, </a:t>
            </a:r>
            <a:r>
              <a:rPr lang="pl-PL" err="1">
                <a:ea typeface="+mn-lt"/>
                <a:cs typeface="+mn-lt"/>
              </a:rPr>
              <a:t>there</a:t>
            </a:r>
            <a:r>
              <a:rPr lang="pl-PL" dirty="0">
                <a:ea typeface="+mn-lt"/>
                <a:cs typeface="+mn-lt"/>
              </a:rPr>
              <a:t> </a:t>
            </a:r>
            <a:r>
              <a:rPr lang="pl-PL" err="1">
                <a:ea typeface="+mn-lt"/>
                <a:cs typeface="+mn-lt"/>
              </a:rPr>
              <a:t>are</a:t>
            </a:r>
            <a:r>
              <a:rPr lang="pl-PL" dirty="0">
                <a:ea typeface="+mn-lt"/>
                <a:cs typeface="+mn-lt"/>
              </a:rPr>
              <a:t> </a:t>
            </a:r>
            <a:r>
              <a:rPr lang="pl-PL" err="1">
                <a:ea typeface="+mn-lt"/>
                <a:cs typeface="+mn-lt"/>
              </a:rPr>
              <a:t>some</a:t>
            </a:r>
            <a:r>
              <a:rPr lang="pl-PL" dirty="0">
                <a:ea typeface="+mn-lt"/>
                <a:cs typeface="+mn-lt"/>
              </a:rPr>
              <a:t> </a:t>
            </a:r>
            <a:r>
              <a:rPr lang="pl-PL" err="1">
                <a:ea typeface="+mn-lt"/>
                <a:cs typeface="+mn-lt"/>
              </a:rPr>
              <a:t>dishes</a:t>
            </a:r>
            <a:r>
              <a:rPr lang="pl-PL" dirty="0">
                <a:ea typeface="+mn-lt"/>
                <a:cs typeface="+mn-lt"/>
              </a:rPr>
              <a:t> </a:t>
            </a:r>
            <a:r>
              <a:rPr lang="pl-PL" err="1">
                <a:ea typeface="+mn-lt"/>
                <a:cs typeface="+mn-lt"/>
              </a:rPr>
              <a:t>that</a:t>
            </a:r>
            <a:r>
              <a:rPr lang="pl-PL" dirty="0">
                <a:ea typeface="+mn-lt"/>
                <a:cs typeface="+mn-lt"/>
              </a:rPr>
              <a:t> </a:t>
            </a:r>
            <a:r>
              <a:rPr lang="pl-PL" err="1">
                <a:ea typeface="+mn-lt"/>
                <a:cs typeface="+mn-lt"/>
              </a:rPr>
              <a:t>are</a:t>
            </a:r>
            <a:r>
              <a:rPr lang="pl-PL" dirty="0">
                <a:ea typeface="+mn-lt"/>
                <a:cs typeface="+mn-lt"/>
              </a:rPr>
              <a:t> </a:t>
            </a:r>
            <a:r>
              <a:rPr lang="pl-PL" err="1">
                <a:ea typeface="+mn-lt"/>
                <a:cs typeface="+mn-lt"/>
              </a:rPr>
              <a:t>worth</a:t>
            </a:r>
            <a:r>
              <a:rPr lang="pl-PL" dirty="0">
                <a:ea typeface="+mn-lt"/>
                <a:cs typeface="+mn-lt"/>
              </a:rPr>
              <a:t> </a:t>
            </a:r>
            <a:r>
              <a:rPr lang="pl-PL" err="1">
                <a:ea typeface="+mn-lt"/>
                <a:cs typeface="+mn-lt"/>
              </a:rPr>
              <a:t>it</a:t>
            </a:r>
            <a:br>
              <a:rPr lang="pl-PL" dirty="0">
                <a:ea typeface="+mn-lt"/>
                <a:cs typeface="+mn-lt"/>
              </a:rPr>
            </a:br>
            <a:r>
              <a:rPr lang="pl-PL" dirty="0">
                <a:ea typeface="+mn-lt"/>
                <a:cs typeface="+mn-lt"/>
              </a:rPr>
              <a:t>to </a:t>
            </a:r>
            <a:r>
              <a:rPr lang="pl-PL" dirty="0" err="1">
                <a:ea typeface="+mn-lt"/>
                <a:cs typeface="+mn-lt"/>
              </a:rPr>
              <a:t>try</a:t>
            </a:r>
            <a:r>
              <a:rPr lang="pl-PL" dirty="0">
                <a:ea typeface="+mn-lt"/>
                <a:cs typeface="+mn-lt"/>
              </a:rPr>
              <a:t>.</a:t>
            </a:r>
            <a:br>
              <a:rPr lang="pl-PL" dirty="0">
                <a:ea typeface="+mn-lt"/>
                <a:cs typeface="+mn-lt"/>
              </a:rPr>
            </a:br>
            <a:br>
              <a:rPr lang="pl-PL" dirty="0">
                <a:ea typeface="+mn-lt"/>
                <a:cs typeface="+mn-lt"/>
              </a:rPr>
            </a:br>
            <a:endParaRPr lang="pl-PL" dirty="0">
              <a:ea typeface="+mn-lt"/>
              <a:cs typeface="+mn-lt"/>
            </a:endParaRPr>
          </a:p>
          <a:p>
            <a:pPr marL="0" indent="0">
              <a:lnSpc>
                <a:spcPct val="110000"/>
              </a:lnSpc>
              <a:buNone/>
            </a:pPr>
            <a:r>
              <a:rPr lang="pl-PL" dirty="0">
                <a:ea typeface="+mn-lt"/>
                <a:cs typeface="+mn-lt"/>
              </a:rPr>
              <a:t>English </a:t>
            </a:r>
            <a:r>
              <a:rPr lang="pl-PL" err="1">
                <a:ea typeface="+mn-lt"/>
                <a:cs typeface="+mn-lt"/>
              </a:rPr>
              <a:t>breakfast</a:t>
            </a:r>
            <a:r>
              <a:rPr lang="pl-PL" dirty="0">
                <a:ea typeface="+mn-lt"/>
                <a:cs typeface="+mn-lt"/>
              </a:rPr>
              <a:t> :</a:t>
            </a:r>
            <a:br>
              <a:rPr lang="pl-PL" dirty="0">
                <a:ea typeface="+mn-lt"/>
                <a:cs typeface="+mn-lt"/>
              </a:rPr>
            </a:br>
            <a:r>
              <a:rPr lang="pl-PL" err="1">
                <a:ea typeface="+mn-lt"/>
                <a:cs typeface="+mn-lt"/>
              </a:rPr>
              <a:t>This</a:t>
            </a:r>
            <a:r>
              <a:rPr lang="pl-PL" dirty="0">
                <a:ea typeface="+mn-lt"/>
                <a:cs typeface="+mn-lt"/>
              </a:rPr>
              <a:t> </a:t>
            </a:r>
            <a:r>
              <a:rPr lang="pl-PL" err="1">
                <a:ea typeface="+mn-lt"/>
                <a:cs typeface="+mn-lt"/>
              </a:rPr>
              <a:t>meal</a:t>
            </a:r>
            <a:r>
              <a:rPr lang="pl-PL" dirty="0">
                <a:ea typeface="+mn-lt"/>
                <a:cs typeface="+mn-lt"/>
              </a:rPr>
              <a:t> </a:t>
            </a:r>
            <a:r>
              <a:rPr lang="pl-PL" err="1">
                <a:ea typeface="+mn-lt"/>
                <a:cs typeface="+mn-lt"/>
              </a:rPr>
              <a:t>consists</a:t>
            </a:r>
            <a:r>
              <a:rPr lang="pl-PL" dirty="0">
                <a:ea typeface="+mn-lt"/>
                <a:cs typeface="+mn-lt"/>
              </a:rPr>
              <a:t> </a:t>
            </a:r>
            <a:r>
              <a:rPr lang="pl-PL" err="1">
                <a:ea typeface="+mn-lt"/>
                <a:cs typeface="+mn-lt"/>
              </a:rPr>
              <a:t>mainly</a:t>
            </a:r>
            <a:r>
              <a:rPr lang="pl-PL" dirty="0">
                <a:ea typeface="+mn-lt"/>
                <a:cs typeface="+mn-lt"/>
              </a:rPr>
              <a:t> of</a:t>
            </a:r>
            <a:br>
              <a:rPr lang="pl-PL" dirty="0">
                <a:ea typeface="+mn-lt"/>
                <a:cs typeface="+mn-lt"/>
              </a:rPr>
            </a:br>
            <a:r>
              <a:rPr lang="pl-PL" err="1">
                <a:ea typeface="+mn-lt"/>
                <a:cs typeface="+mn-lt"/>
              </a:rPr>
              <a:t>fried</a:t>
            </a:r>
            <a:r>
              <a:rPr lang="pl-PL" dirty="0">
                <a:ea typeface="+mn-lt"/>
                <a:cs typeface="+mn-lt"/>
              </a:rPr>
              <a:t> a </a:t>
            </a:r>
            <a:r>
              <a:rPr lang="pl-PL" err="1">
                <a:ea typeface="+mn-lt"/>
                <a:cs typeface="+mn-lt"/>
              </a:rPr>
              <a:t>few</a:t>
            </a:r>
            <a:r>
              <a:rPr lang="pl-PL" dirty="0">
                <a:ea typeface="+mn-lt"/>
                <a:cs typeface="+mn-lt"/>
              </a:rPr>
              <a:t> </a:t>
            </a:r>
            <a:r>
              <a:rPr lang="pl-PL" err="1">
                <a:ea typeface="+mn-lt"/>
                <a:cs typeface="+mn-lt"/>
              </a:rPr>
              <a:t>slices</a:t>
            </a:r>
            <a:br>
              <a:rPr lang="pl-PL" dirty="0">
                <a:ea typeface="+mn-lt"/>
                <a:cs typeface="+mn-lt"/>
              </a:rPr>
            </a:br>
            <a:r>
              <a:rPr lang="pl-PL" dirty="0">
                <a:ea typeface="+mn-lt"/>
                <a:cs typeface="+mn-lt"/>
              </a:rPr>
              <a:t>Bacon, </a:t>
            </a:r>
            <a:r>
              <a:rPr lang="pl-PL" err="1">
                <a:ea typeface="+mn-lt"/>
                <a:cs typeface="+mn-lt"/>
              </a:rPr>
              <a:t>eggs</a:t>
            </a:r>
            <a:r>
              <a:rPr lang="pl-PL" dirty="0">
                <a:ea typeface="+mn-lt"/>
                <a:cs typeface="+mn-lt"/>
              </a:rPr>
              <a:t>, toast, </a:t>
            </a:r>
            <a:r>
              <a:rPr lang="pl-PL" err="1">
                <a:ea typeface="+mn-lt"/>
                <a:cs typeface="+mn-lt"/>
              </a:rPr>
              <a:t>beans</a:t>
            </a:r>
            <a:r>
              <a:rPr lang="pl-PL" dirty="0">
                <a:ea typeface="+mn-lt"/>
                <a:cs typeface="+mn-lt"/>
              </a:rPr>
              <a:t> and</a:t>
            </a:r>
            <a:br>
              <a:rPr lang="pl-PL" dirty="0">
                <a:ea typeface="+mn-lt"/>
                <a:cs typeface="+mn-lt"/>
              </a:rPr>
            </a:br>
            <a:r>
              <a:rPr lang="pl-PL" err="1">
                <a:ea typeface="+mn-lt"/>
                <a:cs typeface="+mn-lt"/>
              </a:rPr>
              <a:t>Tomatoes</a:t>
            </a:r>
            <a:r>
              <a:rPr lang="pl-PL" dirty="0">
                <a:ea typeface="+mn-lt"/>
                <a:cs typeface="+mn-lt"/>
              </a:rPr>
              <a:t>. To drink I </a:t>
            </a:r>
            <a:r>
              <a:rPr lang="pl-PL" err="1">
                <a:ea typeface="+mn-lt"/>
                <a:cs typeface="+mn-lt"/>
              </a:rPr>
              <a:t>give</a:t>
            </a:r>
            <a:r>
              <a:rPr lang="pl-PL" dirty="0">
                <a:ea typeface="+mn-lt"/>
                <a:cs typeface="+mn-lt"/>
              </a:rPr>
              <a:t> </a:t>
            </a:r>
            <a:r>
              <a:rPr lang="pl-PL" err="1">
                <a:ea typeface="+mn-lt"/>
                <a:cs typeface="+mn-lt"/>
              </a:rPr>
              <a:t>myself</a:t>
            </a:r>
            <a:br>
              <a:rPr lang="pl-PL" dirty="0">
                <a:ea typeface="+mn-lt"/>
                <a:cs typeface="+mn-lt"/>
              </a:rPr>
            </a:br>
            <a:r>
              <a:rPr lang="pl-PL" err="1">
                <a:ea typeface="+mn-lt"/>
                <a:cs typeface="+mn-lt"/>
              </a:rPr>
              <a:t>Fruit</a:t>
            </a:r>
            <a:r>
              <a:rPr lang="pl-PL" dirty="0">
                <a:ea typeface="+mn-lt"/>
                <a:cs typeface="+mn-lt"/>
              </a:rPr>
              <a:t> </a:t>
            </a:r>
            <a:r>
              <a:rPr lang="pl-PL" err="1">
                <a:ea typeface="+mn-lt"/>
                <a:cs typeface="+mn-lt"/>
              </a:rPr>
              <a:t>juices</a:t>
            </a:r>
            <a:r>
              <a:rPr lang="pl-PL" dirty="0">
                <a:ea typeface="+mn-lt"/>
                <a:cs typeface="+mn-lt"/>
              </a:rPr>
              <a:t>, </a:t>
            </a:r>
            <a:r>
              <a:rPr lang="pl-PL" err="1">
                <a:ea typeface="+mn-lt"/>
                <a:cs typeface="+mn-lt"/>
              </a:rPr>
              <a:t>or</a:t>
            </a:r>
            <a:r>
              <a:rPr lang="pl-PL" dirty="0">
                <a:ea typeface="+mn-lt"/>
                <a:cs typeface="+mn-lt"/>
              </a:rPr>
              <a:t> </a:t>
            </a:r>
            <a:r>
              <a:rPr lang="pl-PL" err="1">
                <a:ea typeface="+mn-lt"/>
                <a:cs typeface="+mn-lt"/>
              </a:rPr>
              <a:t>coffee</a:t>
            </a:r>
            <a:r>
              <a:rPr lang="pl-PL" dirty="0">
                <a:ea typeface="+mn-lt"/>
                <a:cs typeface="+mn-lt"/>
              </a:rPr>
              <a:t> and </a:t>
            </a:r>
            <a:r>
              <a:rPr lang="pl-PL" err="1">
                <a:ea typeface="+mn-lt"/>
                <a:cs typeface="+mn-lt"/>
              </a:rPr>
              <a:t>tea</a:t>
            </a:r>
            <a:r>
              <a:rPr lang="pl-PL" dirty="0">
                <a:ea typeface="+mn-lt"/>
                <a:cs typeface="+mn-lt"/>
              </a:rPr>
              <a:t>.</a:t>
            </a:r>
            <a:endParaRPr lang="pl-PL" dirty="0"/>
          </a:p>
        </p:txBody>
      </p:sp>
    </p:spTree>
    <p:extLst>
      <p:ext uri="{BB962C8B-B14F-4D97-AF65-F5344CB8AC3E}">
        <p14:creationId xmlns:p14="http://schemas.microsoft.com/office/powerpoint/2010/main" val="920148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F9F56E-5A69-4F79-A578-5963B46C1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645126D-B548-3CE0-711A-05A12DA6AEDF}"/>
              </a:ext>
            </a:extLst>
          </p:cNvPr>
          <p:cNvSpPr>
            <a:spLocks noGrp="1"/>
          </p:cNvSpPr>
          <p:nvPr>
            <p:ph type="title"/>
          </p:nvPr>
        </p:nvSpPr>
        <p:spPr>
          <a:xfrm>
            <a:off x="1219199" y="365125"/>
            <a:ext cx="5509684" cy="1578930"/>
          </a:xfrm>
        </p:spPr>
        <p:txBody>
          <a:bodyPr>
            <a:normAutofit/>
          </a:bodyPr>
          <a:lstStyle/>
          <a:p>
            <a:r>
              <a:rPr lang="pl-PL" i="0" u="sng" dirty="0">
                <a:ea typeface="+mj-lt"/>
                <a:cs typeface="+mj-lt"/>
              </a:rPr>
              <a:t>Top 10 </a:t>
            </a:r>
            <a:r>
              <a:rPr lang="pl-PL" i="0" u="sng" dirty="0" err="1">
                <a:ea typeface="+mj-lt"/>
                <a:cs typeface="+mj-lt"/>
              </a:rPr>
              <a:t>Places</a:t>
            </a:r>
            <a:r>
              <a:rPr lang="pl-PL" i="0" u="sng" dirty="0">
                <a:ea typeface="+mj-lt"/>
                <a:cs typeface="+mj-lt"/>
              </a:rPr>
              <a:t> to </a:t>
            </a:r>
            <a:r>
              <a:rPr lang="pl-PL" i="0" u="sng" dirty="0" err="1">
                <a:ea typeface="+mj-lt"/>
                <a:cs typeface="+mj-lt"/>
              </a:rPr>
              <a:t>Visit</a:t>
            </a:r>
            <a:r>
              <a:rPr lang="pl-PL" i="0" u="sng" dirty="0">
                <a:ea typeface="+mj-lt"/>
                <a:cs typeface="+mj-lt"/>
              </a:rPr>
              <a:t> in United </a:t>
            </a:r>
            <a:r>
              <a:rPr lang="pl-PL" i="0" u="sng" dirty="0" err="1">
                <a:ea typeface="+mj-lt"/>
                <a:cs typeface="+mj-lt"/>
              </a:rPr>
              <a:t>Kingdom</a:t>
            </a:r>
            <a:endParaRPr lang="pl-PL" dirty="0" err="1"/>
          </a:p>
        </p:txBody>
      </p:sp>
      <p:sp>
        <p:nvSpPr>
          <p:cNvPr id="3" name="Symbol zastępczy zawartości 2">
            <a:extLst>
              <a:ext uri="{FF2B5EF4-FFF2-40B4-BE49-F238E27FC236}">
                <a16:creationId xmlns:a16="http://schemas.microsoft.com/office/drawing/2014/main" id="{3C1801B5-C4FA-977A-DC3C-0819C05F62C7}"/>
              </a:ext>
            </a:extLst>
          </p:cNvPr>
          <p:cNvSpPr>
            <a:spLocks noGrp="1"/>
          </p:cNvSpPr>
          <p:nvPr>
            <p:ph idx="1"/>
          </p:nvPr>
        </p:nvSpPr>
        <p:spPr>
          <a:xfrm>
            <a:off x="1219200" y="2331288"/>
            <a:ext cx="5509684" cy="3840912"/>
          </a:xfrm>
        </p:spPr>
        <p:txBody>
          <a:bodyPr vert="horz" lIns="91440" tIns="45720" rIns="91440" bIns="45720" rtlCol="0">
            <a:normAutofit/>
          </a:bodyPr>
          <a:lstStyle/>
          <a:p>
            <a:pPr>
              <a:lnSpc>
                <a:spcPct val="110000"/>
              </a:lnSpc>
              <a:buNone/>
            </a:pPr>
            <a:r>
              <a:rPr lang="pl-PL" sz="1500"/>
              <a:t>1. </a:t>
            </a:r>
            <a:r>
              <a:rPr lang="pl-PL" sz="1500" u="sng">
                <a:hlinkClick r:id="rId2"/>
              </a:rPr>
              <a:t>Muzeum Brytyjskie</a:t>
            </a:r>
            <a:endParaRPr lang="pl-PL" sz="1500"/>
          </a:p>
          <a:p>
            <a:pPr marL="0" indent="0">
              <a:lnSpc>
                <a:spcPct val="110000"/>
              </a:lnSpc>
              <a:buNone/>
            </a:pPr>
            <a:r>
              <a:rPr lang="pl-PL" sz="1500">
                <a:ea typeface="+mn-lt"/>
                <a:cs typeface="+mn-lt"/>
              </a:rPr>
              <a:t>2 London </a:t>
            </a:r>
            <a:r>
              <a:rPr lang="pl-PL" sz="1500" err="1">
                <a:ea typeface="+mn-lt"/>
                <a:cs typeface="+mn-lt"/>
              </a:rPr>
              <a:t>Eye</a:t>
            </a:r>
            <a:endParaRPr lang="pl-PL" sz="1500" err="1"/>
          </a:p>
          <a:p>
            <a:pPr marL="0" indent="0">
              <a:lnSpc>
                <a:spcPct val="110000"/>
              </a:lnSpc>
              <a:buNone/>
            </a:pPr>
            <a:r>
              <a:rPr lang="pl-PL" sz="1500">
                <a:ea typeface="+mn-lt"/>
                <a:cs typeface="+mn-lt"/>
              </a:rPr>
              <a:t>3 Tower of London</a:t>
            </a:r>
            <a:endParaRPr lang="pl-PL" sz="1500"/>
          </a:p>
          <a:p>
            <a:pPr marL="0" indent="0">
              <a:lnSpc>
                <a:spcPct val="110000"/>
              </a:lnSpc>
              <a:buNone/>
            </a:pPr>
            <a:r>
              <a:rPr lang="pl-PL" sz="1500">
                <a:ea typeface="+mn-lt"/>
                <a:cs typeface="+mn-lt"/>
              </a:rPr>
              <a:t>4 Zamek Windsor</a:t>
            </a:r>
            <a:endParaRPr lang="pl-PL" sz="1500"/>
          </a:p>
          <a:p>
            <a:pPr marL="0" indent="0">
              <a:lnSpc>
                <a:spcPct val="110000"/>
              </a:lnSpc>
              <a:buNone/>
            </a:pPr>
            <a:r>
              <a:rPr lang="pl-PL" sz="1500">
                <a:ea typeface="+mn-lt"/>
                <a:cs typeface="+mn-lt"/>
              </a:rPr>
              <a:t>5 Stonehenge</a:t>
            </a:r>
            <a:endParaRPr lang="pl-PL" sz="1500"/>
          </a:p>
          <a:p>
            <a:pPr marL="0" indent="0">
              <a:lnSpc>
                <a:spcPct val="110000"/>
              </a:lnSpc>
              <a:buNone/>
            </a:pPr>
            <a:r>
              <a:rPr lang="pl-PL" sz="1500">
                <a:ea typeface="+mn-lt"/>
                <a:cs typeface="+mn-lt"/>
              </a:rPr>
              <a:t>6 Eden Project</a:t>
            </a:r>
            <a:endParaRPr lang="pl-PL" sz="1500"/>
          </a:p>
          <a:p>
            <a:pPr marL="0" indent="0">
              <a:lnSpc>
                <a:spcPct val="110000"/>
              </a:lnSpc>
              <a:buNone/>
            </a:pPr>
            <a:r>
              <a:rPr lang="pl-PL" sz="1500">
                <a:ea typeface="+mn-lt"/>
                <a:cs typeface="+mn-lt"/>
              </a:rPr>
              <a:t>7 Big Pit: </a:t>
            </a:r>
            <a:r>
              <a:rPr lang="pl-PL" sz="1500" err="1">
                <a:ea typeface="+mn-lt"/>
                <a:cs typeface="+mn-lt"/>
              </a:rPr>
              <a:t>National</a:t>
            </a:r>
            <a:r>
              <a:rPr lang="pl-PL" sz="1500">
                <a:ea typeface="+mn-lt"/>
                <a:cs typeface="+mn-lt"/>
              </a:rPr>
              <a:t> </a:t>
            </a:r>
            <a:r>
              <a:rPr lang="pl-PL" sz="1500" err="1">
                <a:ea typeface="+mn-lt"/>
                <a:cs typeface="+mn-lt"/>
              </a:rPr>
              <a:t>Coal</a:t>
            </a:r>
            <a:r>
              <a:rPr lang="pl-PL" sz="1500">
                <a:ea typeface="+mn-lt"/>
                <a:cs typeface="+mn-lt"/>
              </a:rPr>
              <a:t> </a:t>
            </a:r>
            <a:r>
              <a:rPr lang="pl-PL" sz="1500" err="1">
                <a:ea typeface="+mn-lt"/>
                <a:cs typeface="+mn-lt"/>
              </a:rPr>
              <a:t>Museum</a:t>
            </a:r>
            <a:endParaRPr lang="pl-PL" sz="1500">
              <a:ea typeface="+mn-lt"/>
              <a:cs typeface="+mn-lt"/>
            </a:endParaRPr>
          </a:p>
          <a:p>
            <a:pPr marL="0" indent="0">
              <a:lnSpc>
                <a:spcPct val="110000"/>
              </a:lnSpc>
              <a:buNone/>
            </a:pPr>
            <a:r>
              <a:rPr lang="pl-PL" sz="1500">
                <a:ea typeface="+mn-lt"/>
                <a:cs typeface="+mn-lt"/>
              </a:rPr>
              <a:t>8 Zamek w Edynburgu</a:t>
            </a:r>
            <a:endParaRPr lang="pl-PL" sz="1500"/>
          </a:p>
          <a:p>
            <a:pPr marL="0" indent="0">
              <a:lnSpc>
                <a:spcPct val="110000"/>
              </a:lnSpc>
              <a:buNone/>
            </a:pPr>
            <a:r>
              <a:rPr lang="pl-PL" sz="1500"/>
              <a:t>9 Roman </a:t>
            </a:r>
            <a:r>
              <a:rPr lang="pl-PL" sz="1500" err="1"/>
              <a:t>Baths</a:t>
            </a:r>
          </a:p>
          <a:p>
            <a:pPr marL="0" indent="0">
              <a:lnSpc>
                <a:spcPct val="110000"/>
              </a:lnSpc>
              <a:buNone/>
            </a:pPr>
            <a:r>
              <a:rPr lang="pl-PL" sz="1500"/>
              <a:t>10 </a:t>
            </a:r>
            <a:r>
              <a:rPr lang="pl-PL" sz="1500" err="1"/>
              <a:t>Titanic</a:t>
            </a:r>
            <a:r>
              <a:rPr lang="pl-PL" sz="1500"/>
              <a:t> Belfast</a:t>
            </a:r>
          </a:p>
        </p:txBody>
      </p:sp>
      <p:sp>
        <p:nvSpPr>
          <p:cNvPr id="11" name="Rectangle 13">
            <a:extLst>
              <a:ext uri="{FF2B5EF4-FFF2-40B4-BE49-F238E27FC236}">
                <a16:creationId xmlns:a16="http://schemas.microsoft.com/office/drawing/2014/main" id="{E99323BC-1B70-447E-A2E4-BD7851671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245">
            <a:off x="7357309" y="579304"/>
            <a:ext cx="4207231" cy="5687459"/>
          </a:xfrm>
          <a:custGeom>
            <a:avLst/>
            <a:gdLst>
              <a:gd name="connsiteX0" fmla="*/ 0 w 4212976"/>
              <a:gd name="connsiteY0" fmla="*/ 0 h 5687201"/>
              <a:gd name="connsiteX1" fmla="*/ 4212976 w 4212976"/>
              <a:gd name="connsiteY1" fmla="*/ 0 h 5687201"/>
              <a:gd name="connsiteX2" fmla="*/ 4212976 w 4212976"/>
              <a:gd name="connsiteY2" fmla="*/ 5687201 h 5687201"/>
              <a:gd name="connsiteX3" fmla="*/ 0 w 4212976"/>
              <a:gd name="connsiteY3" fmla="*/ 5687201 h 5687201"/>
              <a:gd name="connsiteX4" fmla="*/ 0 w 4212976"/>
              <a:gd name="connsiteY4" fmla="*/ 0 h 5687201"/>
              <a:gd name="connsiteX0" fmla="*/ 0 w 4212976"/>
              <a:gd name="connsiteY0" fmla="*/ 0 h 5687201"/>
              <a:gd name="connsiteX1" fmla="*/ 4212976 w 4212976"/>
              <a:gd name="connsiteY1" fmla="*/ 0 h 5687201"/>
              <a:gd name="connsiteX2" fmla="*/ 4212976 w 4212976"/>
              <a:gd name="connsiteY2" fmla="*/ 5687201 h 5687201"/>
              <a:gd name="connsiteX3" fmla="*/ 22981 w 4212976"/>
              <a:gd name="connsiteY3" fmla="*/ 5686169 h 5687201"/>
              <a:gd name="connsiteX4" fmla="*/ 0 w 4212976"/>
              <a:gd name="connsiteY4" fmla="*/ 0 h 5687201"/>
              <a:gd name="connsiteX0" fmla="*/ 0 w 4207231"/>
              <a:gd name="connsiteY0" fmla="*/ 0 h 5687459"/>
              <a:gd name="connsiteX1" fmla="*/ 4207231 w 4207231"/>
              <a:gd name="connsiteY1" fmla="*/ 258 h 5687459"/>
              <a:gd name="connsiteX2" fmla="*/ 4207231 w 4207231"/>
              <a:gd name="connsiteY2" fmla="*/ 5687459 h 5687459"/>
              <a:gd name="connsiteX3" fmla="*/ 17236 w 4207231"/>
              <a:gd name="connsiteY3" fmla="*/ 5686427 h 5687459"/>
              <a:gd name="connsiteX4" fmla="*/ 0 w 4207231"/>
              <a:gd name="connsiteY4" fmla="*/ 0 h 5687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231" h="5687459">
                <a:moveTo>
                  <a:pt x="0" y="0"/>
                </a:moveTo>
                <a:lnTo>
                  <a:pt x="4207231" y="258"/>
                </a:lnTo>
                <a:lnTo>
                  <a:pt x="4207231" y="5687459"/>
                </a:lnTo>
                <a:lnTo>
                  <a:pt x="17236" y="5686427"/>
                </a:lnTo>
                <a:cubicBezTo>
                  <a:pt x="9576" y="3791037"/>
                  <a:pt x="7660" y="1895390"/>
                  <a:pt x="0" y="0"/>
                </a:cubicBezTo>
                <a:close/>
              </a:path>
            </a:pathLst>
          </a:cu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FFF5263-8C19-4573-8C94-FC74D1ED1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1469">
            <a:off x="7347250" y="569415"/>
            <a:ext cx="4259614" cy="5705181"/>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 name="connsiteX0" fmla="*/ 303549 w 4553570"/>
              <a:gd name="connsiteY0" fmla="*/ 0 h 5549951"/>
              <a:gd name="connsiteX1" fmla="*/ 3305735 w 4553570"/>
              <a:gd name="connsiteY1" fmla="*/ 171842 h 5549951"/>
              <a:gd name="connsiteX2" fmla="*/ 4134546 w 4553570"/>
              <a:gd name="connsiteY2" fmla="*/ 226950 h 5549951"/>
              <a:gd name="connsiteX3" fmla="*/ 4507740 w 4553570"/>
              <a:gd name="connsiteY3" fmla="*/ 247374 h 5549951"/>
              <a:gd name="connsiteX4" fmla="*/ 4535619 w 4553570"/>
              <a:gd name="connsiteY4" fmla="*/ 269179 h 5549951"/>
              <a:gd name="connsiteX5" fmla="*/ 4533845 w 4553570"/>
              <a:gd name="connsiteY5" fmla="*/ 300930 h 5549951"/>
              <a:gd name="connsiteX6" fmla="*/ 4536767 w 4553570"/>
              <a:gd name="connsiteY6" fmla="*/ 302647 h 5549951"/>
              <a:gd name="connsiteX7" fmla="*/ 4553193 w 4553570"/>
              <a:gd name="connsiteY7" fmla="*/ 334222 h 5549951"/>
              <a:gd name="connsiteX8" fmla="*/ 4530932 w 4553570"/>
              <a:gd name="connsiteY8" fmla="*/ 391868 h 5549951"/>
              <a:gd name="connsiteX9" fmla="*/ 4527444 w 4553570"/>
              <a:gd name="connsiteY9" fmla="*/ 415489 h 5549951"/>
              <a:gd name="connsiteX10" fmla="*/ 4522339 w 4553570"/>
              <a:gd name="connsiteY10" fmla="*/ 506828 h 5549951"/>
              <a:gd name="connsiteX11" fmla="*/ 4521689 w 4553570"/>
              <a:gd name="connsiteY11" fmla="*/ 553245 h 5549951"/>
              <a:gd name="connsiteX12" fmla="*/ 4518590 w 4553570"/>
              <a:gd name="connsiteY12" fmla="*/ 581709 h 5549951"/>
              <a:gd name="connsiteX13" fmla="*/ 4517921 w 4553570"/>
              <a:gd name="connsiteY13" fmla="*/ 585890 h 5549951"/>
              <a:gd name="connsiteX14" fmla="*/ 4504984 w 4553570"/>
              <a:gd name="connsiteY14" fmla="*/ 817404 h 5549951"/>
              <a:gd name="connsiteX15" fmla="*/ 4506697 w 4553570"/>
              <a:gd name="connsiteY15" fmla="*/ 822238 h 5549951"/>
              <a:gd name="connsiteX16" fmla="*/ 4504546 w 4553570"/>
              <a:gd name="connsiteY16" fmla="*/ 846069 h 5549951"/>
              <a:gd name="connsiteX17" fmla="*/ 4502946 w 4553570"/>
              <a:gd name="connsiteY17" fmla="*/ 853854 h 5549951"/>
              <a:gd name="connsiteX18" fmla="*/ 4496708 w 4553570"/>
              <a:gd name="connsiteY18" fmla="*/ 965485 h 5549951"/>
              <a:gd name="connsiteX19" fmla="*/ 4498785 w 4553570"/>
              <a:gd name="connsiteY19" fmla="*/ 966385 h 5549951"/>
              <a:gd name="connsiteX20" fmla="*/ 4502904 w 4553570"/>
              <a:gd name="connsiteY20" fmla="*/ 1002567 h 5549951"/>
              <a:gd name="connsiteX21" fmla="*/ 4498106 w 4553570"/>
              <a:gd name="connsiteY21" fmla="*/ 1101094 h 5549951"/>
              <a:gd name="connsiteX22" fmla="*/ 4498001 w 4553570"/>
              <a:gd name="connsiteY22" fmla="*/ 1159389 h 5549951"/>
              <a:gd name="connsiteX23" fmla="*/ 4502304 w 4553570"/>
              <a:gd name="connsiteY23" fmla="*/ 1180505 h 5549951"/>
              <a:gd name="connsiteX24" fmla="*/ 4505394 w 4553570"/>
              <a:gd name="connsiteY24" fmla="*/ 1210687 h 5549951"/>
              <a:gd name="connsiteX25" fmla="*/ 4514211 w 4553570"/>
              <a:gd name="connsiteY25" fmla="*/ 1263157 h 5549951"/>
              <a:gd name="connsiteX26" fmla="*/ 4516488 w 4553570"/>
              <a:gd name="connsiteY26" fmla="*/ 1313374 h 5549951"/>
              <a:gd name="connsiteX27" fmla="*/ 4515608 w 4553570"/>
              <a:gd name="connsiteY27" fmla="*/ 1347004 h 5549951"/>
              <a:gd name="connsiteX28" fmla="*/ 4515145 w 4553570"/>
              <a:gd name="connsiteY28" fmla="*/ 1351864 h 5549951"/>
              <a:gd name="connsiteX29" fmla="*/ 4506026 w 4553570"/>
              <a:gd name="connsiteY29" fmla="*/ 1391762 h 5549951"/>
              <a:gd name="connsiteX30" fmla="*/ 4509290 w 4553570"/>
              <a:gd name="connsiteY30" fmla="*/ 1395707 h 5549951"/>
              <a:gd name="connsiteX31" fmla="*/ 4512132 w 4553570"/>
              <a:gd name="connsiteY31" fmla="*/ 1408524 h 5549951"/>
              <a:gd name="connsiteX32" fmla="*/ 4507391 w 4553570"/>
              <a:gd name="connsiteY32" fmla="*/ 1419109 h 5549951"/>
              <a:gd name="connsiteX33" fmla="*/ 4497207 w 4553570"/>
              <a:gd name="connsiteY33" fmla="*/ 1469337 h 5549951"/>
              <a:gd name="connsiteX34" fmla="*/ 4486310 w 4553570"/>
              <a:gd name="connsiteY34" fmla="*/ 1543038 h 5549951"/>
              <a:gd name="connsiteX35" fmla="*/ 4481429 w 4553570"/>
              <a:gd name="connsiteY35" fmla="*/ 1553997 h 5549951"/>
              <a:gd name="connsiteX36" fmla="*/ 4467001 w 4553570"/>
              <a:gd name="connsiteY36" fmla="*/ 1626071 h 5549951"/>
              <a:gd name="connsiteX37" fmla="*/ 4463286 w 4553570"/>
              <a:gd name="connsiteY37" fmla="*/ 1664103 h 5549951"/>
              <a:gd name="connsiteX38" fmla="*/ 4466946 w 4553570"/>
              <a:gd name="connsiteY38" fmla="*/ 1668558 h 5549951"/>
              <a:gd name="connsiteX39" fmla="*/ 4465296 w 4553570"/>
              <a:gd name="connsiteY39" fmla="*/ 1679756 h 5549951"/>
              <a:gd name="connsiteX40" fmla="*/ 4465708 w 4553570"/>
              <a:gd name="connsiteY40" fmla="*/ 1682815 h 5549951"/>
              <a:gd name="connsiteX41" fmla="*/ 4467219 w 4553570"/>
              <a:gd name="connsiteY41" fmla="*/ 1700268 h 5549951"/>
              <a:gd name="connsiteX42" fmla="*/ 4455749 w 4553570"/>
              <a:gd name="connsiteY42" fmla="*/ 1735163 h 5549951"/>
              <a:gd name="connsiteX43" fmla="*/ 4453689 w 4553570"/>
              <a:gd name="connsiteY43" fmla="*/ 1735289 h 5549951"/>
              <a:gd name="connsiteX44" fmla="*/ 4445191 w 4553570"/>
              <a:gd name="connsiteY44" fmla="*/ 1887374 h 5549951"/>
              <a:gd name="connsiteX45" fmla="*/ 4453882 w 4553570"/>
              <a:gd name="connsiteY45" fmla="*/ 1911536 h 5549951"/>
              <a:gd name="connsiteX46" fmla="*/ 4456160 w 4553570"/>
              <a:gd name="connsiteY46" fmla="*/ 1961755 h 5549951"/>
              <a:gd name="connsiteX47" fmla="*/ 4455279 w 4553570"/>
              <a:gd name="connsiteY47" fmla="*/ 1995384 h 5549951"/>
              <a:gd name="connsiteX48" fmla="*/ 4454817 w 4553570"/>
              <a:gd name="connsiteY48" fmla="*/ 2000244 h 5549951"/>
              <a:gd name="connsiteX49" fmla="*/ 4445697 w 4553570"/>
              <a:gd name="connsiteY49" fmla="*/ 2040142 h 5549951"/>
              <a:gd name="connsiteX50" fmla="*/ 4448962 w 4553570"/>
              <a:gd name="connsiteY50" fmla="*/ 2044087 h 5549951"/>
              <a:gd name="connsiteX51" fmla="*/ 4451803 w 4553570"/>
              <a:gd name="connsiteY51" fmla="*/ 2056904 h 5549951"/>
              <a:gd name="connsiteX52" fmla="*/ 4447062 w 4553570"/>
              <a:gd name="connsiteY52" fmla="*/ 2067489 h 5549951"/>
              <a:gd name="connsiteX53" fmla="*/ 4436878 w 4553570"/>
              <a:gd name="connsiteY53" fmla="*/ 2117719 h 5549951"/>
              <a:gd name="connsiteX54" fmla="*/ 4429547 w 4553570"/>
              <a:gd name="connsiteY54" fmla="*/ 2167300 h 5549951"/>
              <a:gd name="connsiteX55" fmla="*/ 4373464 w 4553570"/>
              <a:gd name="connsiteY55" fmla="*/ 3223633 h 5549951"/>
              <a:gd name="connsiteX56" fmla="*/ 4360678 w 4553570"/>
              <a:gd name="connsiteY56" fmla="*/ 3477281 h 5549951"/>
              <a:gd name="connsiteX57" fmla="*/ 4349593 w 4553570"/>
              <a:gd name="connsiteY57" fmla="*/ 3639984 h 5549951"/>
              <a:gd name="connsiteX58" fmla="*/ 4258832 w 4553570"/>
              <a:gd name="connsiteY58" fmla="*/ 5278921 h 5549951"/>
              <a:gd name="connsiteX59" fmla="*/ 4264130 w 4553570"/>
              <a:gd name="connsiteY59" fmla="*/ 5315626 h 5549951"/>
              <a:gd name="connsiteX60" fmla="*/ 4267664 w 4553570"/>
              <a:gd name="connsiteY60" fmla="*/ 5350090 h 5549951"/>
              <a:gd name="connsiteX61" fmla="*/ 4270496 w 4553570"/>
              <a:gd name="connsiteY61" fmla="*/ 5450399 h 5549951"/>
              <a:gd name="connsiteX62" fmla="*/ 4251939 w 4553570"/>
              <a:gd name="connsiteY62" fmla="*/ 5484804 h 5549951"/>
              <a:gd name="connsiteX63" fmla="*/ 4247287 w 4553570"/>
              <a:gd name="connsiteY63" fmla="*/ 5487504 h 5549951"/>
              <a:gd name="connsiteX64" fmla="*/ 4243830 w 4553570"/>
              <a:gd name="connsiteY64" fmla="*/ 5549951 h 5549951"/>
              <a:gd name="connsiteX65" fmla="*/ 0 w 4553570"/>
              <a:gd name="connsiteY65" fmla="*/ 5309929 h 5549951"/>
              <a:gd name="connsiteX66" fmla="*/ 4447 w 4553570"/>
              <a:gd name="connsiteY66" fmla="*/ 5239903 h 5549951"/>
              <a:gd name="connsiteX67" fmla="*/ 8667 w 4553570"/>
              <a:gd name="connsiteY67" fmla="*/ 5233298 h 5549951"/>
              <a:gd name="connsiteX68" fmla="*/ 8936 w 4553570"/>
              <a:gd name="connsiteY68" fmla="*/ 5230552 h 5549951"/>
              <a:gd name="connsiteX69" fmla="*/ 9206 w 4553570"/>
              <a:gd name="connsiteY69" fmla="*/ 5227804 h 5549951"/>
              <a:gd name="connsiteX70" fmla="*/ 9743 w 4553570"/>
              <a:gd name="connsiteY70" fmla="*/ 5222308 h 5549951"/>
              <a:gd name="connsiteX71" fmla="*/ 9428 w 4553570"/>
              <a:gd name="connsiteY71" fmla="*/ 5216405 h 5549951"/>
              <a:gd name="connsiteX72" fmla="*/ 8844 w 4553570"/>
              <a:gd name="connsiteY72" fmla="*/ 5213249 h 5549951"/>
              <a:gd name="connsiteX73" fmla="*/ 9113 w 4553570"/>
              <a:gd name="connsiteY73" fmla="*/ 5210500 h 5549951"/>
              <a:gd name="connsiteX74" fmla="*/ 8797 w 4553570"/>
              <a:gd name="connsiteY74" fmla="*/ 5204597 h 5549951"/>
              <a:gd name="connsiteX75" fmla="*/ 8214 w 4553570"/>
              <a:gd name="connsiteY75" fmla="*/ 5201441 h 5549951"/>
              <a:gd name="connsiteX76" fmla="*/ 7584 w 4553570"/>
              <a:gd name="connsiteY76" fmla="*/ 5189632 h 5549951"/>
              <a:gd name="connsiteX77" fmla="*/ 7000 w 4553570"/>
              <a:gd name="connsiteY77" fmla="*/ 5186477 h 5549951"/>
              <a:gd name="connsiteX78" fmla="*/ 7268 w 4553570"/>
              <a:gd name="connsiteY78" fmla="*/ 5183728 h 5549951"/>
              <a:gd name="connsiteX79" fmla="*/ 5833 w 4553570"/>
              <a:gd name="connsiteY79" fmla="*/ 5180163 h 5549951"/>
              <a:gd name="connsiteX80" fmla="*/ 11245 w 4553570"/>
              <a:gd name="connsiteY80" fmla="*/ 5116566 h 5549951"/>
              <a:gd name="connsiteX81" fmla="*/ 78859 w 4553570"/>
              <a:gd name="connsiteY81" fmla="*/ 3839310 h 5549951"/>
              <a:gd name="connsiteX82" fmla="*/ 303549 w 4553570"/>
              <a:gd name="connsiteY82" fmla="*/ 0 h 5549951"/>
              <a:gd name="connsiteX0" fmla="*/ 303617 w 4553638"/>
              <a:gd name="connsiteY0" fmla="*/ 0 h 5549951"/>
              <a:gd name="connsiteX1" fmla="*/ 3305803 w 4553638"/>
              <a:gd name="connsiteY1" fmla="*/ 171842 h 5549951"/>
              <a:gd name="connsiteX2" fmla="*/ 4134614 w 4553638"/>
              <a:gd name="connsiteY2" fmla="*/ 226950 h 5549951"/>
              <a:gd name="connsiteX3" fmla="*/ 4507808 w 4553638"/>
              <a:gd name="connsiteY3" fmla="*/ 247374 h 5549951"/>
              <a:gd name="connsiteX4" fmla="*/ 4535687 w 4553638"/>
              <a:gd name="connsiteY4" fmla="*/ 269179 h 5549951"/>
              <a:gd name="connsiteX5" fmla="*/ 4533913 w 4553638"/>
              <a:gd name="connsiteY5" fmla="*/ 300930 h 5549951"/>
              <a:gd name="connsiteX6" fmla="*/ 4536835 w 4553638"/>
              <a:gd name="connsiteY6" fmla="*/ 302647 h 5549951"/>
              <a:gd name="connsiteX7" fmla="*/ 4553261 w 4553638"/>
              <a:gd name="connsiteY7" fmla="*/ 334222 h 5549951"/>
              <a:gd name="connsiteX8" fmla="*/ 4531000 w 4553638"/>
              <a:gd name="connsiteY8" fmla="*/ 391868 h 5549951"/>
              <a:gd name="connsiteX9" fmla="*/ 4527512 w 4553638"/>
              <a:gd name="connsiteY9" fmla="*/ 415489 h 5549951"/>
              <a:gd name="connsiteX10" fmla="*/ 4522407 w 4553638"/>
              <a:gd name="connsiteY10" fmla="*/ 506828 h 5549951"/>
              <a:gd name="connsiteX11" fmla="*/ 4521757 w 4553638"/>
              <a:gd name="connsiteY11" fmla="*/ 553245 h 5549951"/>
              <a:gd name="connsiteX12" fmla="*/ 4518658 w 4553638"/>
              <a:gd name="connsiteY12" fmla="*/ 581709 h 5549951"/>
              <a:gd name="connsiteX13" fmla="*/ 4517989 w 4553638"/>
              <a:gd name="connsiteY13" fmla="*/ 585890 h 5549951"/>
              <a:gd name="connsiteX14" fmla="*/ 4505052 w 4553638"/>
              <a:gd name="connsiteY14" fmla="*/ 817404 h 5549951"/>
              <a:gd name="connsiteX15" fmla="*/ 4506765 w 4553638"/>
              <a:gd name="connsiteY15" fmla="*/ 822238 h 5549951"/>
              <a:gd name="connsiteX16" fmla="*/ 4504614 w 4553638"/>
              <a:gd name="connsiteY16" fmla="*/ 846069 h 5549951"/>
              <a:gd name="connsiteX17" fmla="*/ 4503014 w 4553638"/>
              <a:gd name="connsiteY17" fmla="*/ 853854 h 5549951"/>
              <a:gd name="connsiteX18" fmla="*/ 4496776 w 4553638"/>
              <a:gd name="connsiteY18" fmla="*/ 965485 h 5549951"/>
              <a:gd name="connsiteX19" fmla="*/ 4498853 w 4553638"/>
              <a:gd name="connsiteY19" fmla="*/ 966385 h 5549951"/>
              <a:gd name="connsiteX20" fmla="*/ 4502972 w 4553638"/>
              <a:gd name="connsiteY20" fmla="*/ 1002567 h 5549951"/>
              <a:gd name="connsiteX21" fmla="*/ 4498174 w 4553638"/>
              <a:gd name="connsiteY21" fmla="*/ 1101094 h 5549951"/>
              <a:gd name="connsiteX22" fmla="*/ 4498069 w 4553638"/>
              <a:gd name="connsiteY22" fmla="*/ 1159389 h 5549951"/>
              <a:gd name="connsiteX23" fmla="*/ 4502372 w 4553638"/>
              <a:gd name="connsiteY23" fmla="*/ 1180505 h 5549951"/>
              <a:gd name="connsiteX24" fmla="*/ 4505462 w 4553638"/>
              <a:gd name="connsiteY24" fmla="*/ 1210687 h 5549951"/>
              <a:gd name="connsiteX25" fmla="*/ 4514279 w 4553638"/>
              <a:gd name="connsiteY25" fmla="*/ 1263157 h 5549951"/>
              <a:gd name="connsiteX26" fmla="*/ 4516556 w 4553638"/>
              <a:gd name="connsiteY26" fmla="*/ 1313374 h 5549951"/>
              <a:gd name="connsiteX27" fmla="*/ 4515676 w 4553638"/>
              <a:gd name="connsiteY27" fmla="*/ 1347004 h 5549951"/>
              <a:gd name="connsiteX28" fmla="*/ 4515213 w 4553638"/>
              <a:gd name="connsiteY28" fmla="*/ 1351864 h 5549951"/>
              <a:gd name="connsiteX29" fmla="*/ 4506094 w 4553638"/>
              <a:gd name="connsiteY29" fmla="*/ 1391762 h 5549951"/>
              <a:gd name="connsiteX30" fmla="*/ 4509358 w 4553638"/>
              <a:gd name="connsiteY30" fmla="*/ 1395707 h 5549951"/>
              <a:gd name="connsiteX31" fmla="*/ 4512200 w 4553638"/>
              <a:gd name="connsiteY31" fmla="*/ 1408524 h 5549951"/>
              <a:gd name="connsiteX32" fmla="*/ 4507459 w 4553638"/>
              <a:gd name="connsiteY32" fmla="*/ 1419109 h 5549951"/>
              <a:gd name="connsiteX33" fmla="*/ 4497275 w 4553638"/>
              <a:gd name="connsiteY33" fmla="*/ 1469337 h 5549951"/>
              <a:gd name="connsiteX34" fmla="*/ 4486378 w 4553638"/>
              <a:gd name="connsiteY34" fmla="*/ 1543038 h 5549951"/>
              <a:gd name="connsiteX35" fmla="*/ 4481497 w 4553638"/>
              <a:gd name="connsiteY35" fmla="*/ 1553997 h 5549951"/>
              <a:gd name="connsiteX36" fmla="*/ 4467069 w 4553638"/>
              <a:gd name="connsiteY36" fmla="*/ 1626071 h 5549951"/>
              <a:gd name="connsiteX37" fmla="*/ 4463354 w 4553638"/>
              <a:gd name="connsiteY37" fmla="*/ 1664103 h 5549951"/>
              <a:gd name="connsiteX38" fmla="*/ 4467014 w 4553638"/>
              <a:gd name="connsiteY38" fmla="*/ 1668558 h 5549951"/>
              <a:gd name="connsiteX39" fmla="*/ 4465364 w 4553638"/>
              <a:gd name="connsiteY39" fmla="*/ 1679756 h 5549951"/>
              <a:gd name="connsiteX40" fmla="*/ 4465776 w 4553638"/>
              <a:gd name="connsiteY40" fmla="*/ 1682815 h 5549951"/>
              <a:gd name="connsiteX41" fmla="*/ 4467287 w 4553638"/>
              <a:gd name="connsiteY41" fmla="*/ 1700268 h 5549951"/>
              <a:gd name="connsiteX42" fmla="*/ 4455817 w 4553638"/>
              <a:gd name="connsiteY42" fmla="*/ 1735163 h 5549951"/>
              <a:gd name="connsiteX43" fmla="*/ 4453757 w 4553638"/>
              <a:gd name="connsiteY43" fmla="*/ 1735289 h 5549951"/>
              <a:gd name="connsiteX44" fmla="*/ 4445259 w 4553638"/>
              <a:gd name="connsiteY44" fmla="*/ 1887374 h 5549951"/>
              <a:gd name="connsiteX45" fmla="*/ 4453950 w 4553638"/>
              <a:gd name="connsiteY45" fmla="*/ 1911536 h 5549951"/>
              <a:gd name="connsiteX46" fmla="*/ 4456228 w 4553638"/>
              <a:gd name="connsiteY46" fmla="*/ 1961755 h 5549951"/>
              <a:gd name="connsiteX47" fmla="*/ 4455347 w 4553638"/>
              <a:gd name="connsiteY47" fmla="*/ 1995384 h 5549951"/>
              <a:gd name="connsiteX48" fmla="*/ 4454885 w 4553638"/>
              <a:gd name="connsiteY48" fmla="*/ 2000244 h 5549951"/>
              <a:gd name="connsiteX49" fmla="*/ 4445765 w 4553638"/>
              <a:gd name="connsiteY49" fmla="*/ 2040142 h 5549951"/>
              <a:gd name="connsiteX50" fmla="*/ 4449030 w 4553638"/>
              <a:gd name="connsiteY50" fmla="*/ 2044087 h 5549951"/>
              <a:gd name="connsiteX51" fmla="*/ 4451871 w 4553638"/>
              <a:gd name="connsiteY51" fmla="*/ 2056904 h 5549951"/>
              <a:gd name="connsiteX52" fmla="*/ 4447130 w 4553638"/>
              <a:gd name="connsiteY52" fmla="*/ 2067489 h 5549951"/>
              <a:gd name="connsiteX53" fmla="*/ 4436946 w 4553638"/>
              <a:gd name="connsiteY53" fmla="*/ 2117719 h 5549951"/>
              <a:gd name="connsiteX54" fmla="*/ 4429615 w 4553638"/>
              <a:gd name="connsiteY54" fmla="*/ 2167300 h 5549951"/>
              <a:gd name="connsiteX55" fmla="*/ 4373532 w 4553638"/>
              <a:gd name="connsiteY55" fmla="*/ 3223633 h 5549951"/>
              <a:gd name="connsiteX56" fmla="*/ 4360746 w 4553638"/>
              <a:gd name="connsiteY56" fmla="*/ 3477281 h 5549951"/>
              <a:gd name="connsiteX57" fmla="*/ 4349661 w 4553638"/>
              <a:gd name="connsiteY57" fmla="*/ 3639984 h 5549951"/>
              <a:gd name="connsiteX58" fmla="*/ 4258900 w 4553638"/>
              <a:gd name="connsiteY58" fmla="*/ 5278921 h 5549951"/>
              <a:gd name="connsiteX59" fmla="*/ 4264198 w 4553638"/>
              <a:gd name="connsiteY59" fmla="*/ 5315626 h 5549951"/>
              <a:gd name="connsiteX60" fmla="*/ 4267732 w 4553638"/>
              <a:gd name="connsiteY60" fmla="*/ 5350090 h 5549951"/>
              <a:gd name="connsiteX61" fmla="*/ 4270564 w 4553638"/>
              <a:gd name="connsiteY61" fmla="*/ 5450399 h 5549951"/>
              <a:gd name="connsiteX62" fmla="*/ 4252007 w 4553638"/>
              <a:gd name="connsiteY62" fmla="*/ 5484804 h 5549951"/>
              <a:gd name="connsiteX63" fmla="*/ 4247355 w 4553638"/>
              <a:gd name="connsiteY63" fmla="*/ 5487504 h 5549951"/>
              <a:gd name="connsiteX64" fmla="*/ 4243898 w 4553638"/>
              <a:gd name="connsiteY64" fmla="*/ 5549951 h 5549951"/>
              <a:gd name="connsiteX65" fmla="*/ 0 w 4553638"/>
              <a:gd name="connsiteY65" fmla="*/ 5315524 h 5549951"/>
              <a:gd name="connsiteX66" fmla="*/ 4515 w 4553638"/>
              <a:gd name="connsiteY66" fmla="*/ 5239903 h 5549951"/>
              <a:gd name="connsiteX67" fmla="*/ 8735 w 4553638"/>
              <a:gd name="connsiteY67" fmla="*/ 5233298 h 5549951"/>
              <a:gd name="connsiteX68" fmla="*/ 9004 w 4553638"/>
              <a:gd name="connsiteY68" fmla="*/ 5230552 h 5549951"/>
              <a:gd name="connsiteX69" fmla="*/ 9274 w 4553638"/>
              <a:gd name="connsiteY69" fmla="*/ 5227804 h 5549951"/>
              <a:gd name="connsiteX70" fmla="*/ 9811 w 4553638"/>
              <a:gd name="connsiteY70" fmla="*/ 5222308 h 5549951"/>
              <a:gd name="connsiteX71" fmla="*/ 9496 w 4553638"/>
              <a:gd name="connsiteY71" fmla="*/ 5216405 h 5549951"/>
              <a:gd name="connsiteX72" fmla="*/ 8912 w 4553638"/>
              <a:gd name="connsiteY72" fmla="*/ 5213249 h 5549951"/>
              <a:gd name="connsiteX73" fmla="*/ 9181 w 4553638"/>
              <a:gd name="connsiteY73" fmla="*/ 5210500 h 5549951"/>
              <a:gd name="connsiteX74" fmla="*/ 8865 w 4553638"/>
              <a:gd name="connsiteY74" fmla="*/ 5204597 h 5549951"/>
              <a:gd name="connsiteX75" fmla="*/ 8282 w 4553638"/>
              <a:gd name="connsiteY75" fmla="*/ 5201441 h 5549951"/>
              <a:gd name="connsiteX76" fmla="*/ 7652 w 4553638"/>
              <a:gd name="connsiteY76" fmla="*/ 5189632 h 5549951"/>
              <a:gd name="connsiteX77" fmla="*/ 7068 w 4553638"/>
              <a:gd name="connsiteY77" fmla="*/ 5186477 h 5549951"/>
              <a:gd name="connsiteX78" fmla="*/ 7336 w 4553638"/>
              <a:gd name="connsiteY78" fmla="*/ 5183728 h 5549951"/>
              <a:gd name="connsiteX79" fmla="*/ 5901 w 4553638"/>
              <a:gd name="connsiteY79" fmla="*/ 5180163 h 5549951"/>
              <a:gd name="connsiteX80" fmla="*/ 11313 w 4553638"/>
              <a:gd name="connsiteY80" fmla="*/ 5116566 h 5549951"/>
              <a:gd name="connsiteX81" fmla="*/ 78927 w 4553638"/>
              <a:gd name="connsiteY81" fmla="*/ 3839310 h 5549951"/>
              <a:gd name="connsiteX82" fmla="*/ 303617 w 4553638"/>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638" h="5549951">
                <a:moveTo>
                  <a:pt x="303617" y="0"/>
                </a:moveTo>
                <a:cubicBezTo>
                  <a:pt x="628364" y="31218"/>
                  <a:pt x="2667304" y="134017"/>
                  <a:pt x="3305803" y="171842"/>
                </a:cubicBezTo>
                <a:lnTo>
                  <a:pt x="4134614" y="226950"/>
                </a:lnTo>
                <a:lnTo>
                  <a:pt x="4507808" y="247374"/>
                </a:lnTo>
                <a:lnTo>
                  <a:pt x="4535687" y="269179"/>
                </a:lnTo>
                <a:cubicBezTo>
                  <a:pt x="4535096" y="279763"/>
                  <a:pt x="4534504" y="290346"/>
                  <a:pt x="4533913" y="300930"/>
                </a:cubicBezTo>
                <a:lnTo>
                  <a:pt x="4536835" y="302647"/>
                </a:lnTo>
                <a:cubicBezTo>
                  <a:pt x="4546433" y="304354"/>
                  <a:pt x="4555631" y="291327"/>
                  <a:pt x="4553261" y="334222"/>
                </a:cubicBezTo>
                <a:cubicBezTo>
                  <a:pt x="4542620" y="354710"/>
                  <a:pt x="4535606" y="373686"/>
                  <a:pt x="4531000" y="391868"/>
                </a:cubicBezTo>
                <a:lnTo>
                  <a:pt x="4527512" y="415489"/>
                </a:lnTo>
                <a:lnTo>
                  <a:pt x="4522407" y="506828"/>
                </a:lnTo>
                <a:cubicBezTo>
                  <a:pt x="4522190" y="522300"/>
                  <a:pt x="4521974" y="537773"/>
                  <a:pt x="4521757" y="553245"/>
                </a:cubicBezTo>
                <a:cubicBezTo>
                  <a:pt x="4521486" y="558170"/>
                  <a:pt x="4520392" y="568699"/>
                  <a:pt x="4518658" y="581709"/>
                </a:cubicBezTo>
                <a:lnTo>
                  <a:pt x="4517989" y="585890"/>
                </a:lnTo>
                <a:lnTo>
                  <a:pt x="4505052" y="817404"/>
                </a:lnTo>
                <a:lnTo>
                  <a:pt x="4506765" y="822238"/>
                </a:lnTo>
                <a:cubicBezTo>
                  <a:pt x="4507267" y="829783"/>
                  <a:pt x="4506186" y="837845"/>
                  <a:pt x="4504614" y="846069"/>
                </a:cubicBezTo>
                <a:lnTo>
                  <a:pt x="4503014" y="853854"/>
                </a:lnTo>
                <a:lnTo>
                  <a:pt x="4496776" y="965485"/>
                </a:lnTo>
                <a:lnTo>
                  <a:pt x="4498853" y="966385"/>
                </a:lnTo>
                <a:cubicBezTo>
                  <a:pt x="4500294" y="972743"/>
                  <a:pt x="4503085" y="980116"/>
                  <a:pt x="4502972" y="1002567"/>
                </a:cubicBezTo>
                <a:cubicBezTo>
                  <a:pt x="4492134" y="1029868"/>
                  <a:pt x="4512590" y="1067217"/>
                  <a:pt x="4498174" y="1101094"/>
                </a:cubicBezTo>
                <a:cubicBezTo>
                  <a:pt x="4494447" y="1113552"/>
                  <a:pt x="4492555" y="1152106"/>
                  <a:pt x="4498069" y="1159389"/>
                </a:cubicBezTo>
                <a:cubicBezTo>
                  <a:pt x="4498884" y="1167426"/>
                  <a:pt x="4496227" y="1176807"/>
                  <a:pt x="4502372" y="1180505"/>
                </a:cubicBezTo>
                <a:cubicBezTo>
                  <a:pt x="4509671" y="1186625"/>
                  <a:pt x="4496190" y="1214705"/>
                  <a:pt x="4505462" y="1210687"/>
                </a:cubicBezTo>
                <a:cubicBezTo>
                  <a:pt x="4496186" y="1230628"/>
                  <a:pt x="4511297" y="1246424"/>
                  <a:pt x="4514279" y="1263157"/>
                </a:cubicBezTo>
                <a:lnTo>
                  <a:pt x="4516556" y="1313374"/>
                </a:lnTo>
                <a:cubicBezTo>
                  <a:pt x="4516263" y="1324584"/>
                  <a:pt x="4515969" y="1335794"/>
                  <a:pt x="4515676" y="1347004"/>
                </a:cubicBezTo>
                <a:cubicBezTo>
                  <a:pt x="4515522" y="1348624"/>
                  <a:pt x="4515367" y="1350244"/>
                  <a:pt x="4515213" y="1351864"/>
                </a:cubicBezTo>
                <a:lnTo>
                  <a:pt x="4506094" y="1391762"/>
                </a:lnTo>
                <a:cubicBezTo>
                  <a:pt x="4507300" y="1392770"/>
                  <a:pt x="4508402" y="1394098"/>
                  <a:pt x="4509358" y="1395707"/>
                </a:cubicBezTo>
                <a:lnTo>
                  <a:pt x="4512200" y="1408524"/>
                </a:lnTo>
                <a:lnTo>
                  <a:pt x="4507459" y="1419109"/>
                </a:lnTo>
                <a:lnTo>
                  <a:pt x="4497275" y="1469337"/>
                </a:lnTo>
                <a:lnTo>
                  <a:pt x="4486378" y="1543038"/>
                </a:lnTo>
                <a:lnTo>
                  <a:pt x="4481497" y="1553997"/>
                </a:lnTo>
                <a:cubicBezTo>
                  <a:pt x="4475406" y="1579288"/>
                  <a:pt x="4478554" y="1610368"/>
                  <a:pt x="4467069" y="1626071"/>
                </a:cubicBezTo>
                <a:lnTo>
                  <a:pt x="4463354" y="1664103"/>
                </a:lnTo>
                <a:lnTo>
                  <a:pt x="4467014" y="1668558"/>
                </a:lnTo>
                <a:lnTo>
                  <a:pt x="4465364" y="1679756"/>
                </a:lnTo>
                <a:cubicBezTo>
                  <a:pt x="4465501" y="1680776"/>
                  <a:pt x="4465639" y="1681795"/>
                  <a:pt x="4465776" y="1682815"/>
                </a:cubicBezTo>
                <a:cubicBezTo>
                  <a:pt x="4466583" y="1688654"/>
                  <a:pt x="4467240" y="1694439"/>
                  <a:pt x="4467287" y="1700268"/>
                </a:cubicBezTo>
                <a:cubicBezTo>
                  <a:pt x="4452715" y="1697000"/>
                  <a:pt x="4458424" y="1726126"/>
                  <a:pt x="4455817" y="1735163"/>
                </a:cubicBezTo>
                <a:lnTo>
                  <a:pt x="4453757" y="1735289"/>
                </a:lnTo>
                <a:lnTo>
                  <a:pt x="4445259" y="1887374"/>
                </a:lnTo>
                <a:lnTo>
                  <a:pt x="4453950" y="1911536"/>
                </a:lnTo>
                <a:cubicBezTo>
                  <a:pt x="4454709" y="1928276"/>
                  <a:pt x="4455469" y="1945015"/>
                  <a:pt x="4456228" y="1961755"/>
                </a:cubicBezTo>
                <a:cubicBezTo>
                  <a:pt x="4455934" y="1972965"/>
                  <a:pt x="4455641" y="1984174"/>
                  <a:pt x="4455347" y="1995384"/>
                </a:cubicBezTo>
                <a:lnTo>
                  <a:pt x="4454885" y="2000244"/>
                </a:lnTo>
                <a:lnTo>
                  <a:pt x="4445765" y="2040142"/>
                </a:lnTo>
                <a:cubicBezTo>
                  <a:pt x="4446972" y="2041150"/>
                  <a:pt x="4448073" y="2042479"/>
                  <a:pt x="4449030" y="2044087"/>
                </a:cubicBezTo>
                <a:lnTo>
                  <a:pt x="4451871" y="2056904"/>
                </a:lnTo>
                <a:lnTo>
                  <a:pt x="4447130" y="2067489"/>
                </a:lnTo>
                <a:lnTo>
                  <a:pt x="4436946" y="2117719"/>
                </a:lnTo>
                <a:lnTo>
                  <a:pt x="4429615" y="2167300"/>
                </a:lnTo>
                <a:cubicBezTo>
                  <a:pt x="4410921" y="2519411"/>
                  <a:pt x="4377147" y="2876607"/>
                  <a:pt x="4373532" y="3223633"/>
                </a:cubicBezTo>
                <a:cubicBezTo>
                  <a:pt x="4370580" y="3302336"/>
                  <a:pt x="4363697" y="3398578"/>
                  <a:pt x="4360746" y="3477281"/>
                </a:cubicBezTo>
                <a:cubicBezTo>
                  <a:pt x="4367353" y="3471365"/>
                  <a:pt x="4356962" y="3621544"/>
                  <a:pt x="4349661" y="3639984"/>
                </a:cubicBezTo>
                <a:lnTo>
                  <a:pt x="4258900" y="5278921"/>
                </a:lnTo>
                <a:lnTo>
                  <a:pt x="4264198" y="5315626"/>
                </a:lnTo>
                <a:cubicBezTo>
                  <a:pt x="4269986" y="5323538"/>
                  <a:pt x="4266671" y="5327627"/>
                  <a:pt x="4267732" y="5350090"/>
                </a:cubicBezTo>
                <a:cubicBezTo>
                  <a:pt x="4268793" y="5372551"/>
                  <a:pt x="4252068" y="5406222"/>
                  <a:pt x="4270564" y="5450399"/>
                </a:cubicBezTo>
                <a:cubicBezTo>
                  <a:pt x="4270146" y="5457964"/>
                  <a:pt x="4260467" y="5476308"/>
                  <a:pt x="4252007" y="5484804"/>
                </a:cubicBezTo>
                <a:lnTo>
                  <a:pt x="4247355" y="5487504"/>
                </a:lnTo>
                <a:cubicBezTo>
                  <a:pt x="4246203" y="5508319"/>
                  <a:pt x="4248163" y="5526348"/>
                  <a:pt x="4243898" y="5549951"/>
                </a:cubicBezTo>
                <a:lnTo>
                  <a:pt x="0" y="5315524"/>
                </a:lnTo>
                <a:lnTo>
                  <a:pt x="4515" y="5239903"/>
                </a:lnTo>
                <a:lnTo>
                  <a:pt x="8735" y="5233298"/>
                </a:lnTo>
                <a:cubicBezTo>
                  <a:pt x="9265" y="5232196"/>
                  <a:pt x="8913" y="5231467"/>
                  <a:pt x="9004" y="5230552"/>
                </a:cubicBezTo>
                <a:lnTo>
                  <a:pt x="9274" y="5227804"/>
                </a:lnTo>
                <a:cubicBezTo>
                  <a:pt x="9452" y="5225973"/>
                  <a:pt x="9819" y="5223940"/>
                  <a:pt x="9811" y="5222308"/>
                </a:cubicBezTo>
                <a:cubicBezTo>
                  <a:pt x="9755" y="5211840"/>
                  <a:pt x="8673" y="5224803"/>
                  <a:pt x="9496" y="5216405"/>
                </a:cubicBezTo>
                <a:cubicBezTo>
                  <a:pt x="9302" y="5215352"/>
                  <a:pt x="8977" y="5214469"/>
                  <a:pt x="8912" y="5213249"/>
                </a:cubicBezTo>
                <a:cubicBezTo>
                  <a:pt x="8870" y="5212477"/>
                  <a:pt x="9221" y="5211272"/>
                  <a:pt x="9181" y="5210500"/>
                </a:cubicBezTo>
                <a:cubicBezTo>
                  <a:pt x="8800" y="5203355"/>
                  <a:pt x="8248" y="5210896"/>
                  <a:pt x="8865" y="5204597"/>
                </a:cubicBezTo>
                <a:lnTo>
                  <a:pt x="8282" y="5201441"/>
                </a:lnTo>
                <a:cubicBezTo>
                  <a:pt x="6867" y="5193798"/>
                  <a:pt x="6830" y="5198023"/>
                  <a:pt x="7652" y="5189632"/>
                </a:cubicBezTo>
                <a:cubicBezTo>
                  <a:pt x="7457" y="5188581"/>
                  <a:pt x="7134" y="5187696"/>
                  <a:pt x="7068" y="5186477"/>
                </a:cubicBezTo>
                <a:cubicBezTo>
                  <a:pt x="7026" y="5185706"/>
                  <a:pt x="7459" y="5184394"/>
                  <a:pt x="7336" y="5183728"/>
                </a:cubicBezTo>
                <a:cubicBezTo>
                  <a:pt x="7062" y="5182241"/>
                  <a:pt x="4888" y="5182665"/>
                  <a:pt x="5901" y="5180163"/>
                </a:cubicBezTo>
                <a:lnTo>
                  <a:pt x="11313" y="5116566"/>
                </a:lnTo>
                <a:lnTo>
                  <a:pt x="78927" y="3839310"/>
                </a:lnTo>
                <a:lnTo>
                  <a:pt x="303617"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a:extLst>
              <a:ext uri="{FF2B5EF4-FFF2-40B4-BE49-F238E27FC236}">
                <a16:creationId xmlns:a16="http://schemas.microsoft.com/office/drawing/2014/main" id="{FE8C57CF-8A9E-344D-A59B-D405C634C4AE}"/>
              </a:ext>
            </a:extLst>
          </p:cNvPr>
          <p:cNvPicPr>
            <a:picLocks noChangeAspect="1"/>
          </p:cNvPicPr>
          <p:nvPr/>
        </p:nvPicPr>
        <p:blipFill>
          <a:blip r:embed="rId3"/>
          <a:stretch>
            <a:fillRect/>
          </a:stretch>
        </p:blipFill>
        <p:spPr>
          <a:xfrm rot="171272">
            <a:off x="7684579" y="1668284"/>
            <a:ext cx="3582518" cy="3519823"/>
          </a:xfrm>
          <a:prstGeom prst="rect">
            <a:avLst/>
          </a:prstGeom>
        </p:spPr>
      </p:pic>
      <p:grpSp>
        <p:nvGrpSpPr>
          <p:cNvPr id="15" name="Group 14">
            <a:extLst>
              <a:ext uri="{FF2B5EF4-FFF2-40B4-BE49-F238E27FC236}">
                <a16:creationId xmlns:a16="http://schemas.microsoft.com/office/drawing/2014/main" id="{A02066EC-92CE-4F17-AB46-346119D15C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48E4F93A-024D-4896-B535-C700CC6F24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303ABF7D-0FD3-47CF-BF62-C8D9561F03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56E970-02E8-4F91-8392-EC89484E44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3E8469CB-65C4-40BA-B613-75617EFBD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20">
            <a:extLst>
              <a:ext uri="{FF2B5EF4-FFF2-40B4-BE49-F238E27FC236}">
                <a16:creationId xmlns:a16="http://schemas.microsoft.com/office/drawing/2014/main" id="{5EC04BFF-C178-43B0-9567-EEA423F5C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52714">
            <a:off x="10760953" y="5365243"/>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09708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26000" b="-26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8791D6-7D66-CB0F-4CC2-01B2E81D830F}"/>
              </a:ext>
            </a:extLst>
          </p:cNvPr>
          <p:cNvSpPr>
            <a:spLocks noGrp="1"/>
          </p:cNvSpPr>
          <p:nvPr>
            <p:ph type="title"/>
          </p:nvPr>
        </p:nvSpPr>
        <p:spPr>
          <a:xfrm>
            <a:off x="1353670" y="1474507"/>
            <a:ext cx="9493249" cy="3920004"/>
          </a:xfrm>
        </p:spPr>
        <p:txBody>
          <a:bodyPr vert="horz" lIns="91440" tIns="45720" rIns="91440" bIns="45720" rtlCol="0" anchor="ctr">
            <a:noAutofit/>
          </a:bodyPr>
          <a:lstStyle/>
          <a:p>
            <a:r>
              <a:rPr lang="pl-PL" sz="6000" dirty="0" err="1"/>
              <a:t>Thanks</a:t>
            </a:r>
            <a:r>
              <a:rPr lang="pl-PL" sz="6000" dirty="0"/>
              <a:t> for </a:t>
            </a:r>
            <a:r>
              <a:rPr lang="pl-PL" sz="6000" dirty="0" err="1"/>
              <a:t>watching</a:t>
            </a:r>
            <a:r>
              <a:rPr lang="pl-PL" sz="6000" dirty="0"/>
              <a:t>       </a:t>
            </a:r>
            <a:br>
              <a:rPr lang="pl-PL" sz="6000" dirty="0"/>
            </a:br>
            <a:r>
              <a:rPr lang="pl-PL" sz="6000" dirty="0"/>
              <a:t>    Wiktoria Kożuch kl.7B</a:t>
            </a:r>
          </a:p>
        </p:txBody>
      </p:sp>
    </p:spTree>
    <p:extLst>
      <p:ext uri="{BB962C8B-B14F-4D97-AF65-F5344CB8AC3E}">
        <p14:creationId xmlns:p14="http://schemas.microsoft.com/office/powerpoint/2010/main" val="1493537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68" name="Group 67">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0" name="Straight Connector 69">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3" name="Rectangle 72">
            <a:extLst>
              <a:ext uri="{FF2B5EF4-FFF2-40B4-BE49-F238E27FC236}">
                <a16:creationId xmlns:a16="http://schemas.microsoft.com/office/drawing/2014/main" id="{01B27662-BD40-44DC-99F5-516479EF1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rot="-780000">
            <a:off x="884478" y="1612313"/>
            <a:ext cx="6245455" cy="4498576"/>
          </a:xfrm>
        </p:spPr>
        <p:txBody>
          <a:bodyPr vert="horz" lIns="91440" tIns="45720" rIns="91440" bIns="45720" rtlCol="0" anchor="t">
            <a:normAutofit fontScale="90000"/>
          </a:bodyPr>
          <a:lstStyle/>
          <a:p>
            <a:pPr>
              <a:lnSpc>
                <a:spcPct val="110000"/>
              </a:lnSpc>
            </a:pPr>
            <a:r>
              <a:rPr lang="en-US" sz="8000" u="sng" cap="all" spc="1500" dirty="0" err="1">
                <a:latin typeface="Speak Pro"/>
                <a:cs typeface="Dreaming Outloud Script Pro"/>
              </a:rPr>
              <a:t>Wielka</a:t>
            </a:r>
            <a:r>
              <a:rPr lang="en-US" sz="8000" u="sng" cap="all" spc="1500" dirty="0">
                <a:latin typeface="Speak Pro"/>
                <a:cs typeface="Dreaming Outloud Script Pro"/>
              </a:rPr>
              <a:t> </a:t>
            </a:r>
            <a:br>
              <a:rPr lang="en-US" sz="8000" u="sng" cap="all" spc="1500" dirty="0">
                <a:latin typeface="Speak Pro"/>
              </a:rPr>
            </a:br>
            <a:r>
              <a:rPr lang="en-US" sz="8000" u="sng" cap="all" spc="1500" dirty="0" err="1">
                <a:latin typeface="Speak Pro"/>
                <a:cs typeface="Dreaming Outloud Script Pro"/>
              </a:rPr>
              <a:t>Brytania</a:t>
            </a:r>
            <a:br>
              <a:rPr lang="en-US" sz="5400" u="sng" cap="all" spc="1500" dirty="0">
                <a:latin typeface="Speak Pro"/>
              </a:rPr>
            </a:br>
            <a:br>
              <a:rPr lang="en-US" sz="5400" b="1" cap="all" spc="1500" dirty="0"/>
            </a:br>
            <a:endParaRPr lang="en-US" sz="5400" b="1" cap="all" spc="1500"/>
          </a:p>
        </p:txBody>
      </p:sp>
      <p:sp>
        <p:nvSpPr>
          <p:cNvPr id="75" name="Rectangle 74">
            <a:extLst>
              <a:ext uri="{FF2B5EF4-FFF2-40B4-BE49-F238E27FC236}">
                <a16:creationId xmlns:a16="http://schemas.microsoft.com/office/drawing/2014/main" id="{4F4B01C3-5078-4039-811E-D840C6262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3536">
            <a:off x="6583776" y="575040"/>
            <a:ext cx="5013450" cy="5786511"/>
          </a:xfrm>
          <a:prstGeom prst="rect">
            <a:avLst/>
          </a:prstGeom>
          <a:solidFill>
            <a:schemeClr val="tx1">
              <a:lumMod val="95000"/>
            </a:schemeClr>
          </a:solidFill>
          <a:ln>
            <a:noFill/>
          </a:ln>
          <a:effectLst>
            <a:outerShdw blurRad="50800" dist="38100" dir="36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2EE9B49B-B44A-4DAC-BD6E-17ABCE56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60760">
            <a:off x="6528215" y="556684"/>
            <a:ext cx="5147611" cy="5835537"/>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553447" h="5549974">
                <a:moveTo>
                  <a:pt x="303426" y="0"/>
                </a:moveTo>
                <a:cubicBezTo>
                  <a:pt x="628173" y="31218"/>
                  <a:pt x="2667113" y="134017"/>
                  <a:pt x="3305612" y="171842"/>
                </a:cubicBezTo>
                <a:lnTo>
                  <a:pt x="4134423" y="226950"/>
                </a:lnTo>
                <a:lnTo>
                  <a:pt x="4507617" y="247374"/>
                </a:lnTo>
                <a:lnTo>
                  <a:pt x="4535496" y="269179"/>
                </a:lnTo>
                <a:cubicBezTo>
                  <a:pt x="4534905" y="279763"/>
                  <a:pt x="4534313" y="290346"/>
                  <a:pt x="4533722" y="300930"/>
                </a:cubicBezTo>
                <a:lnTo>
                  <a:pt x="4536644" y="302647"/>
                </a:lnTo>
                <a:cubicBezTo>
                  <a:pt x="4546242" y="304354"/>
                  <a:pt x="4555440" y="291327"/>
                  <a:pt x="4553070" y="334222"/>
                </a:cubicBezTo>
                <a:cubicBezTo>
                  <a:pt x="4542429" y="354710"/>
                  <a:pt x="4535415" y="373686"/>
                  <a:pt x="4530809" y="391868"/>
                </a:cubicBezTo>
                <a:lnTo>
                  <a:pt x="4527321" y="415489"/>
                </a:lnTo>
                <a:lnTo>
                  <a:pt x="4522216" y="506828"/>
                </a:lnTo>
                <a:cubicBezTo>
                  <a:pt x="4521999" y="522300"/>
                  <a:pt x="4521783" y="537773"/>
                  <a:pt x="4521566" y="553245"/>
                </a:cubicBezTo>
                <a:cubicBezTo>
                  <a:pt x="4521295" y="558170"/>
                  <a:pt x="4520201" y="568699"/>
                  <a:pt x="4518467" y="581709"/>
                </a:cubicBezTo>
                <a:lnTo>
                  <a:pt x="4517798" y="585890"/>
                </a:lnTo>
                <a:lnTo>
                  <a:pt x="4504861" y="817404"/>
                </a:lnTo>
                <a:lnTo>
                  <a:pt x="4506574" y="822238"/>
                </a:lnTo>
                <a:cubicBezTo>
                  <a:pt x="4507076" y="829783"/>
                  <a:pt x="4505995" y="837845"/>
                  <a:pt x="4504423" y="846069"/>
                </a:cubicBezTo>
                <a:lnTo>
                  <a:pt x="4502823" y="853854"/>
                </a:lnTo>
                <a:lnTo>
                  <a:pt x="4496585" y="965485"/>
                </a:lnTo>
                <a:lnTo>
                  <a:pt x="4498662" y="966385"/>
                </a:lnTo>
                <a:cubicBezTo>
                  <a:pt x="4500103" y="972743"/>
                  <a:pt x="4502894" y="980116"/>
                  <a:pt x="4502781" y="1002567"/>
                </a:cubicBezTo>
                <a:cubicBezTo>
                  <a:pt x="4491943" y="1029868"/>
                  <a:pt x="4512399" y="1067217"/>
                  <a:pt x="4497983" y="1101094"/>
                </a:cubicBezTo>
                <a:cubicBezTo>
                  <a:pt x="4494256" y="1113552"/>
                  <a:pt x="4492364" y="1152106"/>
                  <a:pt x="4497878" y="1159389"/>
                </a:cubicBezTo>
                <a:cubicBezTo>
                  <a:pt x="4498693" y="1167426"/>
                  <a:pt x="4496036" y="1176807"/>
                  <a:pt x="4502181" y="1180505"/>
                </a:cubicBezTo>
                <a:cubicBezTo>
                  <a:pt x="4509480" y="1186625"/>
                  <a:pt x="4495999" y="1214705"/>
                  <a:pt x="4505271" y="1210687"/>
                </a:cubicBezTo>
                <a:cubicBezTo>
                  <a:pt x="4495995" y="1230628"/>
                  <a:pt x="4511106" y="1246424"/>
                  <a:pt x="4514088" y="1263157"/>
                </a:cubicBezTo>
                <a:lnTo>
                  <a:pt x="4516365" y="1313374"/>
                </a:lnTo>
                <a:cubicBezTo>
                  <a:pt x="4516072" y="1324584"/>
                  <a:pt x="4515778" y="1335794"/>
                  <a:pt x="4515485" y="1347004"/>
                </a:cubicBezTo>
                <a:cubicBezTo>
                  <a:pt x="4515331" y="1348624"/>
                  <a:pt x="4515176" y="1350244"/>
                  <a:pt x="4515022" y="1351864"/>
                </a:cubicBezTo>
                <a:lnTo>
                  <a:pt x="4505903" y="1391762"/>
                </a:lnTo>
                <a:cubicBezTo>
                  <a:pt x="4507109" y="1392770"/>
                  <a:pt x="4508211" y="1394098"/>
                  <a:pt x="4509167" y="1395707"/>
                </a:cubicBezTo>
                <a:lnTo>
                  <a:pt x="4512009" y="1408524"/>
                </a:lnTo>
                <a:lnTo>
                  <a:pt x="4507268" y="1419109"/>
                </a:lnTo>
                <a:lnTo>
                  <a:pt x="4497084" y="1469337"/>
                </a:lnTo>
                <a:lnTo>
                  <a:pt x="4486187" y="1543038"/>
                </a:lnTo>
                <a:lnTo>
                  <a:pt x="4481306" y="1553997"/>
                </a:lnTo>
                <a:cubicBezTo>
                  <a:pt x="4475215" y="1579288"/>
                  <a:pt x="4478363" y="1610368"/>
                  <a:pt x="4466878" y="1626071"/>
                </a:cubicBezTo>
                <a:lnTo>
                  <a:pt x="4463163" y="1664103"/>
                </a:lnTo>
                <a:lnTo>
                  <a:pt x="4466823" y="1668558"/>
                </a:lnTo>
                <a:lnTo>
                  <a:pt x="4465173" y="1679756"/>
                </a:lnTo>
                <a:cubicBezTo>
                  <a:pt x="4465310" y="1680776"/>
                  <a:pt x="4465448" y="1681795"/>
                  <a:pt x="4465585" y="1682815"/>
                </a:cubicBezTo>
                <a:cubicBezTo>
                  <a:pt x="4466392" y="1688654"/>
                  <a:pt x="4467049" y="1694439"/>
                  <a:pt x="4467096" y="1700268"/>
                </a:cubicBezTo>
                <a:cubicBezTo>
                  <a:pt x="4452524" y="1697000"/>
                  <a:pt x="4458233" y="1726126"/>
                  <a:pt x="4455626" y="1735163"/>
                </a:cubicBezTo>
                <a:lnTo>
                  <a:pt x="4453566" y="1735289"/>
                </a:lnTo>
                <a:lnTo>
                  <a:pt x="4445068" y="1887374"/>
                </a:lnTo>
                <a:lnTo>
                  <a:pt x="4453759" y="1911536"/>
                </a:lnTo>
                <a:cubicBezTo>
                  <a:pt x="4454518" y="1928276"/>
                  <a:pt x="4455278" y="1945015"/>
                  <a:pt x="4456037" y="1961755"/>
                </a:cubicBezTo>
                <a:cubicBezTo>
                  <a:pt x="4455743" y="1972965"/>
                  <a:pt x="4455450" y="1984174"/>
                  <a:pt x="4455156" y="1995384"/>
                </a:cubicBezTo>
                <a:lnTo>
                  <a:pt x="4454694" y="2000244"/>
                </a:lnTo>
                <a:lnTo>
                  <a:pt x="4445574" y="2040142"/>
                </a:lnTo>
                <a:cubicBezTo>
                  <a:pt x="4446781" y="2041150"/>
                  <a:pt x="4447882" y="2042479"/>
                  <a:pt x="4448839" y="2044087"/>
                </a:cubicBezTo>
                <a:lnTo>
                  <a:pt x="4451680" y="2056904"/>
                </a:lnTo>
                <a:lnTo>
                  <a:pt x="4446939" y="2067489"/>
                </a:lnTo>
                <a:lnTo>
                  <a:pt x="4436755" y="2117719"/>
                </a:lnTo>
                <a:lnTo>
                  <a:pt x="4429424" y="2167300"/>
                </a:lnTo>
                <a:cubicBezTo>
                  <a:pt x="4410730" y="2519411"/>
                  <a:pt x="4376956" y="2876607"/>
                  <a:pt x="4373341" y="3223633"/>
                </a:cubicBezTo>
                <a:cubicBezTo>
                  <a:pt x="4370389" y="3302336"/>
                  <a:pt x="4363506" y="3398578"/>
                  <a:pt x="4360555" y="3477281"/>
                </a:cubicBezTo>
                <a:cubicBezTo>
                  <a:pt x="4367162" y="3471365"/>
                  <a:pt x="4356771" y="3621544"/>
                  <a:pt x="4349470" y="3639984"/>
                </a:cubicBezTo>
                <a:lnTo>
                  <a:pt x="4258709" y="5278921"/>
                </a:lnTo>
                <a:lnTo>
                  <a:pt x="4264007" y="5315626"/>
                </a:lnTo>
                <a:cubicBezTo>
                  <a:pt x="4269795" y="5323538"/>
                  <a:pt x="4266480" y="5327627"/>
                  <a:pt x="4267541" y="5350090"/>
                </a:cubicBezTo>
                <a:cubicBezTo>
                  <a:pt x="4268602" y="5372551"/>
                  <a:pt x="4251877" y="5406222"/>
                  <a:pt x="4270373" y="5450399"/>
                </a:cubicBezTo>
                <a:cubicBezTo>
                  <a:pt x="4269955" y="5457964"/>
                  <a:pt x="4260276" y="5476308"/>
                  <a:pt x="4251816" y="5484804"/>
                </a:cubicBezTo>
                <a:lnTo>
                  <a:pt x="4247164" y="5487504"/>
                </a:lnTo>
                <a:cubicBezTo>
                  <a:pt x="4246012" y="5508319"/>
                  <a:pt x="4247972" y="5526348"/>
                  <a:pt x="4243707" y="5549951"/>
                </a:cubicBezTo>
                <a:cubicBezTo>
                  <a:pt x="4137119" y="5552242"/>
                  <a:pt x="1717767" y="5384296"/>
                  <a:pt x="310344" y="5297261"/>
                </a:cubicBezTo>
                <a:lnTo>
                  <a:pt x="0" y="5280167"/>
                </a:lnTo>
                <a:lnTo>
                  <a:pt x="4324" y="5239903"/>
                </a:lnTo>
                <a:lnTo>
                  <a:pt x="8544" y="5233298"/>
                </a:lnTo>
                <a:cubicBezTo>
                  <a:pt x="9074" y="5232196"/>
                  <a:pt x="8722" y="5231467"/>
                  <a:pt x="8813" y="5230552"/>
                </a:cubicBezTo>
                <a:lnTo>
                  <a:pt x="9083" y="5227804"/>
                </a:lnTo>
                <a:cubicBezTo>
                  <a:pt x="9261" y="5225973"/>
                  <a:pt x="9628" y="5223940"/>
                  <a:pt x="9620" y="5222308"/>
                </a:cubicBezTo>
                <a:cubicBezTo>
                  <a:pt x="9564" y="5211840"/>
                  <a:pt x="8482" y="5224803"/>
                  <a:pt x="9305" y="5216405"/>
                </a:cubicBezTo>
                <a:cubicBezTo>
                  <a:pt x="9111" y="5215352"/>
                  <a:pt x="8786" y="5214469"/>
                  <a:pt x="8721" y="5213249"/>
                </a:cubicBezTo>
                <a:cubicBezTo>
                  <a:pt x="8679" y="5212477"/>
                  <a:pt x="9030" y="5211272"/>
                  <a:pt x="8990" y="5210500"/>
                </a:cubicBezTo>
                <a:cubicBezTo>
                  <a:pt x="8609" y="5203355"/>
                  <a:pt x="8057" y="5210896"/>
                  <a:pt x="8674" y="5204597"/>
                </a:cubicBezTo>
                <a:lnTo>
                  <a:pt x="8091" y="5201441"/>
                </a:lnTo>
                <a:cubicBezTo>
                  <a:pt x="6676" y="5193798"/>
                  <a:pt x="6639" y="5198023"/>
                  <a:pt x="7461" y="5189632"/>
                </a:cubicBezTo>
                <a:cubicBezTo>
                  <a:pt x="7266" y="5188581"/>
                  <a:pt x="6943" y="5187696"/>
                  <a:pt x="6877" y="5186477"/>
                </a:cubicBezTo>
                <a:cubicBezTo>
                  <a:pt x="6835" y="5185706"/>
                  <a:pt x="7268" y="5184394"/>
                  <a:pt x="7145" y="5183728"/>
                </a:cubicBezTo>
                <a:cubicBezTo>
                  <a:pt x="6871" y="5182241"/>
                  <a:pt x="4697" y="5182665"/>
                  <a:pt x="5710" y="5180163"/>
                </a:cubicBezTo>
                <a:lnTo>
                  <a:pt x="11122" y="5116566"/>
                </a:lnTo>
                <a:lnTo>
                  <a:pt x="78736" y="3839310"/>
                </a:lnTo>
                <a:lnTo>
                  <a:pt x="30342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tekst&#10;&#10;Opis wygenerowany automatycznie">
            <a:extLst>
              <a:ext uri="{FF2B5EF4-FFF2-40B4-BE49-F238E27FC236}">
                <a16:creationId xmlns:a16="http://schemas.microsoft.com/office/drawing/2014/main" id="{3902D832-3DF6-8C40-CBF8-39047D080D8F}"/>
              </a:ext>
            </a:extLst>
          </p:cNvPr>
          <p:cNvPicPr>
            <a:picLocks noChangeAspect="1"/>
          </p:cNvPicPr>
          <p:nvPr/>
        </p:nvPicPr>
        <p:blipFill>
          <a:blip r:embed="rId2"/>
          <a:stretch>
            <a:fillRect/>
          </a:stretch>
        </p:blipFill>
        <p:spPr>
          <a:xfrm rot="153536">
            <a:off x="7164704" y="935277"/>
            <a:ext cx="3890209" cy="4987448"/>
          </a:xfrm>
          <a:prstGeom prst="rect">
            <a:avLst/>
          </a:prstGeom>
        </p:spPr>
      </p:pic>
      <p:grpSp>
        <p:nvGrpSpPr>
          <p:cNvPr id="79" name="Group 78">
            <a:extLst>
              <a:ext uri="{FF2B5EF4-FFF2-40B4-BE49-F238E27FC236}">
                <a16:creationId xmlns:a16="http://schemas.microsoft.com/office/drawing/2014/main" id="{BB47788C-CA7A-4992-ACA6-A0EFFDBACC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0" name="Group 79">
              <a:extLst>
                <a:ext uri="{FF2B5EF4-FFF2-40B4-BE49-F238E27FC236}">
                  <a16:creationId xmlns:a16="http://schemas.microsoft.com/office/drawing/2014/main" id="{B1FFE61E-18DF-4E88-ACB2-1138285570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2" name="Straight Connector 81">
                <a:extLst>
                  <a:ext uri="{FF2B5EF4-FFF2-40B4-BE49-F238E27FC236}">
                    <a16:creationId xmlns:a16="http://schemas.microsoft.com/office/drawing/2014/main" id="{97CAF8CB-5230-47CE-A883-C1A425E79D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AF64C2-4592-435C-A85E-EC829E7B9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90C718FE-488C-4115-A61E-734E7AE68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reeform: Shape 84">
            <a:extLst>
              <a:ext uri="{FF2B5EF4-FFF2-40B4-BE49-F238E27FC236}">
                <a16:creationId xmlns:a16="http://schemas.microsoft.com/office/drawing/2014/main" id="{44A52A7E-66A5-41E3-BC03-6E396780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077389">
            <a:off x="10792301" y="5309389"/>
            <a:ext cx="444795" cy="1966995"/>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758E4FA-C4A9-4D94-828D-0C4D6ED97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72212" y="282178"/>
            <a:ext cx="5455259" cy="5894485"/>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435827" y="609334"/>
            <a:ext cx="5725215" cy="5235577"/>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4" name="Obraz 4" descr="Obraz zawierający mapa&#10;&#10;Opis wygenerowany automatycznie">
            <a:extLst>
              <a:ext uri="{FF2B5EF4-FFF2-40B4-BE49-F238E27FC236}">
                <a16:creationId xmlns:a16="http://schemas.microsoft.com/office/drawing/2014/main" id="{EE318A35-5188-CDFB-A8CC-FC0F21A89BCF}"/>
              </a:ext>
            </a:extLst>
          </p:cNvPr>
          <p:cNvPicPr>
            <a:picLocks noChangeAspect="1"/>
          </p:cNvPicPr>
          <p:nvPr/>
        </p:nvPicPr>
        <p:blipFill>
          <a:blip r:embed="rId2"/>
          <a:stretch>
            <a:fillRect/>
          </a:stretch>
        </p:blipFill>
        <p:spPr>
          <a:xfrm rot="-120000">
            <a:off x="1434876" y="598234"/>
            <a:ext cx="3736642" cy="5274553"/>
          </a:xfrm>
          <a:prstGeom prst="rect">
            <a:avLst/>
          </a:prstGeom>
        </p:spPr>
      </p:pic>
      <p:sp>
        <p:nvSpPr>
          <p:cNvPr id="2" name="Tytuł 1">
            <a:extLst>
              <a:ext uri="{FF2B5EF4-FFF2-40B4-BE49-F238E27FC236}">
                <a16:creationId xmlns:a16="http://schemas.microsoft.com/office/drawing/2014/main" id="{C31A7977-E14F-7720-F3C7-98A372A4ACA8}"/>
              </a:ext>
            </a:extLst>
          </p:cNvPr>
          <p:cNvSpPr>
            <a:spLocks noGrp="1"/>
          </p:cNvSpPr>
          <p:nvPr>
            <p:ph type="title"/>
          </p:nvPr>
        </p:nvSpPr>
        <p:spPr>
          <a:xfrm>
            <a:off x="5519057" y="3584988"/>
            <a:ext cx="5987143" cy="2037483"/>
          </a:xfrm>
        </p:spPr>
        <p:txBody>
          <a:bodyPr anchor="b">
            <a:normAutofit/>
          </a:bodyPr>
          <a:lstStyle/>
          <a:p>
            <a:r>
              <a:rPr lang="pl-PL" sz="5400" i="0" u="sng" dirty="0" err="1">
                <a:ea typeface="+mj-lt"/>
                <a:cs typeface="+mj-lt"/>
              </a:rPr>
              <a:t>Location</a:t>
            </a:r>
            <a:endParaRPr lang="pl-PL" dirty="0" err="1"/>
          </a:p>
        </p:txBody>
      </p:sp>
      <p:sp>
        <p:nvSpPr>
          <p:cNvPr id="32" name="Freeform: Shape 31">
            <a:extLst>
              <a:ext uri="{FF2B5EF4-FFF2-40B4-BE49-F238E27FC236}">
                <a16:creationId xmlns:a16="http://schemas.microsoft.com/office/drawing/2014/main" id="{D50DB571-3A12-4BED-AAD9-9F00B1138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514120">
            <a:off x="470659" y="-333929"/>
            <a:ext cx="500911"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A6FE2682-0E6C-8F5E-747A-0CEA52964F31}"/>
              </a:ext>
            </a:extLst>
          </p:cNvPr>
          <p:cNvSpPr>
            <a:spLocks noGrp="1"/>
          </p:cNvSpPr>
          <p:nvPr>
            <p:ph idx="1"/>
          </p:nvPr>
        </p:nvSpPr>
        <p:spPr>
          <a:xfrm>
            <a:off x="6180318" y="326687"/>
            <a:ext cx="5748258" cy="4337057"/>
          </a:xfrm>
        </p:spPr>
        <p:txBody>
          <a:bodyPr vert="horz" lIns="91440" tIns="45720" rIns="91440" bIns="45720" rtlCol="0" anchor="t">
            <a:noAutofit/>
          </a:bodyPr>
          <a:lstStyle/>
          <a:p>
            <a:pPr marL="0" indent="0">
              <a:lnSpc>
                <a:spcPct val="110000"/>
              </a:lnSpc>
              <a:buNone/>
            </a:pPr>
            <a:r>
              <a:rPr lang="pl-PL" sz="1800" dirty="0">
                <a:ea typeface="+mn-lt"/>
                <a:cs typeface="+mn-lt"/>
              </a:rPr>
              <a:t>United </a:t>
            </a:r>
            <a:r>
              <a:rPr lang="pl-PL" sz="1800" u="sng" dirty="0" err="1">
                <a:ea typeface="+mn-lt"/>
                <a:cs typeface="+mn-lt"/>
              </a:rPr>
              <a:t>Kingdom</a:t>
            </a:r>
            <a:r>
              <a:rPr lang="pl-PL" sz="1800" dirty="0">
                <a:ea typeface="+mn-lt"/>
                <a:cs typeface="+mn-lt"/>
              </a:rPr>
              <a:t> of Great Britain and </a:t>
            </a:r>
            <a:r>
              <a:rPr lang="pl-PL" sz="1800" dirty="0" err="1">
                <a:ea typeface="+mn-lt"/>
                <a:cs typeface="+mn-lt"/>
              </a:rPr>
              <a:t>Northern</a:t>
            </a:r>
            <a:r>
              <a:rPr lang="pl-PL" sz="1800" dirty="0">
                <a:ea typeface="+mn-lt"/>
                <a:cs typeface="+mn-lt"/>
              </a:rPr>
              <a:t> </a:t>
            </a:r>
            <a:r>
              <a:rPr lang="pl-PL" sz="1800" dirty="0" err="1">
                <a:ea typeface="+mn-lt"/>
                <a:cs typeface="+mn-lt"/>
              </a:rPr>
              <a:t>Ireland</a:t>
            </a:r>
            <a:r>
              <a:rPr lang="pl-PL" sz="1800" dirty="0">
                <a:ea typeface="+mn-lt"/>
                <a:cs typeface="+mn-lt"/>
              </a:rPr>
              <a:t> </a:t>
            </a:r>
            <a:r>
              <a:rPr lang="pl-PL" sz="1800" dirty="0" err="1">
                <a:ea typeface="+mn-lt"/>
                <a:cs typeface="+mn-lt"/>
              </a:rPr>
              <a:t>covers</a:t>
            </a:r>
            <a:r>
              <a:rPr lang="pl-PL" sz="1800" dirty="0">
                <a:ea typeface="+mn-lt"/>
                <a:cs typeface="+mn-lt"/>
              </a:rPr>
              <a:t> the </a:t>
            </a:r>
            <a:r>
              <a:rPr lang="pl-PL" sz="1800" dirty="0" err="1">
                <a:ea typeface="+mn-lt"/>
                <a:cs typeface="+mn-lt"/>
              </a:rPr>
              <a:t>island</a:t>
            </a:r>
            <a:r>
              <a:rPr lang="pl-PL" sz="1800" dirty="0">
                <a:ea typeface="+mn-lt"/>
                <a:cs typeface="+mn-lt"/>
              </a:rPr>
              <a:t> of Great Britain, the </a:t>
            </a:r>
            <a:r>
              <a:rPr lang="pl-PL" sz="1800" dirty="0" err="1">
                <a:ea typeface="+mn-lt"/>
                <a:cs typeface="+mn-lt"/>
              </a:rPr>
              <a:t>northeast</a:t>
            </a:r>
            <a:r>
              <a:rPr lang="pl-PL" sz="1800" dirty="0">
                <a:ea typeface="+mn-lt"/>
                <a:cs typeface="+mn-lt"/>
              </a:rPr>
              <a:t> of the </a:t>
            </a:r>
            <a:r>
              <a:rPr lang="pl-PL" sz="1800" dirty="0" err="1">
                <a:ea typeface="+mn-lt"/>
                <a:cs typeface="+mn-lt"/>
              </a:rPr>
              <a:t>island</a:t>
            </a:r>
            <a:r>
              <a:rPr lang="pl-PL" sz="1800" dirty="0">
                <a:ea typeface="+mn-lt"/>
                <a:cs typeface="+mn-lt"/>
              </a:rPr>
              <a:t> </a:t>
            </a:r>
            <a:r>
              <a:rPr lang="pl-PL" sz="1800" dirty="0" err="1">
                <a:ea typeface="+mn-lt"/>
                <a:cs typeface="+mn-lt"/>
              </a:rPr>
              <a:t>Ireland</a:t>
            </a:r>
            <a:r>
              <a:rPr lang="pl-PL" sz="1800" dirty="0">
                <a:ea typeface="+mn-lt"/>
                <a:cs typeface="+mn-lt"/>
              </a:rPr>
              <a:t> and </a:t>
            </a:r>
            <a:r>
              <a:rPr lang="pl-PL" sz="1800" dirty="0" err="1">
                <a:ea typeface="+mn-lt"/>
                <a:cs typeface="+mn-lt"/>
              </a:rPr>
              <a:t>many</a:t>
            </a:r>
            <a:r>
              <a:rPr lang="pl-PL" sz="1800" dirty="0">
                <a:ea typeface="+mn-lt"/>
                <a:cs typeface="+mn-lt"/>
              </a:rPr>
              <a:t> </a:t>
            </a:r>
            <a:r>
              <a:rPr lang="pl-PL" sz="1800" dirty="0" err="1">
                <a:ea typeface="+mn-lt"/>
                <a:cs typeface="+mn-lt"/>
              </a:rPr>
              <a:t>smaller</a:t>
            </a:r>
            <a:r>
              <a:rPr lang="pl-PL" sz="1800" dirty="0">
                <a:ea typeface="+mn-lt"/>
                <a:cs typeface="+mn-lt"/>
              </a:rPr>
              <a:t> </a:t>
            </a:r>
            <a:r>
              <a:rPr lang="pl-PL" sz="1800" dirty="0" err="1">
                <a:ea typeface="+mn-lt"/>
                <a:cs typeface="+mn-lt"/>
              </a:rPr>
              <a:t>islands</a:t>
            </a:r>
            <a:r>
              <a:rPr lang="pl-PL" sz="1800" dirty="0">
                <a:ea typeface="+mn-lt"/>
                <a:cs typeface="+mn-lt"/>
              </a:rPr>
              <a:t>.</a:t>
            </a:r>
            <a:br>
              <a:rPr lang="pl-PL" sz="1800" dirty="0">
                <a:ea typeface="+mn-lt"/>
                <a:cs typeface="+mn-lt"/>
              </a:rPr>
            </a:br>
            <a:br>
              <a:rPr lang="pl-PL" sz="1800" dirty="0">
                <a:ea typeface="+mn-lt"/>
                <a:cs typeface="+mn-lt"/>
              </a:rPr>
            </a:br>
            <a:r>
              <a:rPr lang="pl-PL" sz="1800" dirty="0">
                <a:ea typeface="+mn-lt"/>
                <a:cs typeface="+mn-lt"/>
              </a:rPr>
              <a:t>It </a:t>
            </a:r>
            <a:r>
              <a:rPr lang="pl-PL" sz="1800" dirty="0" err="1">
                <a:ea typeface="+mn-lt"/>
                <a:cs typeface="+mn-lt"/>
              </a:rPr>
              <a:t>is</a:t>
            </a:r>
            <a:r>
              <a:rPr lang="pl-PL" sz="1800" dirty="0">
                <a:ea typeface="+mn-lt"/>
                <a:cs typeface="+mn-lt"/>
              </a:rPr>
              <a:t> </a:t>
            </a:r>
            <a:r>
              <a:rPr lang="pl-PL" sz="1800" dirty="0" err="1">
                <a:ea typeface="+mn-lt"/>
                <a:cs typeface="+mn-lt"/>
              </a:rPr>
              <a:t>divided</a:t>
            </a:r>
            <a:r>
              <a:rPr lang="pl-PL" sz="1800" dirty="0">
                <a:ea typeface="+mn-lt"/>
                <a:cs typeface="+mn-lt"/>
              </a:rPr>
              <a:t> </a:t>
            </a:r>
            <a:r>
              <a:rPr lang="pl-PL" sz="1800" dirty="0" err="1">
                <a:ea typeface="+mn-lt"/>
                <a:cs typeface="+mn-lt"/>
              </a:rPr>
              <a:t>into</a:t>
            </a:r>
            <a:r>
              <a:rPr lang="pl-PL" sz="1800" dirty="0">
                <a:ea typeface="+mn-lt"/>
                <a:cs typeface="+mn-lt"/>
              </a:rPr>
              <a:t> 4 </a:t>
            </a:r>
            <a:r>
              <a:rPr lang="pl-PL" sz="1800" dirty="0" err="1">
                <a:ea typeface="+mn-lt"/>
                <a:cs typeface="+mn-lt"/>
              </a:rPr>
              <a:t>historical</a:t>
            </a:r>
            <a:r>
              <a:rPr lang="pl-PL" sz="1800" dirty="0">
                <a:ea typeface="+mn-lt"/>
                <a:cs typeface="+mn-lt"/>
              </a:rPr>
              <a:t> </a:t>
            </a:r>
            <a:r>
              <a:rPr lang="pl-PL" sz="1800" dirty="0" err="1">
                <a:ea typeface="+mn-lt"/>
                <a:cs typeface="+mn-lt"/>
              </a:rPr>
              <a:t>areas</a:t>
            </a:r>
            <a:r>
              <a:rPr lang="pl-PL" sz="1800" dirty="0">
                <a:ea typeface="+mn-lt"/>
                <a:cs typeface="+mn-lt"/>
              </a:rPr>
              <a:t>:</a:t>
            </a:r>
            <a:br>
              <a:rPr lang="pl-PL" sz="1800" dirty="0">
                <a:ea typeface="+mn-lt"/>
                <a:cs typeface="+mn-lt"/>
              </a:rPr>
            </a:br>
            <a:r>
              <a:rPr lang="pl-PL" sz="1800" dirty="0">
                <a:ea typeface="+mn-lt"/>
                <a:cs typeface="+mn-lt"/>
              </a:rPr>
              <a:t>England, </a:t>
            </a:r>
            <a:r>
              <a:rPr lang="pl-PL" sz="1800" dirty="0" err="1">
                <a:ea typeface="+mn-lt"/>
                <a:cs typeface="+mn-lt"/>
              </a:rPr>
              <a:t>Wales</a:t>
            </a:r>
            <a:r>
              <a:rPr lang="pl-PL" sz="1800" dirty="0">
                <a:ea typeface="+mn-lt"/>
                <a:cs typeface="+mn-lt"/>
              </a:rPr>
              <a:t>, Scotland and </a:t>
            </a:r>
            <a:r>
              <a:rPr lang="pl-PL" sz="1800" dirty="0" err="1">
                <a:ea typeface="+mn-lt"/>
                <a:cs typeface="+mn-lt"/>
              </a:rPr>
              <a:t>Northern</a:t>
            </a:r>
            <a:r>
              <a:rPr lang="pl-PL" sz="1800" dirty="0">
                <a:ea typeface="+mn-lt"/>
                <a:cs typeface="+mn-lt"/>
              </a:rPr>
              <a:t> </a:t>
            </a:r>
            <a:r>
              <a:rPr lang="pl-PL" sz="1800" dirty="0" err="1">
                <a:ea typeface="+mn-lt"/>
                <a:cs typeface="+mn-lt"/>
              </a:rPr>
              <a:t>Ireland</a:t>
            </a:r>
            <a:r>
              <a:rPr lang="pl-PL" sz="1800" dirty="0">
                <a:ea typeface="+mn-lt"/>
                <a:cs typeface="+mn-lt"/>
              </a:rPr>
              <a:t>.</a:t>
            </a:r>
            <a:br>
              <a:rPr lang="pl-PL" sz="1800" dirty="0">
                <a:ea typeface="+mn-lt"/>
                <a:cs typeface="+mn-lt"/>
              </a:rPr>
            </a:br>
            <a:br>
              <a:rPr lang="pl-PL" sz="1800" dirty="0">
                <a:ea typeface="+mn-lt"/>
                <a:cs typeface="+mn-lt"/>
              </a:rPr>
            </a:br>
            <a:r>
              <a:rPr lang="pl-PL" sz="1800" dirty="0">
                <a:ea typeface="+mn-lt"/>
                <a:cs typeface="+mn-lt"/>
              </a:rPr>
              <a:t>The </a:t>
            </a:r>
            <a:r>
              <a:rPr lang="pl-PL" sz="1800" dirty="0" err="1">
                <a:ea typeface="+mn-lt"/>
                <a:cs typeface="+mn-lt"/>
              </a:rPr>
              <a:t>official</a:t>
            </a:r>
            <a:r>
              <a:rPr lang="pl-PL" sz="1800" dirty="0">
                <a:ea typeface="+mn-lt"/>
                <a:cs typeface="+mn-lt"/>
              </a:rPr>
              <a:t> </a:t>
            </a:r>
            <a:r>
              <a:rPr lang="pl-PL" sz="1800" dirty="0" err="1">
                <a:ea typeface="+mn-lt"/>
                <a:cs typeface="+mn-lt"/>
              </a:rPr>
              <a:t>language</a:t>
            </a:r>
            <a:r>
              <a:rPr lang="pl-PL" sz="1800" dirty="0">
                <a:ea typeface="+mn-lt"/>
                <a:cs typeface="+mn-lt"/>
              </a:rPr>
              <a:t> </a:t>
            </a:r>
            <a:r>
              <a:rPr lang="pl-PL" sz="1800" dirty="0" err="1">
                <a:ea typeface="+mn-lt"/>
                <a:cs typeface="+mn-lt"/>
              </a:rPr>
              <a:t>is</a:t>
            </a:r>
            <a:r>
              <a:rPr lang="pl-PL" sz="1800" dirty="0">
                <a:ea typeface="+mn-lt"/>
                <a:cs typeface="+mn-lt"/>
              </a:rPr>
              <a:t>:</a:t>
            </a:r>
            <a:br>
              <a:rPr lang="pl-PL" sz="1800" dirty="0">
                <a:ea typeface="+mn-lt"/>
                <a:cs typeface="+mn-lt"/>
              </a:rPr>
            </a:br>
            <a:br>
              <a:rPr lang="pl-PL" sz="1800" dirty="0">
                <a:ea typeface="+mn-lt"/>
                <a:cs typeface="+mn-lt"/>
              </a:rPr>
            </a:br>
            <a:r>
              <a:rPr lang="pl-PL" sz="1800" dirty="0">
                <a:ea typeface="+mn-lt"/>
                <a:cs typeface="+mn-lt"/>
              </a:rPr>
              <a:t>English.</a:t>
            </a:r>
            <a:endParaRPr lang="pl-PL" sz="1800"/>
          </a:p>
        </p:txBody>
      </p:sp>
      <p:grpSp>
        <p:nvGrpSpPr>
          <p:cNvPr id="34" name="Group 33">
            <a:extLst>
              <a:ext uri="{FF2B5EF4-FFF2-40B4-BE49-F238E27FC236}">
                <a16:creationId xmlns:a16="http://schemas.microsoft.com/office/drawing/2014/main" id="{AC05837C-1102-4D24-9745-5D47950875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5" name="Group 34">
              <a:extLst>
                <a:ext uri="{FF2B5EF4-FFF2-40B4-BE49-F238E27FC236}">
                  <a16:creationId xmlns:a16="http://schemas.microsoft.com/office/drawing/2014/main" id="{F6E0B0FD-D6DB-4660-A369-0B3722B23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7" name="Straight Connector 36">
                <a:extLst>
                  <a:ext uri="{FF2B5EF4-FFF2-40B4-BE49-F238E27FC236}">
                    <a16:creationId xmlns:a16="http://schemas.microsoft.com/office/drawing/2014/main" id="{449F612E-2AC0-47A5-9CAE-7126302511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0A1FBB-5EAE-46FC-8024-C161019237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41CDB003-27ED-43D6-887A-E9126BC78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2535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4" name="Group 13">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6" name="Straight Connector 15">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9" name="Rectangle 18">
            <a:extLst>
              <a:ext uri="{FF2B5EF4-FFF2-40B4-BE49-F238E27FC236}">
                <a16:creationId xmlns:a16="http://schemas.microsoft.com/office/drawing/2014/main" id="{ECB86E21-E2BD-408E-8E61-D30AB871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9B38C0-3CC6-4B41-93F3-C479D22DD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7650" y="532924"/>
            <a:ext cx="4897417" cy="4933882"/>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E0F80A2-6611-465C-80A5-6ADAE3F03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5909" y="690793"/>
            <a:ext cx="4711125" cy="4634455"/>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pic>
        <p:nvPicPr>
          <p:cNvPr id="7" name="Obraz 7">
            <a:extLst>
              <a:ext uri="{FF2B5EF4-FFF2-40B4-BE49-F238E27FC236}">
                <a16:creationId xmlns:a16="http://schemas.microsoft.com/office/drawing/2014/main" id="{77532DC6-0599-CF61-3076-6C5E5BFC2693}"/>
              </a:ext>
            </a:extLst>
          </p:cNvPr>
          <p:cNvPicPr>
            <a:picLocks noGrp="1" noChangeAspect="1"/>
          </p:cNvPicPr>
          <p:nvPr>
            <p:ph idx="1"/>
          </p:nvPr>
        </p:nvPicPr>
        <p:blipFill>
          <a:blip r:embed="rId2"/>
          <a:stretch>
            <a:fillRect/>
          </a:stretch>
        </p:blipFill>
        <p:spPr>
          <a:xfrm>
            <a:off x="1426240" y="937707"/>
            <a:ext cx="4249987" cy="4119504"/>
          </a:xfrm>
          <a:prstGeom prst="rect">
            <a:avLst/>
          </a:prstGeom>
        </p:spPr>
      </p:pic>
      <p:sp>
        <p:nvSpPr>
          <p:cNvPr id="25" name="Rectangle 24">
            <a:extLst>
              <a:ext uri="{FF2B5EF4-FFF2-40B4-BE49-F238E27FC236}">
                <a16:creationId xmlns:a16="http://schemas.microsoft.com/office/drawing/2014/main" id="{267F9DA9-5521-4A58-9B23-C108A3A2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9886" y="532924"/>
            <a:ext cx="4897417" cy="4933882"/>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F2B5AB8-A75C-49F7-8DF4-3342BF3C8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6263143" y="680785"/>
            <a:ext cx="4711123" cy="4654470"/>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pic>
        <p:nvPicPr>
          <p:cNvPr id="8" name="Obraz 8" descr="Obraz zawierający tekst, wewnątrz, w paski, kask&#10;&#10;Opis wygenerowany automatycznie">
            <a:extLst>
              <a:ext uri="{FF2B5EF4-FFF2-40B4-BE49-F238E27FC236}">
                <a16:creationId xmlns:a16="http://schemas.microsoft.com/office/drawing/2014/main" id="{0540E5D3-103A-829D-0B92-2154ABAF8683}"/>
              </a:ext>
            </a:extLst>
          </p:cNvPr>
          <p:cNvPicPr>
            <a:picLocks noChangeAspect="1"/>
          </p:cNvPicPr>
          <p:nvPr/>
        </p:nvPicPr>
        <p:blipFill>
          <a:blip r:embed="rId3"/>
          <a:stretch>
            <a:fillRect/>
          </a:stretch>
        </p:blipFill>
        <p:spPr>
          <a:xfrm>
            <a:off x="6485433" y="1807463"/>
            <a:ext cx="4249987" cy="2379992"/>
          </a:xfrm>
          <a:prstGeom prst="rect">
            <a:avLst/>
          </a:prstGeom>
        </p:spPr>
      </p:pic>
      <p:sp>
        <p:nvSpPr>
          <p:cNvPr id="2" name="Tytuł 1">
            <a:extLst>
              <a:ext uri="{FF2B5EF4-FFF2-40B4-BE49-F238E27FC236}">
                <a16:creationId xmlns:a16="http://schemas.microsoft.com/office/drawing/2014/main" id="{4AB5A32C-B0E7-1937-B70C-E8570C07E88F}"/>
              </a:ext>
            </a:extLst>
          </p:cNvPr>
          <p:cNvSpPr>
            <a:spLocks noGrp="1"/>
          </p:cNvSpPr>
          <p:nvPr>
            <p:ph type="title"/>
          </p:nvPr>
        </p:nvSpPr>
        <p:spPr>
          <a:xfrm>
            <a:off x="1750017" y="5161198"/>
            <a:ext cx="10330286" cy="1925552"/>
          </a:xfrm>
        </p:spPr>
        <p:txBody>
          <a:bodyPr vert="horz" lIns="91440" tIns="45720" rIns="91440" bIns="45720" rtlCol="0" anchor="b">
            <a:noAutofit/>
          </a:bodyPr>
          <a:lstStyle/>
          <a:p>
            <a:pPr algn="r"/>
            <a:r>
              <a:rPr lang="en-US" sz="4400" u="sng" dirty="0">
                <a:ea typeface="+mj-lt"/>
                <a:cs typeface="+mj-lt"/>
              </a:rPr>
              <a:t>Flag and Coat of Arms of Great Britain </a:t>
            </a:r>
            <a:endParaRPr lang="en-US" sz="4400" i="0" u="sng">
              <a:ea typeface="+mj-lt"/>
              <a:cs typeface="+mj-lt"/>
            </a:endParaRPr>
          </a:p>
          <a:p>
            <a:pPr>
              <a:lnSpc>
                <a:spcPct val="110000"/>
              </a:lnSpc>
            </a:pPr>
            <a:endParaRPr lang="en-US" sz="4200" dirty="0"/>
          </a:p>
        </p:txBody>
      </p:sp>
      <p:sp>
        <p:nvSpPr>
          <p:cNvPr id="29" name="Freeform: Shape 28">
            <a:extLst>
              <a:ext uri="{FF2B5EF4-FFF2-40B4-BE49-F238E27FC236}">
                <a16:creationId xmlns:a16="http://schemas.microsoft.com/office/drawing/2014/main" id="{165B8C92-2D61-44A2-857C-E6980C2A2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300478">
            <a:off x="1031887" y="-190038"/>
            <a:ext cx="464589" cy="177205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1" name="Group 30">
            <a:extLst>
              <a:ext uri="{FF2B5EF4-FFF2-40B4-BE49-F238E27FC236}">
                <a16:creationId xmlns:a16="http://schemas.microsoft.com/office/drawing/2014/main" id="{FC12D04B-B8EA-4F67-A905-0377F37C6C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2" name="Group 31">
              <a:extLst>
                <a:ext uri="{FF2B5EF4-FFF2-40B4-BE49-F238E27FC236}">
                  <a16:creationId xmlns:a16="http://schemas.microsoft.com/office/drawing/2014/main" id="{055CD4CE-F6F3-4058-AA85-ABBAA8C1B69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4" name="Straight Connector 33">
                <a:extLst>
                  <a:ext uri="{FF2B5EF4-FFF2-40B4-BE49-F238E27FC236}">
                    <a16:creationId xmlns:a16="http://schemas.microsoft.com/office/drawing/2014/main" id="{F2E9E23E-BC36-4B60-A361-E716A57E3B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1C94D39-A01C-4B72-99ED-F4928D0497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93AA441E-F763-476A-89AE-1F7668A56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0165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10">
            <a:extLst>
              <a:ext uri="{FF2B5EF4-FFF2-40B4-BE49-F238E27FC236}">
                <a16:creationId xmlns:a16="http://schemas.microsoft.com/office/drawing/2014/main" id="{5EA9CD2E-77E7-4637-9852-D22B304B1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2">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1223">
            <a:off x="422768" y="581742"/>
            <a:ext cx="4070684" cy="4891042"/>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4">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443290">
            <a:off x="411731" y="602979"/>
            <a:ext cx="4093002" cy="4845060"/>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osoba, kapelusz, przybranie głowy&#10;&#10;Opis wygenerowany automatycznie">
            <a:extLst>
              <a:ext uri="{FF2B5EF4-FFF2-40B4-BE49-F238E27FC236}">
                <a16:creationId xmlns:a16="http://schemas.microsoft.com/office/drawing/2014/main" id="{8532C62F-C2F4-5B8B-D454-B87A6BB5A85B}"/>
              </a:ext>
            </a:extLst>
          </p:cNvPr>
          <p:cNvPicPr>
            <a:picLocks noChangeAspect="1"/>
          </p:cNvPicPr>
          <p:nvPr/>
        </p:nvPicPr>
        <p:blipFill rotWithShape="1">
          <a:blip r:embed="rId3">
            <a:alphaModFix amt="85000"/>
          </a:blip>
          <a:srcRect t="1593" r="-1" b="8342"/>
          <a:stretch/>
        </p:blipFill>
        <p:spPr>
          <a:xfrm>
            <a:off x="428577" y="625369"/>
            <a:ext cx="4042068" cy="4805859"/>
          </a:xfrm>
          <a:custGeom>
            <a:avLst/>
            <a:gdLst/>
            <a:ahLst/>
            <a:cxnLst/>
            <a:rect l="l" t="t" r="r" b="b"/>
            <a:pathLst>
              <a:path w="4042068" h="4805859">
                <a:moveTo>
                  <a:pt x="3836975" y="0"/>
                </a:moveTo>
                <a:lnTo>
                  <a:pt x="3896454" y="1273300"/>
                </a:lnTo>
                <a:lnTo>
                  <a:pt x="4042068" y="4627946"/>
                </a:lnTo>
                <a:cubicBezTo>
                  <a:pt x="3747954" y="4631173"/>
                  <a:pt x="1909770" y="4732368"/>
                  <a:pt x="1333629" y="4759166"/>
                </a:cubicBezTo>
                <a:lnTo>
                  <a:pt x="248626" y="4805859"/>
                </a:lnTo>
                <a:lnTo>
                  <a:pt x="221647" y="4789530"/>
                </a:lnTo>
                <a:cubicBezTo>
                  <a:pt x="221220" y="4780285"/>
                  <a:pt x="220794" y="4771040"/>
                  <a:pt x="220367" y="4761795"/>
                </a:cubicBezTo>
                <a:lnTo>
                  <a:pt x="217591" y="4760577"/>
                </a:lnTo>
                <a:cubicBezTo>
                  <a:pt x="216208" y="4730601"/>
                  <a:pt x="213593" y="4618440"/>
                  <a:pt x="212070" y="4581940"/>
                </a:cubicBezTo>
                <a:cubicBezTo>
                  <a:pt x="210866" y="4568485"/>
                  <a:pt x="209660" y="4555030"/>
                  <a:pt x="208456" y="4541575"/>
                </a:cubicBezTo>
                <a:cubicBezTo>
                  <a:pt x="208254" y="4537274"/>
                  <a:pt x="208283" y="4528029"/>
                  <a:pt x="208662" y="4516571"/>
                </a:cubicBezTo>
                <a:lnTo>
                  <a:pt x="208884" y="4512878"/>
                </a:lnTo>
                <a:lnTo>
                  <a:pt x="199554" y="4310647"/>
                </a:lnTo>
                <a:lnTo>
                  <a:pt x="197581" y="4306610"/>
                </a:lnTo>
                <a:cubicBezTo>
                  <a:pt x="196586" y="4285051"/>
                  <a:pt x="194578" y="4202279"/>
                  <a:pt x="193588" y="4181296"/>
                </a:cubicBezTo>
                <a:lnTo>
                  <a:pt x="191644" y="4180708"/>
                </a:lnTo>
                <a:cubicBezTo>
                  <a:pt x="189776" y="4175322"/>
                  <a:pt x="186606" y="4169181"/>
                  <a:pt x="184678" y="4149676"/>
                </a:cubicBezTo>
                <a:cubicBezTo>
                  <a:pt x="191930" y="4124958"/>
                  <a:pt x="170205" y="4094439"/>
                  <a:pt x="180072" y="4063677"/>
                </a:cubicBezTo>
                <a:cubicBezTo>
                  <a:pt x="182289" y="4052512"/>
                  <a:pt x="180500" y="4018859"/>
                  <a:pt x="174895" y="4013050"/>
                </a:cubicBezTo>
                <a:cubicBezTo>
                  <a:pt x="173437" y="4006148"/>
                  <a:pt x="174973" y="3997754"/>
                  <a:pt x="169126" y="3995117"/>
                </a:cubicBezTo>
                <a:cubicBezTo>
                  <a:pt x="165139" y="3980353"/>
                  <a:pt x="155095" y="3943471"/>
                  <a:pt x="150973" y="3924463"/>
                </a:cubicBezTo>
                <a:lnTo>
                  <a:pt x="144389" y="3881073"/>
                </a:lnTo>
                <a:cubicBezTo>
                  <a:pt x="143639" y="3871312"/>
                  <a:pt x="142888" y="3861551"/>
                  <a:pt x="142138" y="3851790"/>
                </a:cubicBezTo>
                <a:cubicBezTo>
                  <a:pt x="142521" y="3840282"/>
                  <a:pt x="146475" y="3819178"/>
                  <a:pt x="146686" y="3812031"/>
                </a:cubicBezTo>
                <a:cubicBezTo>
                  <a:pt x="145513" y="3811269"/>
                  <a:pt x="144404" y="3810219"/>
                  <a:pt x="143401" y="3808911"/>
                </a:cubicBezTo>
                <a:lnTo>
                  <a:pt x="139693" y="3798047"/>
                </a:lnTo>
                <a:lnTo>
                  <a:pt x="147582" y="3743849"/>
                </a:lnTo>
                <a:lnTo>
                  <a:pt x="150692" y="3678837"/>
                </a:lnTo>
                <a:lnTo>
                  <a:pt x="154079" y="3668866"/>
                </a:lnTo>
                <a:cubicBezTo>
                  <a:pt x="157256" y="3646337"/>
                  <a:pt x="151622" y="3619644"/>
                  <a:pt x="160504" y="3604937"/>
                </a:cubicBezTo>
                <a:cubicBezTo>
                  <a:pt x="158202" y="3583469"/>
                  <a:pt x="155901" y="3562000"/>
                  <a:pt x="153599" y="3540532"/>
                </a:cubicBezTo>
                <a:cubicBezTo>
                  <a:pt x="166965" y="3542008"/>
                  <a:pt x="159211" y="3517252"/>
                  <a:pt x="160732" y="3509161"/>
                </a:cubicBezTo>
                <a:lnTo>
                  <a:pt x="162569" y="3508859"/>
                </a:lnTo>
                <a:lnTo>
                  <a:pt x="156439" y="3376011"/>
                </a:lnTo>
                <a:lnTo>
                  <a:pt x="146459" y="3355843"/>
                </a:lnTo>
                <a:cubicBezTo>
                  <a:pt x="144264" y="3341378"/>
                  <a:pt x="142069" y="3326915"/>
                  <a:pt x="139875" y="3312451"/>
                </a:cubicBezTo>
                <a:cubicBezTo>
                  <a:pt x="139160" y="3293712"/>
                  <a:pt x="142336" y="3255437"/>
                  <a:pt x="142172" y="3243410"/>
                </a:cubicBezTo>
                <a:cubicBezTo>
                  <a:pt x="140998" y="3242648"/>
                  <a:pt x="139890" y="3241597"/>
                  <a:pt x="138887" y="3240290"/>
                </a:cubicBezTo>
                <a:lnTo>
                  <a:pt x="135179" y="3229426"/>
                </a:lnTo>
                <a:lnTo>
                  <a:pt x="143068" y="3175227"/>
                </a:lnTo>
                <a:lnTo>
                  <a:pt x="145160" y="3131491"/>
                </a:lnTo>
                <a:cubicBezTo>
                  <a:pt x="124137" y="2671243"/>
                  <a:pt x="39648" y="871924"/>
                  <a:pt x="16931" y="413736"/>
                </a:cubicBezTo>
                <a:lnTo>
                  <a:pt x="8860" y="382360"/>
                </a:lnTo>
                <a:cubicBezTo>
                  <a:pt x="2952" y="376031"/>
                  <a:pt x="4604" y="348416"/>
                  <a:pt x="3877" y="323743"/>
                </a:cubicBezTo>
                <a:cubicBezTo>
                  <a:pt x="3150" y="299071"/>
                  <a:pt x="3522" y="254528"/>
                  <a:pt x="4497" y="234325"/>
                </a:cubicBezTo>
                <a:lnTo>
                  <a:pt x="98" y="217749"/>
                </a:lnTo>
                <a:cubicBezTo>
                  <a:pt x="-751" y="199568"/>
                  <a:pt x="4189" y="197893"/>
                  <a:pt x="5880" y="177001"/>
                </a:cubicBezTo>
                <a:close/>
              </a:path>
            </a:pathLst>
          </a:custGeom>
        </p:spPr>
      </p:pic>
      <p:sp>
        <p:nvSpPr>
          <p:cNvPr id="37" name="Freeform: Shape 16">
            <a:extLst>
              <a:ext uri="{FF2B5EF4-FFF2-40B4-BE49-F238E27FC236}">
                <a16:creationId xmlns:a16="http://schemas.microsoft.com/office/drawing/2014/main" id="{521FB38A-05DA-4523-8599-55AFEB594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98846">
            <a:off x="9265737" y="-1792"/>
            <a:ext cx="2717916" cy="2684878"/>
          </a:xfrm>
          <a:custGeom>
            <a:avLst/>
            <a:gdLst>
              <a:gd name="connsiteX0" fmla="*/ 265584 w 2748692"/>
              <a:gd name="connsiteY0" fmla="*/ 0 h 2700430"/>
              <a:gd name="connsiteX1" fmla="*/ 2748692 w 2748692"/>
              <a:gd name="connsiteY1" fmla="*/ 0 h 2700430"/>
              <a:gd name="connsiteX2" fmla="*/ 2453857 w 2748692"/>
              <a:gd name="connsiteY2" fmla="*/ 2700430 h 2700430"/>
              <a:gd name="connsiteX3" fmla="*/ 0 w 2748692"/>
              <a:gd name="connsiteY3" fmla="*/ 2432515 h 2700430"/>
            </a:gdLst>
            <a:ahLst/>
            <a:cxnLst>
              <a:cxn ang="0">
                <a:pos x="connsiteX0" y="connsiteY0"/>
              </a:cxn>
              <a:cxn ang="0">
                <a:pos x="connsiteX1" y="connsiteY1"/>
              </a:cxn>
              <a:cxn ang="0">
                <a:pos x="connsiteX2" y="connsiteY2"/>
              </a:cxn>
              <a:cxn ang="0">
                <a:pos x="connsiteX3" y="connsiteY3"/>
              </a:cxn>
            </a:cxnLst>
            <a:rect l="l" t="t" r="r" b="b"/>
            <a:pathLst>
              <a:path w="2748692" h="2700430">
                <a:moveTo>
                  <a:pt x="265584" y="0"/>
                </a:moveTo>
                <a:lnTo>
                  <a:pt x="2748692" y="0"/>
                </a:lnTo>
                <a:lnTo>
                  <a:pt x="2453857" y="2700430"/>
                </a:lnTo>
                <a:lnTo>
                  <a:pt x="0" y="243251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18">
            <a:extLst>
              <a:ext uri="{FF2B5EF4-FFF2-40B4-BE49-F238E27FC236}">
                <a16:creationId xmlns:a16="http://schemas.microsoft.com/office/drawing/2014/main" id="{1E9389D9-13B0-4B73-BBB1-F6C449414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98846">
            <a:off x="9400290" y="-7060"/>
            <a:ext cx="2488324" cy="2563940"/>
          </a:xfrm>
          <a:custGeom>
            <a:avLst/>
            <a:gdLst>
              <a:gd name="connsiteX0" fmla="*/ 244641 w 2488324"/>
              <a:gd name="connsiteY0" fmla="*/ 0 h 2563940"/>
              <a:gd name="connsiteX1" fmla="*/ 2487951 w 2488324"/>
              <a:gd name="connsiteY1" fmla="*/ 0 h 2563940"/>
              <a:gd name="connsiteX2" fmla="*/ 2488324 w 2488324"/>
              <a:gd name="connsiteY2" fmla="*/ 3980 h 2563940"/>
              <a:gd name="connsiteX3" fmla="*/ 2468234 w 2488324"/>
              <a:gd name="connsiteY3" fmla="*/ 125578 h 2563940"/>
              <a:gd name="connsiteX4" fmla="*/ 2455645 w 2488324"/>
              <a:gd name="connsiteY4" fmla="*/ 185584 h 2563940"/>
              <a:gd name="connsiteX5" fmla="*/ 2425748 w 2488324"/>
              <a:gd name="connsiteY5" fmla="*/ 421886 h 2563940"/>
              <a:gd name="connsiteX6" fmla="*/ 2194264 w 2488324"/>
              <a:gd name="connsiteY6" fmla="*/ 2563940 h 2563940"/>
              <a:gd name="connsiteX7" fmla="*/ 21033 w 2488324"/>
              <a:gd name="connsiteY7" fmla="*/ 2326664 h 2563940"/>
              <a:gd name="connsiteX8" fmla="*/ 132 w 2488324"/>
              <a:gd name="connsiteY8" fmla="*/ 2300962 h 2563940"/>
              <a:gd name="connsiteX9" fmla="*/ 834 w 2488324"/>
              <a:gd name="connsiteY9" fmla="*/ 2294212 h 2563940"/>
              <a:gd name="connsiteX10" fmla="*/ 1425 w 2488324"/>
              <a:gd name="connsiteY10" fmla="*/ 2260106 h 2563940"/>
              <a:gd name="connsiteX11" fmla="*/ 17403 w 2488324"/>
              <a:gd name="connsiteY11" fmla="*/ 2142390 h 2563940"/>
              <a:gd name="connsiteX12" fmla="*/ 29247 w 2488324"/>
              <a:gd name="connsiteY12" fmla="*/ 2033737 h 2563940"/>
              <a:gd name="connsiteX13" fmla="*/ 35850 w 2488324"/>
              <a:gd name="connsiteY13" fmla="*/ 1892580 h 2563940"/>
              <a:gd name="connsiteX14" fmla="*/ 44409 w 2488324"/>
              <a:gd name="connsiteY14" fmla="*/ 1854176 h 2563940"/>
              <a:gd name="connsiteX15" fmla="*/ 54390 w 2488324"/>
              <a:gd name="connsiteY15" fmla="*/ 1767422 h 2563940"/>
              <a:gd name="connsiteX16" fmla="*/ 71769 w 2488324"/>
              <a:gd name="connsiteY16" fmla="*/ 1599992 h 2563940"/>
              <a:gd name="connsiteX17" fmla="*/ 77186 w 2488324"/>
              <a:gd name="connsiteY17" fmla="*/ 1549563 h 25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8324" h="2563940">
                <a:moveTo>
                  <a:pt x="244641" y="0"/>
                </a:moveTo>
                <a:lnTo>
                  <a:pt x="2487951" y="0"/>
                </a:lnTo>
                <a:lnTo>
                  <a:pt x="2488324" y="3980"/>
                </a:lnTo>
                <a:cubicBezTo>
                  <a:pt x="2485876" y="35273"/>
                  <a:pt x="2472037" y="100825"/>
                  <a:pt x="2468234" y="125578"/>
                </a:cubicBezTo>
                <a:cubicBezTo>
                  <a:pt x="2465091" y="155012"/>
                  <a:pt x="2458788" y="156150"/>
                  <a:pt x="2455645" y="185584"/>
                </a:cubicBezTo>
                <a:cubicBezTo>
                  <a:pt x="2450182" y="236353"/>
                  <a:pt x="2469499" y="14742"/>
                  <a:pt x="2425748" y="421886"/>
                </a:cubicBezTo>
                <a:cubicBezTo>
                  <a:pt x="2348587" y="1135904"/>
                  <a:pt x="2271425" y="1849922"/>
                  <a:pt x="2194264" y="2563940"/>
                </a:cubicBezTo>
                <a:lnTo>
                  <a:pt x="21033" y="2326664"/>
                </a:lnTo>
                <a:cubicBezTo>
                  <a:pt x="8112" y="2325216"/>
                  <a:pt x="-1230" y="2313733"/>
                  <a:pt x="132" y="2300962"/>
                </a:cubicBezTo>
                <a:cubicBezTo>
                  <a:pt x="366" y="2298712"/>
                  <a:pt x="599" y="2296462"/>
                  <a:pt x="834" y="2294212"/>
                </a:cubicBezTo>
                <a:lnTo>
                  <a:pt x="1425" y="2260106"/>
                </a:lnTo>
                <a:lnTo>
                  <a:pt x="17403" y="2142390"/>
                </a:lnTo>
                <a:cubicBezTo>
                  <a:pt x="21463" y="2105149"/>
                  <a:pt x="25187" y="2070977"/>
                  <a:pt x="29247" y="2033737"/>
                </a:cubicBezTo>
                <a:cubicBezTo>
                  <a:pt x="38625" y="1996415"/>
                  <a:pt x="27723" y="1945190"/>
                  <a:pt x="35850" y="1892580"/>
                </a:cubicBezTo>
                <a:lnTo>
                  <a:pt x="44409" y="1854176"/>
                </a:lnTo>
                <a:cubicBezTo>
                  <a:pt x="47736" y="1825258"/>
                  <a:pt x="51064" y="1796340"/>
                  <a:pt x="54390" y="1767422"/>
                </a:cubicBezTo>
                <a:cubicBezTo>
                  <a:pt x="62926" y="1683961"/>
                  <a:pt x="63233" y="1683453"/>
                  <a:pt x="71769" y="1599992"/>
                </a:cubicBezTo>
                <a:lnTo>
                  <a:pt x="77186" y="1549563"/>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5" descr="Obraz zawierający osoba, wewnątrz, kapelusz, noszenie&#10;&#10;Opis wygenerowany automatycznie">
            <a:extLst>
              <a:ext uri="{FF2B5EF4-FFF2-40B4-BE49-F238E27FC236}">
                <a16:creationId xmlns:a16="http://schemas.microsoft.com/office/drawing/2014/main" id="{D9D0E1F4-C186-8D61-94C5-1C060B3846C8}"/>
              </a:ext>
            </a:extLst>
          </p:cNvPr>
          <p:cNvPicPr>
            <a:picLocks noChangeAspect="1"/>
          </p:cNvPicPr>
          <p:nvPr/>
        </p:nvPicPr>
        <p:blipFill rotWithShape="1">
          <a:blip r:embed="rId4">
            <a:alphaModFix amt="85000"/>
          </a:blip>
          <a:srcRect r="-6" b="18050"/>
          <a:stretch/>
        </p:blipFill>
        <p:spPr>
          <a:xfrm>
            <a:off x="9399859" y="-6531"/>
            <a:ext cx="2487552" cy="2564038"/>
          </a:xfrm>
          <a:custGeom>
            <a:avLst/>
            <a:gdLst/>
            <a:ahLst/>
            <a:cxnLst/>
            <a:rect l="l" t="t" r="r" b="b"/>
            <a:pathLst>
              <a:path w="2487552" h="2564038">
                <a:moveTo>
                  <a:pt x="2487178" y="0"/>
                </a:moveTo>
                <a:lnTo>
                  <a:pt x="2487552" y="3979"/>
                </a:lnTo>
                <a:cubicBezTo>
                  <a:pt x="2485114" y="35273"/>
                  <a:pt x="2471297" y="100830"/>
                  <a:pt x="2467503" y="125584"/>
                </a:cubicBezTo>
                <a:cubicBezTo>
                  <a:pt x="2464370" y="155019"/>
                  <a:pt x="2458067" y="156159"/>
                  <a:pt x="2454934" y="185594"/>
                </a:cubicBezTo>
                <a:cubicBezTo>
                  <a:pt x="2449488" y="236365"/>
                  <a:pt x="2468731" y="14748"/>
                  <a:pt x="2425116" y="421906"/>
                </a:cubicBezTo>
                <a:cubicBezTo>
                  <a:pt x="2348195" y="1135950"/>
                  <a:pt x="2271273" y="1849994"/>
                  <a:pt x="2194351" y="2564038"/>
                </a:cubicBezTo>
                <a:lnTo>
                  <a:pt x="21041" y="2327492"/>
                </a:lnTo>
                <a:cubicBezTo>
                  <a:pt x="8120" y="2326048"/>
                  <a:pt x="-1226" y="2314568"/>
                  <a:pt x="131" y="2301797"/>
                </a:cubicBezTo>
                <a:cubicBezTo>
                  <a:pt x="365" y="2299547"/>
                  <a:pt x="597" y="2297297"/>
                  <a:pt x="831" y="2295046"/>
                </a:cubicBezTo>
                <a:lnTo>
                  <a:pt x="1411" y="2260940"/>
                </a:lnTo>
                <a:lnTo>
                  <a:pt x="17349" y="2143219"/>
                </a:lnTo>
                <a:cubicBezTo>
                  <a:pt x="21397" y="2105976"/>
                  <a:pt x="25109" y="2071803"/>
                  <a:pt x="29157" y="2034562"/>
                </a:cubicBezTo>
                <a:cubicBezTo>
                  <a:pt x="38522" y="1997237"/>
                  <a:pt x="27603" y="1946015"/>
                  <a:pt x="35712" y="1893403"/>
                </a:cubicBezTo>
                <a:lnTo>
                  <a:pt x="44258" y="1854996"/>
                </a:lnTo>
                <a:cubicBezTo>
                  <a:pt x="47576" y="1826077"/>
                  <a:pt x="50894" y="1797158"/>
                  <a:pt x="54210" y="1768238"/>
                </a:cubicBezTo>
                <a:cubicBezTo>
                  <a:pt x="62718" y="1684775"/>
                  <a:pt x="63025" y="1684266"/>
                  <a:pt x="71533" y="1600803"/>
                </a:cubicBezTo>
                <a:lnTo>
                  <a:pt x="76933" y="1550372"/>
                </a:lnTo>
                <a:lnTo>
                  <a:pt x="243868" y="753"/>
                </a:lnTo>
                <a:close/>
              </a:path>
            </a:pathLst>
          </a:custGeom>
        </p:spPr>
      </p:pic>
      <p:sp>
        <p:nvSpPr>
          <p:cNvPr id="2" name="Tytuł 1">
            <a:extLst>
              <a:ext uri="{FF2B5EF4-FFF2-40B4-BE49-F238E27FC236}">
                <a16:creationId xmlns:a16="http://schemas.microsoft.com/office/drawing/2014/main" id="{5A879970-55B8-A5FD-F249-6AEC2293C21B}"/>
              </a:ext>
            </a:extLst>
          </p:cNvPr>
          <p:cNvSpPr>
            <a:spLocks noGrp="1"/>
          </p:cNvSpPr>
          <p:nvPr>
            <p:ph type="title"/>
          </p:nvPr>
        </p:nvSpPr>
        <p:spPr>
          <a:xfrm>
            <a:off x="4465772" y="769307"/>
            <a:ext cx="5552767" cy="2680525"/>
          </a:xfrm>
        </p:spPr>
        <p:txBody>
          <a:bodyPr vert="horz" lIns="91440" tIns="45720" rIns="91440" bIns="45720" rtlCol="0" anchor="t">
            <a:normAutofit/>
          </a:bodyPr>
          <a:lstStyle/>
          <a:p>
            <a:pPr>
              <a:lnSpc>
                <a:spcPct val="110000"/>
              </a:lnSpc>
            </a:pPr>
            <a:r>
              <a:rPr lang="pl-PL" sz="4600" i="0" u="sng" dirty="0">
                <a:ea typeface="+mj-lt"/>
                <a:cs typeface="+mj-lt"/>
              </a:rPr>
              <a:t>Area244,820km     Capital </a:t>
            </a:r>
            <a:r>
              <a:rPr lang="pl-PL" sz="4600" i="0" u="sng" dirty="0" err="1">
                <a:ea typeface="+mj-lt"/>
                <a:cs typeface="+mj-lt"/>
              </a:rPr>
              <a:t>city</a:t>
            </a:r>
            <a:r>
              <a:rPr lang="pl-PL" sz="4600" i="0" u="sng" dirty="0">
                <a:ea typeface="+mj-lt"/>
                <a:cs typeface="+mj-lt"/>
              </a:rPr>
              <a:t>: London</a:t>
            </a:r>
            <a:endParaRPr lang="pl-PL" sz="4600" u="sng" dirty="0">
              <a:ea typeface="+mj-lt"/>
              <a:cs typeface="+mj-lt"/>
            </a:endParaRPr>
          </a:p>
        </p:txBody>
      </p:sp>
      <p:sp>
        <p:nvSpPr>
          <p:cNvPr id="39" name="Freeform: Shape 20">
            <a:extLst>
              <a:ext uri="{FF2B5EF4-FFF2-40B4-BE49-F238E27FC236}">
                <a16:creationId xmlns:a16="http://schemas.microsoft.com/office/drawing/2014/main" id="{13F08479-211B-48DA-B71E-A4FC1AAFD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565673">
            <a:off x="10300128" y="1846009"/>
            <a:ext cx="444795" cy="1422578"/>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22">
            <a:extLst>
              <a:ext uri="{FF2B5EF4-FFF2-40B4-BE49-F238E27FC236}">
                <a16:creationId xmlns:a16="http://schemas.microsoft.com/office/drawing/2014/main" id="{FEE40181-CB14-4018-A6C6-E8ABEE086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75894" y="4645355"/>
            <a:ext cx="444795" cy="152255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 name="Group 24">
            <a:extLst>
              <a:ext uri="{FF2B5EF4-FFF2-40B4-BE49-F238E27FC236}">
                <a16:creationId xmlns:a16="http://schemas.microsoft.com/office/drawing/2014/main" id="{7A135EAB-2AB1-4D57-9DB8-606D8AB0D2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6" name="Group 25">
              <a:extLst>
                <a:ext uri="{FF2B5EF4-FFF2-40B4-BE49-F238E27FC236}">
                  <a16:creationId xmlns:a16="http://schemas.microsoft.com/office/drawing/2014/main" id="{7E4AC5D3-591F-4784-B54B-FEFFB10A23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8" name="Straight Connector 27">
                <a:extLst>
                  <a:ext uri="{FF2B5EF4-FFF2-40B4-BE49-F238E27FC236}">
                    <a16:creationId xmlns:a16="http://schemas.microsoft.com/office/drawing/2014/main" id="{7049484F-F8F8-4D92-A890-820797845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EF53FEA-714C-4E38-AD71-4AFB69AA3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 26">
              <a:extLst>
                <a:ext uri="{FF2B5EF4-FFF2-40B4-BE49-F238E27FC236}">
                  <a16:creationId xmlns:a16="http://schemas.microsoft.com/office/drawing/2014/main" id="{C9C0FFB2-3B9A-4167-845B-62A23D529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FBE6106-8818-4A75-B167-C308DD1CD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410899">
            <a:off x="3395649" y="3864516"/>
            <a:ext cx="3168393" cy="2444827"/>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056A8C-FCF4-4C9F-9A7B-9F9073DD1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010899">
            <a:off x="3863179" y="3620365"/>
            <a:ext cx="2233334" cy="2933129"/>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64258 w 2566941"/>
              <a:gd name="connsiteY17" fmla="*/ 5590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4904 w 2566941"/>
              <a:gd name="connsiteY14" fmla="*/ 455160 h 3420248"/>
              <a:gd name="connsiteX15" fmla="*/ 2566880 w 2566941"/>
              <a:gd name="connsiteY15" fmla="*/ 467958 h 3420248"/>
              <a:gd name="connsiteX16" fmla="*/ 2564258 w 2566941"/>
              <a:gd name="connsiteY16" fmla="*/ 559059 h 3420248"/>
              <a:gd name="connsiteX17" fmla="*/ 2557345 w 2566941"/>
              <a:gd name="connsiteY17" fmla="*/ 630210 h 3420248"/>
              <a:gd name="connsiteX18" fmla="*/ 2552653 w 2566941"/>
              <a:gd name="connsiteY18" fmla="*/ 907912 h 3420248"/>
              <a:gd name="connsiteX19" fmla="*/ 2555388 w 2566941"/>
              <a:gd name="connsiteY19" fmla="*/ 3420248 h 3420248"/>
              <a:gd name="connsiteX20" fmla="*/ 37301 w 2566941"/>
              <a:gd name="connsiteY20" fmla="*/ 3420248 h 3420248"/>
              <a:gd name="connsiteX21" fmla="*/ 10155 w 2566941"/>
              <a:gd name="connsiteY21" fmla="*/ 3393100 h 3420248"/>
              <a:gd name="connsiteX22" fmla="*/ 10115 w 2566941"/>
              <a:gd name="connsiteY22" fmla="*/ 3385186 h 3420248"/>
              <a:gd name="connsiteX23" fmla="*/ 6528 w 2566941"/>
              <a:gd name="connsiteY23" fmla="*/ 3385176 h 3420248"/>
              <a:gd name="connsiteX24" fmla="*/ 6528 w 2566941"/>
              <a:gd name="connsiteY24" fmla="*/ 3073899 h 3420248"/>
              <a:gd name="connsiteX25" fmla="*/ 10083 w 2566941"/>
              <a:gd name="connsiteY25" fmla="*/ 3025648 h 3420248"/>
              <a:gd name="connsiteX0" fmla="*/ 10083 w 2565519"/>
              <a:gd name="connsiteY0" fmla="*/ 3025648 h 3420248"/>
              <a:gd name="connsiteX1" fmla="*/ 7722 w 2565519"/>
              <a:gd name="connsiteY1" fmla="*/ 2971298 h 3420248"/>
              <a:gd name="connsiteX2" fmla="*/ 15061 w 2565519"/>
              <a:gd name="connsiteY2" fmla="*/ 2952290 h 3420248"/>
              <a:gd name="connsiteX3" fmla="*/ 0 w 2565519"/>
              <a:gd name="connsiteY3" fmla="*/ 2893589 h 3420248"/>
              <a:gd name="connsiteX4" fmla="*/ 4999 w 2565519"/>
              <a:gd name="connsiteY4" fmla="*/ 2869588 h 3420248"/>
              <a:gd name="connsiteX5" fmla="*/ 5582 w 2565519"/>
              <a:gd name="connsiteY5" fmla="*/ 2767760 h 3420248"/>
              <a:gd name="connsiteX6" fmla="*/ 4550 w 2565519"/>
              <a:gd name="connsiteY6" fmla="*/ 2571479 h 3420248"/>
              <a:gd name="connsiteX7" fmla="*/ 4448 w 2565519"/>
              <a:gd name="connsiteY7" fmla="*/ 2512336 h 3420248"/>
              <a:gd name="connsiteX8" fmla="*/ 1713 w 2565519"/>
              <a:gd name="connsiteY8" fmla="*/ 0 h 3420248"/>
              <a:gd name="connsiteX9" fmla="*/ 2519800 w 2565519"/>
              <a:gd name="connsiteY9" fmla="*/ 0 h 3420248"/>
              <a:gd name="connsiteX10" fmla="*/ 2546946 w 2565519"/>
              <a:gd name="connsiteY10" fmla="*/ 27148 h 3420248"/>
              <a:gd name="connsiteX11" fmla="*/ 2550576 w 2565519"/>
              <a:gd name="connsiteY11" fmla="*/ 201466 h 3420248"/>
              <a:gd name="connsiteX12" fmla="*/ 2553965 w 2565519"/>
              <a:gd name="connsiteY12" fmla="*/ 281642 h 3420248"/>
              <a:gd name="connsiteX13" fmla="*/ 2557601 w 2565519"/>
              <a:gd name="connsiteY13" fmla="*/ 339557 h 3420248"/>
              <a:gd name="connsiteX14" fmla="*/ 2564904 w 2565519"/>
              <a:gd name="connsiteY14" fmla="*/ 455160 h 3420248"/>
              <a:gd name="connsiteX15" fmla="*/ 2564258 w 2565519"/>
              <a:gd name="connsiteY15" fmla="*/ 559059 h 3420248"/>
              <a:gd name="connsiteX16" fmla="*/ 2557345 w 2565519"/>
              <a:gd name="connsiteY16" fmla="*/ 630210 h 3420248"/>
              <a:gd name="connsiteX17" fmla="*/ 2552653 w 2565519"/>
              <a:gd name="connsiteY17" fmla="*/ 907912 h 3420248"/>
              <a:gd name="connsiteX18" fmla="*/ 2555388 w 2565519"/>
              <a:gd name="connsiteY18" fmla="*/ 3420248 h 3420248"/>
              <a:gd name="connsiteX19" fmla="*/ 37301 w 2565519"/>
              <a:gd name="connsiteY19" fmla="*/ 3420248 h 3420248"/>
              <a:gd name="connsiteX20" fmla="*/ 10155 w 2565519"/>
              <a:gd name="connsiteY20" fmla="*/ 3393100 h 3420248"/>
              <a:gd name="connsiteX21" fmla="*/ 10115 w 2565519"/>
              <a:gd name="connsiteY21" fmla="*/ 3385186 h 3420248"/>
              <a:gd name="connsiteX22" fmla="*/ 6528 w 2565519"/>
              <a:gd name="connsiteY22" fmla="*/ 3385176 h 3420248"/>
              <a:gd name="connsiteX23" fmla="*/ 6528 w 2565519"/>
              <a:gd name="connsiteY23" fmla="*/ 3073899 h 3420248"/>
              <a:gd name="connsiteX24" fmla="*/ 10083 w 2565519"/>
              <a:gd name="connsiteY24" fmla="*/ 3025648 h 3420248"/>
              <a:gd name="connsiteX0" fmla="*/ 10083 w 2572169"/>
              <a:gd name="connsiteY0" fmla="*/ 3025648 h 3420248"/>
              <a:gd name="connsiteX1" fmla="*/ 7722 w 2572169"/>
              <a:gd name="connsiteY1" fmla="*/ 2971298 h 3420248"/>
              <a:gd name="connsiteX2" fmla="*/ 15061 w 2572169"/>
              <a:gd name="connsiteY2" fmla="*/ 2952290 h 3420248"/>
              <a:gd name="connsiteX3" fmla="*/ 0 w 2572169"/>
              <a:gd name="connsiteY3" fmla="*/ 2893589 h 3420248"/>
              <a:gd name="connsiteX4" fmla="*/ 4999 w 2572169"/>
              <a:gd name="connsiteY4" fmla="*/ 2869588 h 3420248"/>
              <a:gd name="connsiteX5" fmla="*/ 5582 w 2572169"/>
              <a:gd name="connsiteY5" fmla="*/ 2767760 h 3420248"/>
              <a:gd name="connsiteX6" fmla="*/ 4550 w 2572169"/>
              <a:gd name="connsiteY6" fmla="*/ 2571479 h 3420248"/>
              <a:gd name="connsiteX7" fmla="*/ 4448 w 2572169"/>
              <a:gd name="connsiteY7" fmla="*/ 2512336 h 3420248"/>
              <a:gd name="connsiteX8" fmla="*/ 1713 w 2572169"/>
              <a:gd name="connsiteY8" fmla="*/ 0 h 3420248"/>
              <a:gd name="connsiteX9" fmla="*/ 2519800 w 2572169"/>
              <a:gd name="connsiteY9" fmla="*/ 0 h 3420248"/>
              <a:gd name="connsiteX10" fmla="*/ 2546946 w 2572169"/>
              <a:gd name="connsiteY10" fmla="*/ 27148 h 3420248"/>
              <a:gd name="connsiteX11" fmla="*/ 2550576 w 2572169"/>
              <a:gd name="connsiteY11" fmla="*/ 201466 h 3420248"/>
              <a:gd name="connsiteX12" fmla="*/ 2553965 w 2572169"/>
              <a:gd name="connsiteY12" fmla="*/ 281642 h 3420248"/>
              <a:gd name="connsiteX13" fmla="*/ 2557601 w 2572169"/>
              <a:gd name="connsiteY13" fmla="*/ 339557 h 3420248"/>
              <a:gd name="connsiteX14" fmla="*/ 2572060 w 2572169"/>
              <a:gd name="connsiteY14" fmla="*/ 415561 h 3420248"/>
              <a:gd name="connsiteX15" fmla="*/ 2564258 w 2572169"/>
              <a:gd name="connsiteY15" fmla="*/ 559059 h 3420248"/>
              <a:gd name="connsiteX16" fmla="*/ 2557345 w 2572169"/>
              <a:gd name="connsiteY16" fmla="*/ 630210 h 3420248"/>
              <a:gd name="connsiteX17" fmla="*/ 2552653 w 2572169"/>
              <a:gd name="connsiteY17" fmla="*/ 907912 h 3420248"/>
              <a:gd name="connsiteX18" fmla="*/ 2555388 w 2572169"/>
              <a:gd name="connsiteY18" fmla="*/ 3420248 h 3420248"/>
              <a:gd name="connsiteX19" fmla="*/ 37301 w 2572169"/>
              <a:gd name="connsiteY19" fmla="*/ 3420248 h 3420248"/>
              <a:gd name="connsiteX20" fmla="*/ 10155 w 2572169"/>
              <a:gd name="connsiteY20" fmla="*/ 3393100 h 3420248"/>
              <a:gd name="connsiteX21" fmla="*/ 10115 w 2572169"/>
              <a:gd name="connsiteY21" fmla="*/ 3385186 h 3420248"/>
              <a:gd name="connsiteX22" fmla="*/ 6528 w 2572169"/>
              <a:gd name="connsiteY22" fmla="*/ 3385176 h 3420248"/>
              <a:gd name="connsiteX23" fmla="*/ 6528 w 2572169"/>
              <a:gd name="connsiteY23" fmla="*/ 3073899 h 3420248"/>
              <a:gd name="connsiteX24" fmla="*/ 10083 w 2572169"/>
              <a:gd name="connsiteY24" fmla="*/ 3025648 h 3420248"/>
              <a:gd name="connsiteX0" fmla="*/ 10083 w 2572169"/>
              <a:gd name="connsiteY0" fmla="*/ 3025648 h 3420248"/>
              <a:gd name="connsiteX1" fmla="*/ 7722 w 2572169"/>
              <a:gd name="connsiteY1" fmla="*/ 2971298 h 3420248"/>
              <a:gd name="connsiteX2" fmla="*/ 0 w 2572169"/>
              <a:gd name="connsiteY2" fmla="*/ 2893589 h 3420248"/>
              <a:gd name="connsiteX3" fmla="*/ 4999 w 2572169"/>
              <a:gd name="connsiteY3" fmla="*/ 2869588 h 3420248"/>
              <a:gd name="connsiteX4" fmla="*/ 5582 w 2572169"/>
              <a:gd name="connsiteY4" fmla="*/ 2767760 h 3420248"/>
              <a:gd name="connsiteX5" fmla="*/ 4550 w 2572169"/>
              <a:gd name="connsiteY5" fmla="*/ 2571479 h 3420248"/>
              <a:gd name="connsiteX6" fmla="*/ 4448 w 2572169"/>
              <a:gd name="connsiteY6" fmla="*/ 2512336 h 3420248"/>
              <a:gd name="connsiteX7" fmla="*/ 1713 w 2572169"/>
              <a:gd name="connsiteY7" fmla="*/ 0 h 3420248"/>
              <a:gd name="connsiteX8" fmla="*/ 2519800 w 2572169"/>
              <a:gd name="connsiteY8" fmla="*/ 0 h 3420248"/>
              <a:gd name="connsiteX9" fmla="*/ 2546946 w 2572169"/>
              <a:gd name="connsiteY9" fmla="*/ 27148 h 3420248"/>
              <a:gd name="connsiteX10" fmla="*/ 2550576 w 2572169"/>
              <a:gd name="connsiteY10" fmla="*/ 201466 h 3420248"/>
              <a:gd name="connsiteX11" fmla="*/ 2553965 w 2572169"/>
              <a:gd name="connsiteY11" fmla="*/ 281642 h 3420248"/>
              <a:gd name="connsiteX12" fmla="*/ 2557601 w 2572169"/>
              <a:gd name="connsiteY12" fmla="*/ 339557 h 3420248"/>
              <a:gd name="connsiteX13" fmla="*/ 2572060 w 2572169"/>
              <a:gd name="connsiteY13" fmla="*/ 415561 h 3420248"/>
              <a:gd name="connsiteX14" fmla="*/ 2564258 w 2572169"/>
              <a:gd name="connsiteY14" fmla="*/ 559059 h 3420248"/>
              <a:gd name="connsiteX15" fmla="*/ 2557345 w 2572169"/>
              <a:gd name="connsiteY15" fmla="*/ 630210 h 3420248"/>
              <a:gd name="connsiteX16" fmla="*/ 2552653 w 2572169"/>
              <a:gd name="connsiteY16" fmla="*/ 907912 h 3420248"/>
              <a:gd name="connsiteX17" fmla="*/ 2555388 w 2572169"/>
              <a:gd name="connsiteY17" fmla="*/ 3420248 h 3420248"/>
              <a:gd name="connsiteX18" fmla="*/ 37301 w 2572169"/>
              <a:gd name="connsiteY18" fmla="*/ 3420248 h 3420248"/>
              <a:gd name="connsiteX19" fmla="*/ 10155 w 2572169"/>
              <a:gd name="connsiteY19" fmla="*/ 3393100 h 3420248"/>
              <a:gd name="connsiteX20" fmla="*/ 10115 w 2572169"/>
              <a:gd name="connsiteY20" fmla="*/ 3385186 h 3420248"/>
              <a:gd name="connsiteX21" fmla="*/ 6528 w 2572169"/>
              <a:gd name="connsiteY21" fmla="*/ 3385176 h 3420248"/>
              <a:gd name="connsiteX22" fmla="*/ 6528 w 2572169"/>
              <a:gd name="connsiteY22" fmla="*/ 3073899 h 3420248"/>
              <a:gd name="connsiteX23" fmla="*/ 10083 w 2572169"/>
              <a:gd name="connsiteY23" fmla="*/ 3025648 h 3420248"/>
              <a:gd name="connsiteX0" fmla="*/ 10083 w 2572169"/>
              <a:gd name="connsiteY0" fmla="*/ 3025648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3 w 2572169"/>
              <a:gd name="connsiteY22" fmla="*/ 3025648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6799 w 2572440"/>
              <a:gd name="connsiteY21" fmla="*/ 3073899 h 3420248"/>
              <a:gd name="connsiteX22" fmla="*/ 10357 w 2572440"/>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25651 h 3420248"/>
              <a:gd name="connsiteX0" fmla="*/ 10357 w 2572440"/>
              <a:gd name="connsiteY0" fmla="*/ 3079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2070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45576 h 3420248"/>
              <a:gd name="connsiteX21" fmla="*/ 10378 w 2572440"/>
              <a:gd name="connsiteY21" fmla="*/ 3207099 h 3420248"/>
              <a:gd name="connsiteX22" fmla="*/ 10357 w 2572440"/>
              <a:gd name="connsiteY22" fmla="*/ 3079651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440" h="3420248">
                <a:moveTo>
                  <a:pt x="10357" y="3079651"/>
                </a:moveTo>
                <a:cubicBezTo>
                  <a:pt x="16429" y="3035202"/>
                  <a:pt x="-2458" y="2977202"/>
                  <a:pt x="271" y="2915189"/>
                </a:cubicBezTo>
                <a:lnTo>
                  <a:pt x="5270" y="2869588"/>
                </a:lnTo>
                <a:cubicBezTo>
                  <a:pt x="5464" y="2835645"/>
                  <a:pt x="5659" y="2801703"/>
                  <a:pt x="5853" y="2767760"/>
                </a:cubicBezTo>
                <a:cubicBezTo>
                  <a:pt x="5193" y="2669933"/>
                  <a:pt x="5481" y="2669306"/>
                  <a:pt x="4821" y="2571479"/>
                </a:cubicBezTo>
                <a:lnTo>
                  <a:pt x="4719" y="2512336"/>
                </a:lnTo>
                <a:cubicBezTo>
                  <a:pt x="3807" y="1674891"/>
                  <a:pt x="2896" y="837445"/>
                  <a:pt x="1984" y="0"/>
                </a:cubicBezTo>
                <a:lnTo>
                  <a:pt x="2520071" y="0"/>
                </a:lnTo>
                <a:cubicBezTo>
                  <a:pt x="2535047" y="43"/>
                  <a:pt x="2547179" y="12172"/>
                  <a:pt x="2547217" y="27148"/>
                </a:cubicBezTo>
                <a:cubicBezTo>
                  <a:pt x="2552346" y="77753"/>
                  <a:pt x="2550243" y="148266"/>
                  <a:pt x="2550847" y="201466"/>
                </a:cubicBezTo>
                <a:cubicBezTo>
                  <a:pt x="2550846" y="249760"/>
                  <a:pt x="2554237" y="233348"/>
                  <a:pt x="2554236" y="281642"/>
                </a:cubicBezTo>
                <a:lnTo>
                  <a:pt x="2557872" y="339557"/>
                </a:lnTo>
                <a:cubicBezTo>
                  <a:pt x="2559695" y="368477"/>
                  <a:pt x="2570785" y="394161"/>
                  <a:pt x="2572331" y="415561"/>
                </a:cubicBezTo>
                <a:cubicBezTo>
                  <a:pt x="2573440" y="452145"/>
                  <a:pt x="2565789" y="529884"/>
                  <a:pt x="2564529" y="559059"/>
                </a:cubicBezTo>
                <a:cubicBezTo>
                  <a:pt x="2564610" y="593576"/>
                  <a:pt x="2557535" y="595693"/>
                  <a:pt x="2557616" y="630210"/>
                </a:cubicBezTo>
                <a:cubicBezTo>
                  <a:pt x="2557708" y="689752"/>
                  <a:pt x="2552121" y="430419"/>
                  <a:pt x="2552924" y="907912"/>
                </a:cubicBezTo>
                <a:cubicBezTo>
                  <a:pt x="2553836" y="1745357"/>
                  <a:pt x="2554747" y="2582803"/>
                  <a:pt x="2555659" y="3420248"/>
                </a:cubicBezTo>
                <a:lnTo>
                  <a:pt x="37572" y="3420248"/>
                </a:lnTo>
                <a:cubicBezTo>
                  <a:pt x="22596" y="3420205"/>
                  <a:pt x="10464" y="3408076"/>
                  <a:pt x="10426" y="3393100"/>
                </a:cubicBezTo>
                <a:cubicBezTo>
                  <a:pt x="10413" y="3390462"/>
                  <a:pt x="10399" y="3387824"/>
                  <a:pt x="10386" y="3385186"/>
                </a:cubicBezTo>
                <a:lnTo>
                  <a:pt x="6799" y="3345576"/>
                </a:lnTo>
                <a:lnTo>
                  <a:pt x="10378" y="3207099"/>
                </a:lnTo>
                <a:cubicBezTo>
                  <a:pt x="10371" y="3163416"/>
                  <a:pt x="10364" y="3123334"/>
                  <a:pt x="10357" y="3079651"/>
                </a:cubicBez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6" name="Obraz 6" descr="Obraz zawierający mężczyzna, ściana, osoba, odzież&#10;&#10;Opis wygenerowany automatycznie">
            <a:extLst>
              <a:ext uri="{FF2B5EF4-FFF2-40B4-BE49-F238E27FC236}">
                <a16:creationId xmlns:a16="http://schemas.microsoft.com/office/drawing/2014/main" id="{62E008E9-B56A-7B5D-D3D2-ED7283DFB5D0}"/>
              </a:ext>
            </a:extLst>
          </p:cNvPr>
          <p:cNvPicPr>
            <a:picLocks noChangeAspect="1"/>
          </p:cNvPicPr>
          <p:nvPr/>
        </p:nvPicPr>
        <p:blipFill rotWithShape="1">
          <a:blip r:embed="rId6">
            <a:alphaModFix amt="84000"/>
          </a:blip>
          <a:srcRect l="14376" r="29321" b="3"/>
          <a:stretch/>
        </p:blipFill>
        <p:spPr>
          <a:xfrm rot="210899">
            <a:off x="3863178" y="3620365"/>
            <a:ext cx="2233335" cy="2933129"/>
          </a:xfrm>
          <a:custGeom>
            <a:avLst/>
            <a:gdLst/>
            <a:ahLst/>
            <a:cxnLst/>
            <a:rect l="l" t="t" r="r" b="b"/>
            <a:pathLst>
              <a:path w="2233335" h="2933129">
                <a:moveTo>
                  <a:pt x="14570" y="0"/>
                </a:moveTo>
                <a:lnTo>
                  <a:pt x="2200716" y="0"/>
                </a:lnTo>
                <a:cubicBezTo>
                  <a:pt x="2213718" y="37"/>
                  <a:pt x="2224251" y="10439"/>
                  <a:pt x="2224284" y="23282"/>
                </a:cubicBezTo>
                <a:cubicBezTo>
                  <a:pt x="2224295" y="25544"/>
                  <a:pt x="2224307" y="27806"/>
                  <a:pt x="2224318" y="30069"/>
                </a:cubicBezTo>
                <a:lnTo>
                  <a:pt x="2227433" y="64037"/>
                </a:lnTo>
                <a:lnTo>
                  <a:pt x="2224325" y="182792"/>
                </a:lnTo>
                <a:cubicBezTo>
                  <a:pt x="2224331" y="220254"/>
                  <a:pt x="2224337" y="254627"/>
                  <a:pt x="2224344" y="292089"/>
                </a:cubicBezTo>
                <a:cubicBezTo>
                  <a:pt x="2219072" y="330207"/>
                  <a:pt x="2235469" y="379947"/>
                  <a:pt x="2233100" y="433128"/>
                </a:cubicBezTo>
                <a:lnTo>
                  <a:pt x="2228760" y="472234"/>
                </a:lnTo>
                <a:cubicBezTo>
                  <a:pt x="2228592" y="501343"/>
                  <a:pt x="2228422" y="530451"/>
                  <a:pt x="2228254" y="559559"/>
                </a:cubicBezTo>
                <a:cubicBezTo>
                  <a:pt x="2228827" y="643454"/>
                  <a:pt x="2228577" y="643991"/>
                  <a:pt x="2229150" y="727886"/>
                </a:cubicBezTo>
                <a:lnTo>
                  <a:pt x="2229238" y="778605"/>
                </a:lnTo>
                <a:cubicBezTo>
                  <a:pt x="2230030" y="1496780"/>
                  <a:pt x="2230821" y="2214955"/>
                  <a:pt x="2231613" y="2933129"/>
                </a:cubicBezTo>
                <a:lnTo>
                  <a:pt x="45467" y="2933129"/>
                </a:lnTo>
                <a:cubicBezTo>
                  <a:pt x="32465" y="2933092"/>
                  <a:pt x="21932" y="2922691"/>
                  <a:pt x="21899" y="2909848"/>
                </a:cubicBezTo>
                <a:cubicBezTo>
                  <a:pt x="17446" y="2866450"/>
                  <a:pt x="19272" y="2805980"/>
                  <a:pt x="18748" y="2760356"/>
                </a:cubicBezTo>
                <a:cubicBezTo>
                  <a:pt x="18749" y="2718941"/>
                  <a:pt x="15805" y="2733015"/>
                  <a:pt x="15805" y="2691599"/>
                </a:cubicBezTo>
                <a:lnTo>
                  <a:pt x="12649" y="2641933"/>
                </a:lnTo>
                <a:cubicBezTo>
                  <a:pt x="11066" y="2617132"/>
                  <a:pt x="1438" y="2595105"/>
                  <a:pt x="96" y="2576753"/>
                </a:cubicBezTo>
                <a:cubicBezTo>
                  <a:pt x="-867" y="2545380"/>
                  <a:pt x="5775" y="2478712"/>
                  <a:pt x="6869" y="2453693"/>
                </a:cubicBezTo>
                <a:cubicBezTo>
                  <a:pt x="6799" y="2424092"/>
                  <a:pt x="12941" y="2422276"/>
                  <a:pt x="12871" y="2392675"/>
                </a:cubicBezTo>
                <a:cubicBezTo>
                  <a:pt x="12791" y="2341613"/>
                  <a:pt x="17642" y="2564011"/>
                  <a:pt x="16944" y="2154524"/>
                </a:cubicBezTo>
                <a:cubicBezTo>
                  <a:pt x="16153" y="1436350"/>
                  <a:pt x="15362" y="718174"/>
                  <a:pt x="14570" y="0"/>
                </a:cubicBezTo>
                <a:close/>
              </a:path>
            </a:pathLst>
          </a:custGeom>
        </p:spPr>
      </p:pic>
      <p:sp>
        <p:nvSpPr>
          <p:cNvPr id="3" name="Symbol zastępczy zawartości 2">
            <a:extLst>
              <a:ext uri="{FF2B5EF4-FFF2-40B4-BE49-F238E27FC236}">
                <a16:creationId xmlns:a16="http://schemas.microsoft.com/office/drawing/2014/main" id="{FFD47A0B-833E-3744-2D59-4E3D9457DE6F}"/>
              </a:ext>
            </a:extLst>
          </p:cNvPr>
          <p:cNvSpPr>
            <a:spLocks noGrp="1"/>
          </p:cNvSpPr>
          <p:nvPr>
            <p:ph idx="1"/>
          </p:nvPr>
        </p:nvSpPr>
        <p:spPr>
          <a:xfrm>
            <a:off x="6700336" y="3124294"/>
            <a:ext cx="5191241" cy="3303189"/>
          </a:xfrm>
        </p:spPr>
        <p:txBody>
          <a:bodyPr vert="horz" lIns="91440" tIns="45720" rIns="91440" bIns="45720" rtlCol="0" anchor="t">
            <a:noAutofit/>
          </a:bodyPr>
          <a:lstStyle/>
          <a:p>
            <a:pPr marL="0" indent="0">
              <a:lnSpc>
                <a:spcPct val="110000"/>
              </a:lnSpc>
              <a:buNone/>
            </a:pPr>
            <a:r>
              <a:rPr lang="pl-PL" sz="1800" dirty="0">
                <a:ea typeface="+mn-lt"/>
                <a:cs typeface="+mn-lt"/>
              </a:rPr>
              <a:t>The United </a:t>
            </a:r>
            <a:r>
              <a:rPr lang="pl-PL" sz="1800" dirty="0" err="1">
                <a:ea typeface="+mn-lt"/>
                <a:cs typeface="+mn-lt"/>
              </a:rPr>
              <a:t>Kingdom</a:t>
            </a:r>
            <a:r>
              <a:rPr lang="pl-PL" sz="1800" dirty="0">
                <a:ea typeface="+mn-lt"/>
                <a:cs typeface="+mn-lt"/>
              </a:rPr>
              <a:t> </a:t>
            </a:r>
            <a:r>
              <a:rPr lang="pl-PL" sz="1800" dirty="0" err="1">
                <a:ea typeface="+mn-lt"/>
                <a:cs typeface="+mn-lt"/>
              </a:rPr>
              <a:t>is</a:t>
            </a:r>
            <a:r>
              <a:rPr lang="pl-PL" sz="1800" dirty="0">
                <a:ea typeface="+mn-lt"/>
                <a:cs typeface="+mn-lt"/>
              </a:rPr>
              <a:t> a </a:t>
            </a:r>
            <a:r>
              <a:rPr lang="pl-PL" sz="1800" dirty="0" err="1">
                <a:ea typeface="+mn-lt"/>
                <a:cs typeface="+mn-lt"/>
              </a:rPr>
              <a:t>parliamentary</a:t>
            </a:r>
            <a:r>
              <a:rPr lang="pl-PL" sz="1800" dirty="0">
                <a:ea typeface="+mn-lt"/>
                <a:cs typeface="+mn-lt"/>
              </a:rPr>
              <a:t> monarchy with a </a:t>
            </a:r>
            <a:r>
              <a:rPr lang="pl-PL" sz="1800" dirty="0" err="1">
                <a:ea typeface="+mn-lt"/>
                <a:cs typeface="+mn-lt"/>
              </a:rPr>
              <a:t>government</a:t>
            </a:r>
            <a:r>
              <a:rPr lang="pl-PL" sz="1800" dirty="0">
                <a:ea typeface="+mn-lt"/>
                <a:cs typeface="+mn-lt"/>
              </a:rPr>
              <a:t> </a:t>
            </a:r>
            <a:r>
              <a:rPr lang="pl-PL" sz="1800" dirty="0" err="1">
                <a:ea typeface="+mn-lt"/>
                <a:cs typeface="+mn-lt"/>
              </a:rPr>
              <a:t>accountable</a:t>
            </a:r>
            <a:r>
              <a:rPr lang="pl-PL" sz="1800" dirty="0">
                <a:ea typeface="+mn-lt"/>
                <a:cs typeface="+mn-lt"/>
              </a:rPr>
              <a:t> to </a:t>
            </a:r>
            <a:r>
              <a:rPr lang="pl-PL" sz="1800" dirty="0" err="1">
                <a:ea typeface="+mn-lt"/>
                <a:cs typeface="+mn-lt"/>
              </a:rPr>
              <a:t>Parliament</a:t>
            </a:r>
            <a:r>
              <a:rPr lang="pl-PL" sz="1800" dirty="0">
                <a:ea typeface="+mn-lt"/>
                <a:cs typeface="+mn-lt"/>
              </a:rPr>
              <a:t>.</a:t>
            </a:r>
          </a:p>
          <a:p>
            <a:pPr marL="0" indent="0">
              <a:lnSpc>
                <a:spcPct val="110000"/>
              </a:lnSpc>
              <a:buNone/>
            </a:pPr>
            <a:endParaRPr lang="pl-PL" sz="1800" dirty="0">
              <a:ea typeface="+mn-lt"/>
              <a:cs typeface="+mn-lt"/>
            </a:endParaRPr>
          </a:p>
          <a:p>
            <a:pPr marL="0" indent="0">
              <a:lnSpc>
                <a:spcPct val="110000"/>
              </a:lnSpc>
              <a:buNone/>
            </a:pPr>
            <a:r>
              <a:rPr lang="pl-PL" sz="1800" dirty="0">
                <a:ea typeface="+mn-lt"/>
                <a:cs typeface="+mn-lt"/>
              </a:rPr>
              <a:t> </a:t>
            </a:r>
            <a:r>
              <a:rPr lang="pl-PL" sz="1800" dirty="0" err="1">
                <a:ea typeface="+mn-lt"/>
                <a:cs typeface="+mn-lt"/>
              </a:rPr>
              <a:t>Head</a:t>
            </a:r>
            <a:r>
              <a:rPr lang="pl-PL" sz="1800" dirty="0">
                <a:ea typeface="+mn-lt"/>
                <a:cs typeface="+mn-lt"/>
              </a:rPr>
              <a:t> of </a:t>
            </a:r>
            <a:r>
              <a:rPr lang="pl-PL" sz="1800" dirty="0" err="1">
                <a:ea typeface="+mn-lt"/>
                <a:cs typeface="+mn-lt"/>
              </a:rPr>
              <a:t>State</a:t>
            </a:r>
            <a:r>
              <a:rPr lang="pl-PL" sz="1800" dirty="0">
                <a:ea typeface="+mn-lt"/>
                <a:cs typeface="+mn-lt"/>
              </a:rPr>
              <a:t>: </a:t>
            </a:r>
            <a:r>
              <a:rPr lang="pl-PL" sz="1800" u="sng" dirty="0">
                <a:ea typeface="+mn-lt"/>
                <a:cs typeface="+mn-lt"/>
              </a:rPr>
              <a:t>Queen Elizabeth II</a:t>
            </a:r>
            <a:r>
              <a:rPr lang="pl-PL" sz="1800" dirty="0">
                <a:ea typeface="+mn-lt"/>
                <a:cs typeface="+mn-lt"/>
              </a:rPr>
              <a:t>.</a:t>
            </a:r>
            <a:endParaRPr lang="pl-PL"/>
          </a:p>
          <a:p>
            <a:pPr marL="0" indent="0">
              <a:lnSpc>
                <a:spcPct val="110000"/>
              </a:lnSpc>
              <a:buNone/>
            </a:pPr>
            <a:r>
              <a:rPr lang="pl-PL" sz="1800" dirty="0">
                <a:ea typeface="+mn-lt"/>
                <a:cs typeface="+mn-lt"/>
              </a:rPr>
              <a:t>                          </a:t>
            </a:r>
          </a:p>
          <a:p>
            <a:pPr marL="0" indent="0">
              <a:lnSpc>
                <a:spcPct val="110000"/>
              </a:lnSpc>
              <a:buNone/>
            </a:pPr>
            <a:r>
              <a:rPr lang="pl-PL" sz="1800" dirty="0">
                <a:ea typeface="+mn-lt"/>
                <a:cs typeface="+mn-lt"/>
              </a:rPr>
              <a:t> </a:t>
            </a:r>
            <a:r>
              <a:rPr lang="pl-PL" sz="1800" dirty="0" err="1">
                <a:ea typeface="+mn-lt"/>
                <a:cs typeface="+mn-lt"/>
              </a:rPr>
              <a:t>Heir</a:t>
            </a:r>
            <a:r>
              <a:rPr lang="pl-PL" sz="1800" dirty="0">
                <a:ea typeface="+mn-lt"/>
                <a:cs typeface="+mn-lt"/>
              </a:rPr>
              <a:t> to the </a:t>
            </a:r>
            <a:r>
              <a:rPr lang="pl-PL" sz="1800" dirty="0" err="1">
                <a:ea typeface="+mn-lt"/>
                <a:cs typeface="+mn-lt"/>
              </a:rPr>
              <a:t>throne</a:t>
            </a:r>
            <a:r>
              <a:rPr lang="pl-PL" sz="1800" dirty="0">
                <a:ea typeface="+mn-lt"/>
                <a:cs typeface="+mn-lt"/>
              </a:rPr>
              <a:t>: </a:t>
            </a:r>
            <a:r>
              <a:rPr lang="pl-PL" sz="1800" u="sng" dirty="0">
                <a:ea typeface="+mn-lt"/>
                <a:cs typeface="+mn-lt"/>
              </a:rPr>
              <a:t>Prince William</a:t>
            </a:r>
            <a:br>
              <a:rPr lang="pl-PL" sz="1800" dirty="0">
                <a:ea typeface="+mn-lt"/>
                <a:cs typeface="+mn-lt"/>
              </a:rPr>
            </a:br>
            <a:r>
              <a:rPr lang="pl-PL" sz="1800" dirty="0">
                <a:ea typeface="+mn-lt"/>
                <a:cs typeface="+mn-lt"/>
              </a:rPr>
              <a:t> </a:t>
            </a:r>
          </a:p>
          <a:p>
            <a:pPr marL="0" indent="0">
              <a:lnSpc>
                <a:spcPct val="110000"/>
              </a:lnSpc>
              <a:buNone/>
            </a:pPr>
            <a:r>
              <a:rPr lang="pl-PL" sz="1800" dirty="0">
                <a:ea typeface="+mn-lt"/>
                <a:cs typeface="+mn-lt"/>
              </a:rPr>
              <a:t> </a:t>
            </a:r>
            <a:r>
              <a:rPr lang="pl-PL" sz="1800" dirty="0" err="1">
                <a:ea typeface="+mn-lt"/>
                <a:cs typeface="+mn-lt"/>
              </a:rPr>
              <a:t>Prime</a:t>
            </a:r>
            <a:r>
              <a:rPr lang="pl-PL" sz="1800" dirty="0">
                <a:ea typeface="+mn-lt"/>
                <a:cs typeface="+mn-lt"/>
              </a:rPr>
              <a:t> Minister: </a:t>
            </a:r>
            <a:r>
              <a:rPr lang="pl-PL" sz="1800" u="sng" dirty="0">
                <a:ea typeface="+mn-lt"/>
                <a:cs typeface="+mn-lt"/>
              </a:rPr>
              <a:t>David Cameron</a:t>
            </a:r>
            <a:endParaRPr lang="pl-PL" sz="1800" u="sng" dirty="0"/>
          </a:p>
        </p:txBody>
      </p:sp>
    </p:spTree>
    <p:extLst>
      <p:ext uri="{BB962C8B-B14F-4D97-AF65-F5344CB8AC3E}">
        <p14:creationId xmlns:p14="http://schemas.microsoft.com/office/powerpoint/2010/main" val="5473829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A9CD2E-77E7-4637-9852-D22B304B1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1223">
            <a:off x="422768" y="581742"/>
            <a:ext cx="4070684" cy="4891042"/>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443290">
            <a:off x="411731" y="602979"/>
            <a:ext cx="4093002" cy="4845060"/>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az 6" descr="Obraz zawierający zewnętrzne, miasto, stare, brzeg&#10;&#10;Opis wygenerowany automatycznie">
            <a:extLst>
              <a:ext uri="{FF2B5EF4-FFF2-40B4-BE49-F238E27FC236}">
                <a16:creationId xmlns:a16="http://schemas.microsoft.com/office/drawing/2014/main" id="{0DEF7F69-9D4B-A986-EB8A-8C4E11226E93}"/>
              </a:ext>
            </a:extLst>
          </p:cNvPr>
          <p:cNvPicPr>
            <a:picLocks noChangeAspect="1"/>
          </p:cNvPicPr>
          <p:nvPr/>
        </p:nvPicPr>
        <p:blipFill rotWithShape="1">
          <a:blip r:embed="rId3">
            <a:alphaModFix amt="85000"/>
          </a:blip>
          <a:srcRect l="23026" r="29716" b="-1"/>
          <a:stretch/>
        </p:blipFill>
        <p:spPr>
          <a:xfrm>
            <a:off x="428577" y="625369"/>
            <a:ext cx="4042068" cy="4805859"/>
          </a:xfrm>
          <a:custGeom>
            <a:avLst/>
            <a:gdLst/>
            <a:ahLst/>
            <a:cxnLst/>
            <a:rect l="l" t="t" r="r" b="b"/>
            <a:pathLst>
              <a:path w="4042068" h="4805859">
                <a:moveTo>
                  <a:pt x="3836975" y="0"/>
                </a:moveTo>
                <a:lnTo>
                  <a:pt x="3896454" y="1273300"/>
                </a:lnTo>
                <a:lnTo>
                  <a:pt x="4042068" y="4627946"/>
                </a:lnTo>
                <a:cubicBezTo>
                  <a:pt x="3747954" y="4631173"/>
                  <a:pt x="1909770" y="4732368"/>
                  <a:pt x="1333629" y="4759166"/>
                </a:cubicBezTo>
                <a:lnTo>
                  <a:pt x="248626" y="4805859"/>
                </a:lnTo>
                <a:lnTo>
                  <a:pt x="221647" y="4789530"/>
                </a:lnTo>
                <a:cubicBezTo>
                  <a:pt x="221220" y="4780285"/>
                  <a:pt x="220794" y="4771040"/>
                  <a:pt x="220367" y="4761795"/>
                </a:cubicBezTo>
                <a:lnTo>
                  <a:pt x="217591" y="4760577"/>
                </a:lnTo>
                <a:cubicBezTo>
                  <a:pt x="216208" y="4730601"/>
                  <a:pt x="213593" y="4618440"/>
                  <a:pt x="212070" y="4581940"/>
                </a:cubicBezTo>
                <a:cubicBezTo>
                  <a:pt x="210866" y="4568485"/>
                  <a:pt x="209660" y="4555030"/>
                  <a:pt x="208456" y="4541575"/>
                </a:cubicBezTo>
                <a:cubicBezTo>
                  <a:pt x="208254" y="4537274"/>
                  <a:pt x="208283" y="4528029"/>
                  <a:pt x="208662" y="4516571"/>
                </a:cubicBezTo>
                <a:lnTo>
                  <a:pt x="208884" y="4512878"/>
                </a:lnTo>
                <a:lnTo>
                  <a:pt x="199554" y="4310647"/>
                </a:lnTo>
                <a:lnTo>
                  <a:pt x="197581" y="4306610"/>
                </a:lnTo>
                <a:cubicBezTo>
                  <a:pt x="196586" y="4285051"/>
                  <a:pt x="194578" y="4202279"/>
                  <a:pt x="193588" y="4181296"/>
                </a:cubicBezTo>
                <a:lnTo>
                  <a:pt x="191644" y="4180708"/>
                </a:lnTo>
                <a:cubicBezTo>
                  <a:pt x="189776" y="4175322"/>
                  <a:pt x="186606" y="4169181"/>
                  <a:pt x="184678" y="4149676"/>
                </a:cubicBezTo>
                <a:cubicBezTo>
                  <a:pt x="191930" y="4124958"/>
                  <a:pt x="170205" y="4094439"/>
                  <a:pt x="180072" y="4063677"/>
                </a:cubicBezTo>
                <a:cubicBezTo>
                  <a:pt x="182289" y="4052512"/>
                  <a:pt x="180500" y="4018859"/>
                  <a:pt x="174895" y="4013050"/>
                </a:cubicBezTo>
                <a:cubicBezTo>
                  <a:pt x="173437" y="4006148"/>
                  <a:pt x="174973" y="3997754"/>
                  <a:pt x="169126" y="3995117"/>
                </a:cubicBezTo>
                <a:cubicBezTo>
                  <a:pt x="165139" y="3980353"/>
                  <a:pt x="155095" y="3943471"/>
                  <a:pt x="150973" y="3924463"/>
                </a:cubicBezTo>
                <a:lnTo>
                  <a:pt x="144389" y="3881073"/>
                </a:lnTo>
                <a:cubicBezTo>
                  <a:pt x="143639" y="3871312"/>
                  <a:pt x="142888" y="3861551"/>
                  <a:pt x="142138" y="3851790"/>
                </a:cubicBezTo>
                <a:cubicBezTo>
                  <a:pt x="142521" y="3840282"/>
                  <a:pt x="146475" y="3819178"/>
                  <a:pt x="146686" y="3812031"/>
                </a:cubicBezTo>
                <a:cubicBezTo>
                  <a:pt x="145513" y="3811269"/>
                  <a:pt x="144404" y="3810219"/>
                  <a:pt x="143401" y="3808911"/>
                </a:cubicBezTo>
                <a:lnTo>
                  <a:pt x="139693" y="3798047"/>
                </a:lnTo>
                <a:lnTo>
                  <a:pt x="147582" y="3743849"/>
                </a:lnTo>
                <a:lnTo>
                  <a:pt x="150692" y="3678837"/>
                </a:lnTo>
                <a:lnTo>
                  <a:pt x="154079" y="3668866"/>
                </a:lnTo>
                <a:cubicBezTo>
                  <a:pt x="157256" y="3646337"/>
                  <a:pt x="151622" y="3619644"/>
                  <a:pt x="160504" y="3604937"/>
                </a:cubicBezTo>
                <a:cubicBezTo>
                  <a:pt x="158202" y="3583469"/>
                  <a:pt x="155901" y="3562000"/>
                  <a:pt x="153599" y="3540532"/>
                </a:cubicBezTo>
                <a:cubicBezTo>
                  <a:pt x="166965" y="3542008"/>
                  <a:pt x="159211" y="3517252"/>
                  <a:pt x="160732" y="3509161"/>
                </a:cubicBezTo>
                <a:lnTo>
                  <a:pt x="162569" y="3508859"/>
                </a:lnTo>
                <a:lnTo>
                  <a:pt x="156439" y="3376011"/>
                </a:lnTo>
                <a:lnTo>
                  <a:pt x="146459" y="3355843"/>
                </a:lnTo>
                <a:cubicBezTo>
                  <a:pt x="144264" y="3341378"/>
                  <a:pt x="142069" y="3326915"/>
                  <a:pt x="139875" y="3312451"/>
                </a:cubicBezTo>
                <a:cubicBezTo>
                  <a:pt x="139160" y="3293712"/>
                  <a:pt x="142336" y="3255437"/>
                  <a:pt x="142172" y="3243410"/>
                </a:cubicBezTo>
                <a:cubicBezTo>
                  <a:pt x="140998" y="3242648"/>
                  <a:pt x="139890" y="3241597"/>
                  <a:pt x="138887" y="3240290"/>
                </a:cubicBezTo>
                <a:lnTo>
                  <a:pt x="135179" y="3229426"/>
                </a:lnTo>
                <a:lnTo>
                  <a:pt x="143068" y="3175227"/>
                </a:lnTo>
                <a:lnTo>
                  <a:pt x="145160" y="3131491"/>
                </a:lnTo>
                <a:cubicBezTo>
                  <a:pt x="124137" y="2671243"/>
                  <a:pt x="39648" y="871924"/>
                  <a:pt x="16931" y="413736"/>
                </a:cubicBezTo>
                <a:lnTo>
                  <a:pt x="8860" y="382360"/>
                </a:lnTo>
                <a:cubicBezTo>
                  <a:pt x="2952" y="376031"/>
                  <a:pt x="4604" y="348416"/>
                  <a:pt x="3877" y="323743"/>
                </a:cubicBezTo>
                <a:cubicBezTo>
                  <a:pt x="3150" y="299071"/>
                  <a:pt x="3522" y="254528"/>
                  <a:pt x="4497" y="234325"/>
                </a:cubicBezTo>
                <a:lnTo>
                  <a:pt x="98" y="217749"/>
                </a:lnTo>
                <a:cubicBezTo>
                  <a:pt x="-751" y="199568"/>
                  <a:pt x="4189" y="197893"/>
                  <a:pt x="5880" y="177001"/>
                </a:cubicBezTo>
                <a:close/>
              </a:path>
            </a:pathLst>
          </a:custGeom>
        </p:spPr>
      </p:pic>
      <p:sp>
        <p:nvSpPr>
          <p:cNvPr id="18" name="Freeform: Shape 17">
            <a:extLst>
              <a:ext uri="{FF2B5EF4-FFF2-40B4-BE49-F238E27FC236}">
                <a16:creationId xmlns:a16="http://schemas.microsoft.com/office/drawing/2014/main" id="{521FB38A-05DA-4523-8599-55AFEB594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98846">
            <a:off x="9265737" y="-1792"/>
            <a:ext cx="2717916" cy="2684878"/>
          </a:xfrm>
          <a:custGeom>
            <a:avLst/>
            <a:gdLst>
              <a:gd name="connsiteX0" fmla="*/ 265584 w 2748692"/>
              <a:gd name="connsiteY0" fmla="*/ 0 h 2700430"/>
              <a:gd name="connsiteX1" fmla="*/ 2748692 w 2748692"/>
              <a:gd name="connsiteY1" fmla="*/ 0 h 2700430"/>
              <a:gd name="connsiteX2" fmla="*/ 2453857 w 2748692"/>
              <a:gd name="connsiteY2" fmla="*/ 2700430 h 2700430"/>
              <a:gd name="connsiteX3" fmla="*/ 0 w 2748692"/>
              <a:gd name="connsiteY3" fmla="*/ 2432515 h 2700430"/>
            </a:gdLst>
            <a:ahLst/>
            <a:cxnLst>
              <a:cxn ang="0">
                <a:pos x="connsiteX0" y="connsiteY0"/>
              </a:cxn>
              <a:cxn ang="0">
                <a:pos x="connsiteX1" y="connsiteY1"/>
              </a:cxn>
              <a:cxn ang="0">
                <a:pos x="connsiteX2" y="connsiteY2"/>
              </a:cxn>
              <a:cxn ang="0">
                <a:pos x="connsiteX3" y="connsiteY3"/>
              </a:cxn>
            </a:cxnLst>
            <a:rect l="l" t="t" r="r" b="b"/>
            <a:pathLst>
              <a:path w="2748692" h="2700430">
                <a:moveTo>
                  <a:pt x="265584" y="0"/>
                </a:moveTo>
                <a:lnTo>
                  <a:pt x="2748692" y="0"/>
                </a:lnTo>
                <a:lnTo>
                  <a:pt x="2453857" y="2700430"/>
                </a:lnTo>
                <a:lnTo>
                  <a:pt x="0" y="243251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E9389D9-13B0-4B73-BBB1-F6C449414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98846">
            <a:off x="9400290" y="-7060"/>
            <a:ext cx="2488324" cy="2563940"/>
          </a:xfrm>
          <a:custGeom>
            <a:avLst/>
            <a:gdLst>
              <a:gd name="connsiteX0" fmla="*/ 244641 w 2488324"/>
              <a:gd name="connsiteY0" fmla="*/ 0 h 2563940"/>
              <a:gd name="connsiteX1" fmla="*/ 2487951 w 2488324"/>
              <a:gd name="connsiteY1" fmla="*/ 0 h 2563940"/>
              <a:gd name="connsiteX2" fmla="*/ 2488324 w 2488324"/>
              <a:gd name="connsiteY2" fmla="*/ 3980 h 2563940"/>
              <a:gd name="connsiteX3" fmla="*/ 2468234 w 2488324"/>
              <a:gd name="connsiteY3" fmla="*/ 125578 h 2563940"/>
              <a:gd name="connsiteX4" fmla="*/ 2455645 w 2488324"/>
              <a:gd name="connsiteY4" fmla="*/ 185584 h 2563940"/>
              <a:gd name="connsiteX5" fmla="*/ 2425748 w 2488324"/>
              <a:gd name="connsiteY5" fmla="*/ 421886 h 2563940"/>
              <a:gd name="connsiteX6" fmla="*/ 2194264 w 2488324"/>
              <a:gd name="connsiteY6" fmla="*/ 2563940 h 2563940"/>
              <a:gd name="connsiteX7" fmla="*/ 21033 w 2488324"/>
              <a:gd name="connsiteY7" fmla="*/ 2326664 h 2563940"/>
              <a:gd name="connsiteX8" fmla="*/ 132 w 2488324"/>
              <a:gd name="connsiteY8" fmla="*/ 2300962 h 2563940"/>
              <a:gd name="connsiteX9" fmla="*/ 834 w 2488324"/>
              <a:gd name="connsiteY9" fmla="*/ 2294212 h 2563940"/>
              <a:gd name="connsiteX10" fmla="*/ 1425 w 2488324"/>
              <a:gd name="connsiteY10" fmla="*/ 2260106 h 2563940"/>
              <a:gd name="connsiteX11" fmla="*/ 17403 w 2488324"/>
              <a:gd name="connsiteY11" fmla="*/ 2142390 h 2563940"/>
              <a:gd name="connsiteX12" fmla="*/ 29247 w 2488324"/>
              <a:gd name="connsiteY12" fmla="*/ 2033737 h 2563940"/>
              <a:gd name="connsiteX13" fmla="*/ 35850 w 2488324"/>
              <a:gd name="connsiteY13" fmla="*/ 1892580 h 2563940"/>
              <a:gd name="connsiteX14" fmla="*/ 44409 w 2488324"/>
              <a:gd name="connsiteY14" fmla="*/ 1854176 h 2563940"/>
              <a:gd name="connsiteX15" fmla="*/ 54390 w 2488324"/>
              <a:gd name="connsiteY15" fmla="*/ 1767422 h 2563940"/>
              <a:gd name="connsiteX16" fmla="*/ 71769 w 2488324"/>
              <a:gd name="connsiteY16" fmla="*/ 1599992 h 2563940"/>
              <a:gd name="connsiteX17" fmla="*/ 77186 w 2488324"/>
              <a:gd name="connsiteY17" fmla="*/ 1549563 h 256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8324" h="2563940">
                <a:moveTo>
                  <a:pt x="244641" y="0"/>
                </a:moveTo>
                <a:lnTo>
                  <a:pt x="2487951" y="0"/>
                </a:lnTo>
                <a:lnTo>
                  <a:pt x="2488324" y="3980"/>
                </a:lnTo>
                <a:cubicBezTo>
                  <a:pt x="2485876" y="35273"/>
                  <a:pt x="2472037" y="100825"/>
                  <a:pt x="2468234" y="125578"/>
                </a:cubicBezTo>
                <a:cubicBezTo>
                  <a:pt x="2465091" y="155012"/>
                  <a:pt x="2458788" y="156150"/>
                  <a:pt x="2455645" y="185584"/>
                </a:cubicBezTo>
                <a:cubicBezTo>
                  <a:pt x="2450182" y="236353"/>
                  <a:pt x="2469499" y="14742"/>
                  <a:pt x="2425748" y="421886"/>
                </a:cubicBezTo>
                <a:cubicBezTo>
                  <a:pt x="2348587" y="1135904"/>
                  <a:pt x="2271425" y="1849922"/>
                  <a:pt x="2194264" y="2563940"/>
                </a:cubicBezTo>
                <a:lnTo>
                  <a:pt x="21033" y="2326664"/>
                </a:lnTo>
                <a:cubicBezTo>
                  <a:pt x="8112" y="2325216"/>
                  <a:pt x="-1230" y="2313733"/>
                  <a:pt x="132" y="2300962"/>
                </a:cubicBezTo>
                <a:cubicBezTo>
                  <a:pt x="366" y="2298712"/>
                  <a:pt x="599" y="2296462"/>
                  <a:pt x="834" y="2294212"/>
                </a:cubicBezTo>
                <a:lnTo>
                  <a:pt x="1425" y="2260106"/>
                </a:lnTo>
                <a:lnTo>
                  <a:pt x="17403" y="2142390"/>
                </a:lnTo>
                <a:cubicBezTo>
                  <a:pt x="21463" y="2105149"/>
                  <a:pt x="25187" y="2070977"/>
                  <a:pt x="29247" y="2033737"/>
                </a:cubicBezTo>
                <a:cubicBezTo>
                  <a:pt x="38625" y="1996415"/>
                  <a:pt x="27723" y="1945190"/>
                  <a:pt x="35850" y="1892580"/>
                </a:cubicBezTo>
                <a:lnTo>
                  <a:pt x="44409" y="1854176"/>
                </a:lnTo>
                <a:cubicBezTo>
                  <a:pt x="47736" y="1825258"/>
                  <a:pt x="51064" y="1796340"/>
                  <a:pt x="54390" y="1767422"/>
                </a:cubicBezTo>
                <a:cubicBezTo>
                  <a:pt x="62926" y="1683961"/>
                  <a:pt x="63233" y="1683453"/>
                  <a:pt x="71769" y="1599992"/>
                </a:cubicBezTo>
                <a:lnTo>
                  <a:pt x="77186" y="1549563"/>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az 5" descr="Obraz zawierający zewnętrzne, woda, budynek&#10;&#10;Opis wygenerowany automatycznie">
            <a:extLst>
              <a:ext uri="{FF2B5EF4-FFF2-40B4-BE49-F238E27FC236}">
                <a16:creationId xmlns:a16="http://schemas.microsoft.com/office/drawing/2014/main" id="{DB03C928-04B9-CA6E-3454-E202EC3B419A}"/>
              </a:ext>
            </a:extLst>
          </p:cNvPr>
          <p:cNvPicPr>
            <a:picLocks noChangeAspect="1"/>
          </p:cNvPicPr>
          <p:nvPr/>
        </p:nvPicPr>
        <p:blipFill rotWithShape="1">
          <a:blip r:embed="rId4">
            <a:alphaModFix amt="85000"/>
          </a:blip>
          <a:srcRect l="22907" r="47018" b="1"/>
          <a:stretch/>
        </p:blipFill>
        <p:spPr>
          <a:xfrm>
            <a:off x="9399859" y="-6531"/>
            <a:ext cx="2487552" cy="2564038"/>
          </a:xfrm>
          <a:custGeom>
            <a:avLst/>
            <a:gdLst/>
            <a:ahLst/>
            <a:cxnLst/>
            <a:rect l="l" t="t" r="r" b="b"/>
            <a:pathLst>
              <a:path w="2487552" h="2564038">
                <a:moveTo>
                  <a:pt x="2487178" y="0"/>
                </a:moveTo>
                <a:lnTo>
                  <a:pt x="2487552" y="3979"/>
                </a:lnTo>
                <a:cubicBezTo>
                  <a:pt x="2485114" y="35273"/>
                  <a:pt x="2471297" y="100830"/>
                  <a:pt x="2467503" y="125584"/>
                </a:cubicBezTo>
                <a:cubicBezTo>
                  <a:pt x="2464370" y="155019"/>
                  <a:pt x="2458067" y="156159"/>
                  <a:pt x="2454934" y="185594"/>
                </a:cubicBezTo>
                <a:cubicBezTo>
                  <a:pt x="2449488" y="236365"/>
                  <a:pt x="2468731" y="14748"/>
                  <a:pt x="2425116" y="421906"/>
                </a:cubicBezTo>
                <a:cubicBezTo>
                  <a:pt x="2348195" y="1135950"/>
                  <a:pt x="2271273" y="1849994"/>
                  <a:pt x="2194351" y="2564038"/>
                </a:cubicBezTo>
                <a:lnTo>
                  <a:pt x="21041" y="2327492"/>
                </a:lnTo>
                <a:cubicBezTo>
                  <a:pt x="8120" y="2326048"/>
                  <a:pt x="-1226" y="2314568"/>
                  <a:pt x="131" y="2301797"/>
                </a:cubicBezTo>
                <a:cubicBezTo>
                  <a:pt x="365" y="2299547"/>
                  <a:pt x="597" y="2297297"/>
                  <a:pt x="831" y="2295046"/>
                </a:cubicBezTo>
                <a:lnTo>
                  <a:pt x="1411" y="2260940"/>
                </a:lnTo>
                <a:lnTo>
                  <a:pt x="17349" y="2143219"/>
                </a:lnTo>
                <a:cubicBezTo>
                  <a:pt x="21397" y="2105976"/>
                  <a:pt x="25109" y="2071803"/>
                  <a:pt x="29157" y="2034562"/>
                </a:cubicBezTo>
                <a:cubicBezTo>
                  <a:pt x="38522" y="1997237"/>
                  <a:pt x="27603" y="1946015"/>
                  <a:pt x="35712" y="1893403"/>
                </a:cubicBezTo>
                <a:lnTo>
                  <a:pt x="44258" y="1854996"/>
                </a:lnTo>
                <a:cubicBezTo>
                  <a:pt x="47576" y="1826077"/>
                  <a:pt x="50894" y="1797158"/>
                  <a:pt x="54210" y="1768238"/>
                </a:cubicBezTo>
                <a:cubicBezTo>
                  <a:pt x="62718" y="1684775"/>
                  <a:pt x="63025" y="1684266"/>
                  <a:pt x="71533" y="1600803"/>
                </a:cubicBezTo>
                <a:lnTo>
                  <a:pt x="76933" y="1550372"/>
                </a:lnTo>
                <a:lnTo>
                  <a:pt x="243868" y="753"/>
                </a:lnTo>
                <a:close/>
              </a:path>
            </a:pathLst>
          </a:custGeom>
        </p:spPr>
      </p:pic>
      <p:sp>
        <p:nvSpPr>
          <p:cNvPr id="2" name="Tytuł 1">
            <a:extLst>
              <a:ext uri="{FF2B5EF4-FFF2-40B4-BE49-F238E27FC236}">
                <a16:creationId xmlns:a16="http://schemas.microsoft.com/office/drawing/2014/main" id="{6614137A-DD7E-FDAE-507C-0FB47F2FDCDE}"/>
              </a:ext>
            </a:extLst>
          </p:cNvPr>
          <p:cNvSpPr>
            <a:spLocks noGrp="1"/>
          </p:cNvSpPr>
          <p:nvPr>
            <p:ph type="title"/>
          </p:nvPr>
        </p:nvSpPr>
        <p:spPr>
          <a:xfrm>
            <a:off x="4862429" y="685800"/>
            <a:ext cx="4832521" cy="2398690"/>
          </a:xfrm>
        </p:spPr>
        <p:txBody>
          <a:bodyPr>
            <a:normAutofit/>
          </a:bodyPr>
          <a:lstStyle/>
          <a:p>
            <a:r>
              <a:rPr lang="pl-PL" sz="5400" i="0" u="sng" dirty="0" err="1">
                <a:ea typeface="+mj-lt"/>
                <a:cs typeface="+mj-lt"/>
              </a:rPr>
              <a:t>Large</a:t>
            </a:r>
            <a:r>
              <a:rPr lang="pl-PL" sz="5400" i="0" u="sng" dirty="0">
                <a:ea typeface="+mj-lt"/>
                <a:cs typeface="+mj-lt"/>
              </a:rPr>
              <a:t> </a:t>
            </a:r>
            <a:r>
              <a:rPr lang="pl-PL" sz="5400" i="0" u="sng" dirty="0" err="1">
                <a:ea typeface="+mj-lt"/>
                <a:cs typeface="+mj-lt"/>
              </a:rPr>
              <a:t>cities</a:t>
            </a:r>
            <a:endParaRPr lang="pl-PL" sz="5400" u="sng" dirty="0" err="1"/>
          </a:p>
        </p:txBody>
      </p:sp>
      <p:sp>
        <p:nvSpPr>
          <p:cNvPr id="22" name="Freeform: Shape 21">
            <a:extLst>
              <a:ext uri="{FF2B5EF4-FFF2-40B4-BE49-F238E27FC236}">
                <a16:creationId xmlns:a16="http://schemas.microsoft.com/office/drawing/2014/main" id="{13F08479-211B-48DA-B71E-A4FC1AAFD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565673">
            <a:off x="10300128" y="1846009"/>
            <a:ext cx="444795" cy="1422578"/>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EE40181-CB14-4018-A6C6-E8ABEE086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75894" y="4645355"/>
            <a:ext cx="444795" cy="152255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7A135EAB-2AB1-4D57-9DB8-606D8AB0D2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7" name="Group 26">
              <a:extLst>
                <a:ext uri="{FF2B5EF4-FFF2-40B4-BE49-F238E27FC236}">
                  <a16:creationId xmlns:a16="http://schemas.microsoft.com/office/drawing/2014/main" id="{7E4AC5D3-591F-4784-B54B-FEFFB10A23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9" name="Straight Connector 28">
                <a:extLst>
                  <a:ext uri="{FF2B5EF4-FFF2-40B4-BE49-F238E27FC236}">
                    <a16:creationId xmlns:a16="http://schemas.microsoft.com/office/drawing/2014/main" id="{7049484F-F8F8-4D92-A890-8207978457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F53FEA-714C-4E38-AD71-4AFB69AA3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C9C0FFB2-3B9A-4167-845B-62A23D529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CFBE6106-8818-4A75-B167-C308DD1CD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410899">
            <a:off x="3395649" y="3864516"/>
            <a:ext cx="3168393" cy="2444827"/>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9056A8C-FCF4-4C9F-9A7B-9F9073DD1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010899">
            <a:off x="3863179" y="3620365"/>
            <a:ext cx="2233334" cy="2933129"/>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64258 w 2566941"/>
              <a:gd name="connsiteY17" fmla="*/ 5590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4904 w 2566941"/>
              <a:gd name="connsiteY14" fmla="*/ 455160 h 3420248"/>
              <a:gd name="connsiteX15" fmla="*/ 2566880 w 2566941"/>
              <a:gd name="connsiteY15" fmla="*/ 467958 h 3420248"/>
              <a:gd name="connsiteX16" fmla="*/ 2564258 w 2566941"/>
              <a:gd name="connsiteY16" fmla="*/ 559059 h 3420248"/>
              <a:gd name="connsiteX17" fmla="*/ 2557345 w 2566941"/>
              <a:gd name="connsiteY17" fmla="*/ 630210 h 3420248"/>
              <a:gd name="connsiteX18" fmla="*/ 2552653 w 2566941"/>
              <a:gd name="connsiteY18" fmla="*/ 907912 h 3420248"/>
              <a:gd name="connsiteX19" fmla="*/ 2555388 w 2566941"/>
              <a:gd name="connsiteY19" fmla="*/ 3420248 h 3420248"/>
              <a:gd name="connsiteX20" fmla="*/ 37301 w 2566941"/>
              <a:gd name="connsiteY20" fmla="*/ 3420248 h 3420248"/>
              <a:gd name="connsiteX21" fmla="*/ 10155 w 2566941"/>
              <a:gd name="connsiteY21" fmla="*/ 3393100 h 3420248"/>
              <a:gd name="connsiteX22" fmla="*/ 10115 w 2566941"/>
              <a:gd name="connsiteY22" fmla="*/ 3385186 h 3420248"/>
              <a:gd name="connsiteX23" fmla="*/ 6528 w 2566941"/>
              <a:gd name="connsiteY23" fmla="*/ 3385176 h 3420248"/>
              <a:gd name="connsiteX24" fmla="*/ 6528 w 2566941"/>
              <a:gd name="connsiteY24" fmla="*/ 3073899 h 3420248"/>
              <a:gd name="connsiteX25" fmla="*/ 10083 w 2566941"/>
              <a:gd name="connsiteY25" fmla="*/ 3025648 h 3420248"/>
              <a:gd name="connsiteX0" fmla="*/ 10083 w 2565519"/>
              <a:gd name="connsiteY0" fmla="*/ 3025648 h 3420248"/>
              <a:gd name="connsiteX1" fmla="*/ 7722 w 2565519"/>
              <a:gd name="connsiteY1" fmla="*/ 2971298 h 3420248"/>
              <a:gd name="connsiteX2" fmla="*/ 15061 w 2565519"/>
              <a:gd name="connsiteY2" fmla="*/ 2952290 h 3420248"/>
              <a:gd name="connsiteX3" fmla="*/ 0 w 2565519"/>
              <a:gd name="connsiteY3" fmla="*/ 2893589 h 3420248"/>
              <a:gd name="connsiteX4" fmla="*/ 4999 w 2565519"/>
              <a:gd name="connsiteY4" fmla="*/ 2869588 h 3420248"/>
              <a:gd name="connsiteX5" fmla="*/ 5582 w 2565519"/>
              <a:gd name="connsiteY5" fmla="*/ 2767760 h 3420248"/>
              <a:gd name="connsiteX6" fmla="*/ 4550 w 2565519"/>
              <a:gd name="connsiteY6" fmla="*/ 2571479 h 3420248"/>
              <a:gd name="connsiteX7" fmla="*/ 4448 w 2565519"/>
              <a:gd name="connsiteY7" fmla="*/ 2512336 h 3420248"/>
              <a:gd name="connsiteX8" fmla="*/ 1713 w 2565519"/>
              <a:gd name="connsiteY8" fmla="*/ 0 h 3420248"/>
              <a:gd name="connsiteX9" fmla="*/ 2519800 w 2565519"/>
              <a:gd name="connsiteY9" fmla="*/ 0 h 3420248"/>
              <a:gd name="connsiteX10" fmla="*/ 2546946 w 2565519"/>
              <a:gd name="connsiteY10" fmla="*/ 27148 h 3420248"/>
              <a:gd name="connsiteX11" fmla="*/ 2550576 w 2565519"/>
              <a:gd name="connsiteY11" fmla="*/ 201466 h 3420248"/>
              <a:gd name="connsiteX12" fmla="*/ 2553965 w 2565519"/>
              <a:gd name="connsiteY12" fmla="*/ 281642 h 3420248"/>
              <a:gd name="connsiteX13" fmla="*/ 2557601 w 2565519"/>
              <a:gd name="connsiteY13" fmla="*/ 339557 h 3420248"/>
              <a:gd name="connsiteX14" fmla="*/ 2564904 w 2565519"/>
              <a:gd name="connsiteY14" fmla="*/ 455160 h 3420248"/>
              <a:gd name="connsiteX15" fmla="*/ 2564258 w 2565519"/>
              <a:gd name="connsiteY15" fmla="*/ 559059 h 3420248"/>
              <a:gd name="connsiteX16" fmla="*/ 2557345 w 2565519"/>
              <a:gd name="connsiteY16" fmla="*/ 630210 h 3420248"/>
              <a:gd name="connsiteX17" fmla="*/ 2552653 w 2565519"/>
              <a:gd name="connsiteY17" fmla="*/ 907912 h 3420248"/>
              <a:gd name="connsiteX18" fmla="*/ 2555388 w 2565519"/>
              <a:gd name="connsiteY18" fmla="*/ 3420248 h 3420248"/>
              <a:gd name="connsiteX19" fmla="*/ 37301 w 2565519"/>
              <a:gd name="connsiteY19" fmla="*/ 3420248 h 3420248"/>
              <a:gd name="connsiteX20" fmla="*/ 10155 w 2565519"/>
              <a:gd name="connsiteY20" fmla="*/ 3393100 h 3420248"/>
              <a:gd name="connsiteX21" fmla="*/ 10115 w 2565519"/>
              <a:gd name="connsiteY21" fmla="*/ 3385186 h 3420248"/>
              <a:gd name="connsiteX22" fmla="*/ 6528 w 2565519"/>
              <a:gd name="connsiteY22" fmla="*/ 3385176 h 3420248"/>
              <a:gd name="connsiteX23" fmla="*/ 6528 w 2565519"/>
              <a:gd name="connsiteY23" fmla="*/ 3073899 h 3420248"/>
              <a:gd name="connsiteX24" fmla="*/ 10083 w 2565519"/>
              <a:gd name="connsiteY24" fmla="*/ 3025648 h 3420248"/>
              <a:gd name="connsiteX0" fmla="*/ 10083 w 2572169"/>
              <a:gd name="connsiteY0" fmla="*/ 3025648 h 3420248"/>
              <a:gd name="connsiteX1" fmla="*/ 7722 w 2572169"/>
              <a:gd name="connsiteY1" fmla="*/ 2971298 h 3420248"/>
              <a:gd name="connsiteX2" fmla="*/ 15061 w 2572169"/>
              <a:gd name="connsiteY2" fmla="*/ 2952290 h 3420248"/>
              <a:gd name="connsiteX3" fmla="*/ 0 w 2572169"/>
              <a:gd name="connsiteY3" fmla="*/ 2893589 h 3420248"/>
              <a:gd name="connsiteX4" fmla="*/ 4999 w 2572169"/>
              <a:gd name="connsiteY4" fmla="*/ 2869588 h 3420248"/>
              <a:gd name="connsiteX5" fmla="*/ 5582 w 2572169"/>
              <a:gd name="connsiteY5" fmla="*/ 2767760 h 3420248"/>
              <a:gd name="connsiteX6" fmla="*/ 4550 w 2572169"/>
              <a:gd name="connsiteY6" fmla="*/ 2571479 h 3420248"/>
              <a:gd name="connsiteX7" fmla="*/ 4448 w 2572169"/>
              <a:gd name="connsiteY7" fmla="*/ 2512336 h 3420248"/>
              <a:gd name="connsiteX8" fmla="*/ 1713 w 2572169"/>
              <a:gd name="connsiteY8" fmla="*/ 0 h 3420248"/>
              <a:gd name="connsiteX9" fmla="*/ 2519800 w 2572169"/>
              <a:gd name="connsiteY9" fmla="*/ 0 h 3420248"/>
              <a:gd name="connsiteX10" fmla="*/ 2546946 w 2572169"/>
              <a:gd name="connsiteY10" fmla="*/ 27148 h 3420248"/>
              <a:gd name="connsiteX11" fmla="*/ 2550576 w 2572169"/>
              <a:gd name="connsiteY11" fmla="*/ 201466 h 3420248"/>
              <a:gd name="connsiteX12" fmla="*/ 2553965 w 2572169"/>
              <a:gd name="connsiteY12" fmla="*/ 281642 h 3420248"/>
              <a:gd name="connsiteX13" fmla="*/ 2557601 w 2572169"/>
              <a:gd name="connsiteY13" fmla="*/ 339557 h 3420248"/>
              <a:gd name="connsiteX14" fmla="*/ 2572060 w 2572169"/>
              <a:gd name="connsiteY14" fmla="*/ 415561 h 3420248"/>
              <a:gd name="connsiteX15" fmla="*/ 2564258 w 2572169"/>
              <a:gd name="connsiteY15" fmla="*/ 559059 h 3420248"/>
              <a:gd name="connsiteX16" fmla="*/ 2557345 w 2572169"/>
              <a:gd name="connsiteY16" fmla="*/ 630210 h 3420248"/>
              <a:gd name="connsiteX17" fmla="*/ 2552653 w 2572169"/>
              <a:gd name="connsiteY17" fmla="*/ 907912 h 3420248"/>
              <a:gd name="connsiteX18" fmla="*/ 2555388 w 2572169"/>
              <a:gd name="connsiteY18" fmla="*/ 3420248 h 3420248"/>
              <a:gd name="connsiteX19" fmla="*/ 37301 w 2572169"/>
              <a:gd name="connsiteY19" fmla="*/ 3420248 h 3420248"/>
              <a:gd name="connsiteX20" fmla="*/ 10155 w 2572169"/>
              <a:gd name="connsiteY20" fmla="*/ 3393100 h 3420248"/>
              <a:gd name="connsiteX21" fmla="*/ 10115 w 2572169"/>
              <a:gd name="connsiteY21" fmla="*/ 3385186 h 3420248"/>
              <a:gd name="connsiteX22" fmla="*/ 6528 w 2572169"/>
              <a:gd name="connsiteY22" fmla="*/ 3385176 h 3420248"/>
              <a:gd name="connsiteX23" fmla="*/ 6528 w 2572169"/>
              <a:gd name="connsiteY23" fmla="*/ 3073899 h 3420248"/>
              <a:gd name="connsiteX24" fmla="*/ 10083 w 2572169"/>
              <a:gd name="connsiteY24" fmla="*/ 3025648 h 3420248"/>
              <a:gd name="connsiteX0" fmla="*/ 10083 w 2572169"/>
              <a:gd name="connsiteY0" fmla="*/ 3025648 h 3420248"/>
              <a:gd name="connsiteX1" fmla="*/ 7722 w 2572169"/>
              <a:gd name="connsiteY1" fmla="*/ 2971298 h 3420248"/>
              <a:gd name="connsiteX2" fmla="*/ 0 w 2572169"/>
              <a:gd name="connsiteY2" fmla="*/ 2893589 h 3420248"/>
              <a:gd name="connsiteX3" fmla="*/ 4999 w 2572169"/>
              <a:gd name="connsiteY3" fmla="*/ 2869588 h 3420248"/>
              <a:gd name="connsiteX4" fmla="*/ 5582 w 2572169"/>
              <a:gd name="connsiteY4" fmla="*/ 2767760 h 3420248"/>
              <a:gd name="connsiteX5" fmla="*/ 4550 w 2572169"/>
              <a:gd name="connsiteY5" fmla="*/ 2571479 h 3420248"/>
              <a:gd name="connsiteX6" fmla="*/ 4448 w 2572169"/>
              <a:gd name="connsiteY6" fmla="*/ 2512336 h 3420248"/>
              <a:gd name="connsiteX7" fmla="*/ 1713 w 2572169"/>
              <a:gd name="connsiteY7" fmla="*/ 0 h 3420248"/>
              <a:gd name="connsiteX8" fmla="*/ 2519800 w 2572169"/>
              <a:gd name="connsiteY8" fmla="*/ 0 h 3420248"/>
              <a:gd name="connsiteX9" fmla="*/ 2546946 w 2572169"/>
              <a:gd name="connsiteY9" fmla="*/ 27148 h 3420248"/>
              <a:gd name="connsiteX10" fmla="*/ 2550576 w 2572169"/>
              <a:gd name="connsiteY10" fmla="*/ 201466 h 3420248"/>
              <a:gd name="connsiteX11" fmla="*/ 2553965 w 2572169"/>
              <a:gd name="connsiteY11" fmla="*/ 281642 h 3420248"/>
              <a:gd name="connsiteX12" fmla="*/ 2557601 w 2572169"/>
              <a:gd name="connsiteY12" fmla="*/ 339557 h 3420248"/>
              <a:gd name="connsiteX13" fmla="*/ 2572060 w 2572169"/>
              <a:gd name="connsiteY13" fmla="*/ 415561 h 3420248"/>
              <a:gd name="connsiteX14" fmla="*/ 2564258 w 2572169"/>
              <a:gd name="connsiteY14" fmla="*/ 559059 h 3420248"/>
              <a:gd name="connsiteX15" fmla="*/ 2557345 w 2572169"/>
              <a:gd name="connsiteY15" fmla="*/ 630210 h 3420248"/>
              <a:gd name="connsiteX16" fmla="*/ 2552653 w 2572169"/>
              <a:gd name="connsiteY16" fmla="*/ 907912 h 3420248"/>
              <a:gd name="connsiteX17" fmla="*/ 2555388 w 2572169"/>
              <a:gd name="connsiteY17" fmla="*/ 3420248 h 3420248"/>
              <a:gd name="connsiteX18" fmla="*/ 37301 w 2572169"/>
              <a:gd name="connsiteY18" fmla="*/ 3420248 h 3420248"/>
              <a:gd name="connsiteX19" fmla="*/ 10155 w 2572169"/>
              <a:gd name="connsiteY19" fmla="*/ 3393100 h 3420248"/>
              <a:gd name="connsiteX20" fmla="*/ 10115 w 2572169"/>
              <a:gd name="connsiteY20" fmla="*/ 3385186 h 3420248"/>
              <a:gd name="connsiteX21" fmla="*/ 6528 w 2572169"/>
              <a:gd name="connsiteY21" fmla="*/ 3385176 h 3420248"/>
              <a:gd name="connsiteX22" fmla="*/ 6528 w 2572169"/>
              <a:gd name="connsiteY22" fmla="*/ 3073899 h 3420248"/>
              <a:gd name="connsiteX23" fmla="*/ 10083 w 2572169"/>
              <a:gd name="connsiteY23" fmla="*/ 3025648 h 3420248"/>
              <a:gd name="connsiteX0" fmla="*/ 10083 w 2572169"/>
              <a:gd name="connsiteY0" fmla="*/ 3025648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3 w 2572169"/>
              <a:gd name="connsiteY22" fmla="*/ 3025648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6799 w 2572440"/>
              <a:gd name="connsiteY21" fmla="*/ 3073899 h 3420248"/>
              <a:gd name="connsiteX22" fmla="*/ 10357 w 2572440"/>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25651 h 3420248"/>
              <a:gd name="connsiteX0" fmla="*/ 10357 w 2572440"/>
              <a:gd name="connsiteY0" fmla="*/ 3079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2070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45576 h 3420248"/>
              <a:gd name="connsiteX21" fmla="*/ 10378 w 2572440"/>
              <a:gd name="connsiteY21" fmla="*/ 3207099 h 3420248"/>
              <a:gd name="connsiteX22" fmla="*/ 10357 w 2572440"/>
              <a:gd name="connsiteY22" fmla="*/ 3079651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440" h="3420248">
                <a:moveTo>
                  <a:pt x="10357" y="3079651"/>
                </a:moveTo>
                <a:cubicBezTo>
                  <a:pt x="16429" y="3035202"/>
                  <a:pt x="-2458" y="2977202"/>
                  <a:pt x="271" y="2915189"/>
                </a:cubicBezTo>
                <a:lnTo>
                  <a:pt x="5270" y="2869588"/>
                </a:lnTo>
                <a:cubicBezTo>
                  <a:pt x="5464" y="2835645"/>
                  <a:pt x="5659" y="2801703"/>
                  <a:pt x="5853" y="2767760"/>
                </a:cubicBezTo>
                <a:cubicBezTo>
                  <a:pt x="5193" y="2669933"/>
                  <a:pt x="5481" y="2669306"/>
                  <a:pt x="4821" y="2571479"/>
                </a:cubicBezTo>
                <a:lnTo>
                  <a:pt x="4719" y="2512336"/>
                </a:lnTo>
                <a:cubicBezTo>
                  <a:pt x="3807" y="1674891"/>
                  <a:pt x="2896" y="837445"/>
                  <a:pt x="1984" y="0"/>
                </a:cubicBezTo>
                <a:lnTo>
                  <a:pt x="2520071" y="0"/>
                </a:lnTo>
                <a:cubicBezTo>
                  <a:pt x="2535047" y="43"/>
                  <a:pt x="2547179" y="12172"/>
                  <a:pt x="2547217" y="27148"/>
                </a:cubicBezTo>
                <a:cubicBezTo>
                  <a:pt x="2552346" y="77753"/>
                  <a:pt x="2550243" y="148266"/>
                  <a:pt x="2550847" y="201466"/>
                </a:cubicBezTo>
                <a:cubicBezTo>
                  <a:pt x="2550846" y="249760"/>
                  <a:pt x="2554237" y="233348"/>
                  <a:pt x="2554236" y="281642"/>
                </a:cubicBezTo>
                <a:lnTo>
                  <a:pt x="2557872" y="339557"/>
                </a:lnTo>
                <a:cubicBezTo>
                  <a:pt x="2559695" y="368477"/>
                  <a:pt x="2570785" y="394161"/>
                  <a:pt x="2572331" y="415561"/>
                </a:cubicBezTo>
                <a:cubicBezTo>
                  <a:pt x="2573440" y="452145"/>
                  <a:pt x="2565789" y="529884"/>
                  <a:pt x="2564529" y="559059"/>
                </a:cubicBezTo>
                <a:cubicBezTo>
                  <a:pt x="2564610" y="593576"/>
                  <a:pt x="2557535" y="595693"/>
                  <a:pt x="2557616" y="630210"/>
                </a:cubicBezTo>
                <a:cubicBezTo>
                  <a:pt x="2557708" y="689752"/>
                  <a:pt x="2552121" y="430419"/>
                  <a:pt x="2552924" y="907912"/>
                </a:cubicBezTo>
                <a:cubicBezTo>
                  <a:pt x="2553836" y="1745357"/>
                  <a:pt x="2554747" y="2582803"/>
                  <a:pt x="2555659" y="3420248"/>
                </a:cubicBezTo>
                <a:lnTo>
                  <a:pt x="37572" y="3420248"/>
                </a:lnTo>
                <a:cubicBezTo>
                  <a:pt x="22596" y="3420205"/>
                  <a:pt x="10464" y="3408076"/>
                  <a:pt x="10426" y="3393100"/>
                </a:cubicBezTo>
                <a:cubicBezTo>
                  <a:pt x="10413" y="3390462"/>
                  <a:pt x="10399" y="3387824"/>
                  <a:pt x="10386" y="3385186"/>
                </a:cubicBezTo>
                <a:lnTo>
                  <a:pt x="6799" y="3345576"/>
                </a:lnTo>
                <a:lnTo>
                  <a:pt x="10378" y="3207099"/>
                </a:lnTo>
                <a:cubicBezTo>
                  <a:pt x="10371" y="3163416"/>
                  <a:pt x="10364" y="3123334"/>
                  <a:pt x="10357" y="3079651"/>
                </a:cubicBez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7" name="Obraz 7" descr="Obraz zawierający zewnętrzne, budynek administracji publicznej&#10;&#10;Opis wygenerowany automatycznie">
            <a:extLst>
              <a:ext uri="{FF2B5EF4-FFF2-40B4-BE49-F238E27FC236}">
                <a16:creationId xmlns:a16="http://schemas.microsoft.com/office/drawing/2014/main" id="{93EC7F96-3790-2480-20DA-23B40B2DD4F7}"/>
              </a:ext>
            </a:extLst>
          </p:cNvPr>
          <p:cNvPicPr>
            <a:picLocks noChangeAspect="1"/>
          </p:cNvPicPr>
          <p:nvPr/>
        </p:nvPicPr>
        <p:blipFill rotWithShape="1">
          <a:blip r:embed="rId6">
            <a:alphaModFix amt="84000"/>
          </a:blip>
          <a:srcRect l="36867" r="30392"/>
          <a:stretch/>
        </p:blipFill>
        <p:spPr>
          <a:xfrm rot="210899">
            <a:off x="3863178" y="3620365"/>
            <a:ext cx="2233335" cy="2933129"/>
          </a:xfrm>
          <a:custGeom>
            <a:avLst/>
            <a:gdLst/>
            <a:ahLst/>
            <a:cxnLst/>
            <a:rect l="l" t="t" r="r" b="b"/>
            <a:pathLst>
              <a:path w="2233335" h="2933129">
                <a:moveTo>
                  <a:pt x="14570" y="0"/>
                </a:moveTo>
                <a:lnTo>
                  <a:pt x="2200716" y="0"/>
                </a:lnTo>
                <a:cubicBezTo>
                  <a:pt x="2213718" y="37"/>
                  <a:pt x="2224251" y="10439"/>
                  <a:pt x="2224284" y="23282"/>
                </a:cubicBezTo>
                <a:cubicBezTo>
                  <a:pt x="2224295" y="25544"/>
                  <a:pt x="2224307" y="27806"/>
                  <a:pt x="2224318" y="30069"/>
                </a:cubicBezTo>
                <a:lnTo>
                  <a:pt x="2227433" y="64037"/>
                </a:lnTo>
                <a:lnTo>
                  <a:pt x="2224325" y="182792"/>
                </a:lnTo>
                <a:cubicBezTo>
                  <a:pt x="2224331" y="220254"/>
                  <a:pt x="2224337" y="254627"/>
                  <a:pt x="2224344" y="292089"/>
                </a:cubicBezTo>
                <a:cubicBezTo>
                  <a:pt x="2219072" y="330207"/>
                  <a:pt x="2235469" y="379947"/>
                  <a:pt x="2233100" y="433128"/>
                </a:cubicBezTo>
                <a:lnTo>
                  <a:pt x="2228760" y="472234"/>
                </a:lnTo>
                <a:cubicBezTo>
                  <a:pt x="2228592" y="501343"/>
                  <a:pt x="2228422" y="530451"/>
                  <a:pt x="2228254" y="559559"/>
                </a:cubicBezTo>
                <a:cubicBezTo>
                  <a:pt x="2228827" y="643454"/>
                  <a:pt x="2228577" y="643991"/>
                  <a:pt x="2229150" y="727886"/>
                </a:cubicBezTo>
                <a:lnTo>
                  <a:pt x="2229238" y="778605"/>
                </a:lnTo>
                <a:cubicBezTo>
                  <a:pt x="2230030" y="1496780"/>
                  <a:pt x="2230821" y="2214955"/>
                  <a:pt x="2231613" y="2933129"/>
                </a:cubicBezTo>
                <a:lnTo>
                  <a:pt x="45467" y="2933129"/>
                </a:lnTo>
                <a:cubicBezTo>
                  <a:pt x="32465" y="2933092"/>
                  <a:pt x="21932" y="2922691"/>
                  <a:pt x="21899" y="2909848"/>
                </a:cubicBezTo>
                <a:cubicBezTo>
                  <a:pt x="17446" y="2866450"/>
                  <a:pt x="19272" y="2805980"/>
                  <a:pt x="18748" y="2760356"/>
                </a:cubicBezTo>
                <a:cubicBezTo>
                  <a:pt x="18749" y="2718941"/>
                  <a:pt x="15805" y="2733015"/>
                  <a:pt x="15805" y="2691599"/>
                </a:cubicBezTo>
                <a:lnTo>
                  <a:pt x="12649" y="2641933"/>
                </a:lnTo>
                <a:cubicBezTo>
                  <a:pt x="11066" y="2617132"/>
                  <a:pt x="1438" y="2595105"/>
                  <a:pt x="96" y="2576753"/>
                </a:cubicBezTo>
                <a:cubicBezTo>
                  <a:pt x="-867" y="2545380"/>
                  <a:pt x="5775" y="2478712"/>
                  <a:pt x="6869" y="2453693"/>
                </a:cubicBezTo>
                <a:cubicBezTo>
                  <a:pt x="6799" y="2424092"/>
                  <a:pt x="12941" y="2422276"/>
                  <a:pt x="12871" y="2392675"/>
                </a:cubicBezTo>
                <a:cubicBezTo>
                  <a:pt x="12791" y="2341613"/>
                  <a:pt x="17642" y="2564011"/>
                  <a:pt x="16944" y="2154524"/>
                </a:cubicBezTo>
                <a:cubicBezTo>
                  <a:pt x="16153" y="1436350"/>
                  <a:pt x="15362" y="718174"/>
                  <a:pt x="14570" y="0"/>
                </a:cubicBezTo>
                <a:close/>
              </a:path>
            </a:pathLst>
          </a:custGeom>
        </p:spPr>
      </p:pic>
      <p:sp>
        <p:nvSpPr>
          <p:cNvPr id="3" name="Symbol zastępczy zawartości 2">
            <a:extLst>
              <a:ext uri="{FF2B5EF4-FFF2-40B4-BE49-F238E27FC236}">
                <a16:creationId xmlns:a16="http://schemas.microsoft.com/office/drawing/2014/main" id="{44BC3447-552F-753A-1435-30847E189BC5}"/>
              </a:ext>
            </a:extLst>
          </p:cNvPr>
          <p:cNvSpPr>
            <a:spLocks noGrp="1"/>
          </p:cNvSpPr>
          <p:nvPr>
            <p:ph idx="1"/>
          </p:nvPr>
        </p:nvSpPr>
        <p:spPr>
          <a:xfrm>
            <a:off x="6658582" y="3541829"/>
            <a:ext cx="5326939" cy="3772913"/>
          </a:xfrm>
        </p:spPr>
        <p:txBody>
          <a:bodyPr vert="horz" lIns="91440" tIns="45720" rIns="91440" bIns="45720" rtlCol="0" anchor="t">
            <a:noAutofit/>
          </a:bodyPr>
          <a:lstStyle/>
          <a:p>
            <a:pPr marL="0" indent="0">
              <a:buNone/>
            </a:pPr>
            <a:r>
              <a:rPr lang="pl-PL" sz="2000" dirty="0" err="1">
                <a:ea typeface="+mn-lt"/>
                <a:cs typeface="+mn-lt"/>
              </a:rPr>
              <a:t>Ones</a:t>
            </a:r>
            <a:r>
              <a:rPr lang="pl-PL" sz="2000" dirty="0">
                <a:ea typeface="+mn-lt"/>
                <a:cs typeface="+mn-lt"/>
              </a:rPr>
              <a:t> of the </a:t>
            </a:r>
            <a:r>
              <a:rPr lang="pl-PL" sz="2000" dirty="0" err="1">
                <a:ea typeface="+mn-lt"/>
                <a:cs typeface="+mn-lt"/>
              </a:rPr>
              <a:t>largest</a:t>
            </a:r>
            <a:r>
              <a:rPr lang="pl-PL" sz="2000" dirty="0">
                <a:ea typeface="+mn-lt"/>
                <a:cs typeface="+mn-lt"/>
              </a:rPr>
              <a:t> </a:t>
            </a:r>
            <a:r>
              <a:rPr lang="pl-PL" sz="2000" dirty="0" err="1">
                <a:ea typeface="+mn-lt"/>
                <a:cs typeface="+mn-lt"/>
              </a:rPr>
              <a:t>cities</a:t>
            </a:r>
            <a:r>
              <a:rPr lang="pl-PL" sz="2000" dirty="0">
                <a:ea typeface="+mn-lt"/>
                <a:cs typeface="+mn-lt"/>
              </a:rPr>
              <a:t> </a:t>
            </a:r>
            <a:r>
              <a:rPr lang="pl-PL" sz="2000" dirty="0" err="1">
                <a:ea typeface="+mn-lt"/>
                <a:cs typeface="+mn-lt"/>
              </a:rPr>
              <a:t>are</a:t>
            </a:r>
            <a:r>
              <a:rPr lang="pl-PL" sz="2000" dirty="0">
                <a:ea typeface="+mn-lt"/>
                <a:cs typeface="+mn-lt"/>
              </a:rPr>
              <a:t>: </a:t>
            </a:r>
            <a:endParaRPr lang="pl-PL" sz="2000"/>
          </a:p>
          <a:p>
            <a:pPr marL="0" indent="0">
              <a:buNone/>
            </a:pPr>
            <a:r>
              <a:rPr lang="pl-PL" sz="2000" dirty="0">
                <a:ea typeface="+mn-lt"/>
                <a:cs typeface="+mn-lt"/>
              </a:rPr>
              <a:t>   Birmingham, </a:t>
            </a:r>
            <a:endParaRPr lang="pl-PL" sz="2000"/>
          </a:p>
          <a:p>
            <a:pPr marL="0" indent="0">
              <a:buNone/>
            </a:pPr>
            <a:r>
              <a:rPr lang="pl-PL" sz="2000" dirty="0">
                <a:ea typeface="+mn-lt"/>
                <a:cs typeface="+mn-lt"/>
              </a:rPr>
              <a:t>       Manchester,</a:t>
            </a:r>
          </a:p>
          <a:p>
            <a:pPr marL="0" indent="0">
              <a:buNone/>
            </a:pPr>
            <a:r>
              <a:rPr lang="pl-PL" sz="2000" dirty="0">
                <a:ea typeface="+mn-lt"/>
                <a:cs typeface="+mn-lt"/>
              </a:rPr>
              <a:t>               </a:t>
            </a:r>
            <a:r>
              <a:rPr lang="pl-PL" sz="2000" dirty="0" err="1">
                <a:ea typeface="+mn-lt"/>
                <a:cs typeface="+mn-lt"/>
              </a:rPr>
              <a:t>Leeds</a:t>
            </a:r>
            <a:r>
              <a:rPr lang="pl-PL" sz="2000" dirty="0">
                <a:ea typeface="+mn-lt"/>
                <a:cs typeface="+mn-lt"/>
              </a:rPr>
              <a:t>, </a:t>
            </a:r>
          </a:p>
          <a:p>
            <a:pPr marL="0" indent="0">
              <a:buNone/>
            </a:pPr>
            <a:r>
              <a:rPr lang="pl-PL" sz="2000" dirty="0">
                <a:ea typeface="+mn-lt"/>
                <a:cs typeface="+mn-lt"/>
              </a:rPr>
              <a:t>                  Glasgow, </a:t>
            </a:r>
          </a:p>
          <a:p>
            <a:pPr marL="0" indent="0">
              <a:buNone/>
            </a:pPr>
            <a:r>
              <a:rPr lang="pl-PL" sz="2000" dirty="0">
                <a:ea typeface="+mn-lt"/>
                <a:cs typeface="+mn-lt"/>
              </a:rPr>
              <a:t>                       Liverpool</a:t>
            </a:r>
            <a:endParaRPr lang="pl-PL" sz="2000" dirty="0"/>
          </a:p>
        </p:txBody>
      </p:sp>
      <p:sp>
        <p:nvSpPr>
          <p:cNvPr id="8" name="pole tekstowe 7">
            <a:extLst>
              <a:ext uri="{FF2B5EF4-FFF2-40B4-BE49-F238E27FC236}">
                <a16:creationId xmlns:a16="http://schemas.microsoft.com/office/drawing/2014/main" id="{13C8B2B0-E5EC-25E5-BD2C-06B214D3F434}"/>
              </a:ext>
            </a:extLst>
          </p:cNvPr>
          <p:cNvSpPr txBox="1"/>
          <p:nvPr/>
        </p:nvSpPr>
        <p:spPr>
          <a:xfrm rot="-180000">
            <a:off x="1217111" y="935278"/>
            <a:ext cx="28893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3200" dirty="0">
                <a:solidFill>
                  <a:schemeClr val="bg1"/>
                </a:solidFill>
              </a:rPr>
              <a:t>Liverpool</a:t>
            </a:r>
          </a:p>
        </p:txBody>
      </p:sp>
      <p:sp>
        <p:nvSpPr>
          <p:cNvPr id="9" name="pole tekstowe 8">
            <a:extLst>
              <a:ext uri="{FF2B5EF4-FFF2-40B4-BE49-F238E27FC236}">
                <a16:creationId xmlns:a16="http://schemas.microsoft.com/office/drawing/2014/main" id="{4F1DB061-40D2-242F-52D0-33C45295B97C}"/>
              </a:ext>
            </a:extLst>
          </p:cNvPr>
          <p:cNvSpPr txBox="1"/>
          <p:nvPr/>
        </p:nvSpPr>
        <p:spPr>
          <a:xfrm>
            <a:off x="4000892" y="368774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dirty="0" err="1">
                <a:solidFill>
                  <a:schemeClr val="bg1"/>
                </a:solidFill>
              </a:rPr>
              <a:t>Birimingham</a:t>
            </a:r>
            <a:endParaRPr lang="pl-PL">
              <a:solidFill>
                <a:schemeClr val="bg1"/>
              </a:solidFill>
            </a:endParaRPr>
          </a:p>
        </p:txBody>
      </p:sp>
      <p:sp>
        <p:nvSpPr>
          <p:cNvPr id="10" name="pole tekstowe 9">
            <a:extLst>
              <a:ext uri="{FF2B5EF4-FFF2-40B4-BE49-F238E27FC236}">
                <a16:creationId xmlns:a16="http://schemas.microsoft.com/office/drawing/2014/main" id="{2D6A1054-E337-ADA8-34A7-14C64657C59F}"/>
              </a:ext>
            </a:extLst>
          </p:cNvPr>
          <p:cNvSpPr txBox="1"/>
          <p:nvPr/>
        </p:nvSpPr>
        <p:spPr>
          <a:xfrm>
            <a:off x="10438095" y="11456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dirty="0">
                <a:solidFill>
                  <a:schemeClr val="bg1"/>
                </a:solidFill>
              </a:rPr>
              <a:t>Manchester</a:t>
            </a:r>
          </a:p>
        </p:txBody>
      </p:sp>
    </p:spTree>
    <p:extLst>
      <p:ext uri="{BB962C8B-B14F-4D97-AF65-F5344CB8AC3E}">
        <p14:creationId xmlns:p14="http://schemas.microsoft.com/office/powerpoint/2010/main" val="1949633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B1093-F166-4134-8A16-6427E87F3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11B724A-7D98-ED75-C047-1014CCEF11D9}"/>
              </a:ext>
            </a:extLst>
          </p:cNvPr>
          <p:cNvSpPr>
            <a:spLocks noGrp="1"/>
          </p:cNvSpPr>
          <p:nvPr>
            <p:ph type="title"/>
          </p:nvPr>
        </p:nvSpPr>
        <p:spPr>
          <a:xfrm rot="21180000">
            <a:off x="6697639" y="445716"/>
            <a:ext cx="4870349" cy="1905001"/>
          </a:xfrm>
        </p:spPr>
        <p:txBody>
          <a:bodyPr>
            <a:normAutofit/>
          </a:bodyPr>
          <a:lstStyle/>
          <a:p>
            <a:r>
              <a:rPr lang="pl-PL" sz="8000" i="0" u="sng" dirty="0">
                <a:ea typeface="+mj-lt"/>
                <a:cs typeface="+mj-lt"/>
              </a:rPr>
              <a:t>LONDON</a:t>
            </a:r>
            <a:endParaRPr lang="pl-PL" sz="8000"/>
          </a:p>
        </p:txBody>
      </p:sp>
      <p:sp>
        <p:nvSpPr>
          <p:cNvPr id="12" name="Rectangle 11">
            <a:extLst>
              <a:ext uri="{FF2B5EF4-FFF2-40B4-BE49-F238E27FC236}">
                <a16:creationId xmlns:a16="http://schemas.microsoft.com/office/drawing/2014/main" id="{BA046A61-60D5-4DD7-9750-B310FADD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76697">
            <a:off x="842222" y="2587495"/>
            <a:ext cx="4768316" cy="3663413"/>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086FE3-DB98-4048-AA46-BBA8D364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176697">
            <a:off x="1508081" y="2146936"/>
            <a:ext cx="3421483" cy="4498100"/>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5" name="Obraz 5" descr="Obraz zawierający woda, niebo, łódź, zewnętrzne&#10;&#10;Opis wygenerowany automatycznie">
            <a:extLst>
              <a:ext uri="{FF2B5EF4-FFF2-40B4-BE49-F238E27FC236}">
                <a16:creationId xmlns:a16="http://schemas.microsoft.com/office/drawing/2014/main" id="{473EFDC8-EEEB-786C-E550-A327B8067D87}"/>
              </a:ext>
            </a:extLst>
          </p:cNvPr>
          <p:cNvPicPr>
            <a:picLocks noChangeAspect="1"/>
          </p:cNvPicPr>
          <p:nvPr/>
        </p:nvPicPr>
        <p:blipFill rotWithShape="1">
          <a:blip r:embed="rId3">
            <a:alphaModFix amt="85000"/>
          </a:blip>
          <a:srcRect r="12517" b="2"/>
          <a:stretch/>
        </p:blipFill>
        <p:spPr>
          <a:xfrm rot="21376697">
            <a:off x="979511" y="2691969"/>
            <a:ext cx="4498100" cy="3421483"/>
          </a:xfrm>
          <a:custGeom>
            <a:avLst/>
            <a:gdLst/>
            <a:ahLst/>
            <a:cxnLst/>
            <a:rect l="l" t="t" r="r" b="b"/>
            <a:pathLst>
              <a:path w="4807026" h="3656468">
                <a:moveTo>
                  <a:pt x="1722356" y="0"/>
                </a:moveTo>
                <a:lnTo>
                  <a:pt x="1748752" y="6699"/>
                </a:lnTo>
                <a:cubicBezTo>
                  <a:pt x="1756121" y="7349"/>
                  <a:pt x="1758069" y="3180"/>
                  <a:pt x="1766569" y="3911"/>
                </a:cubicBezTo>
                <a:lnTo>
                  <a:pt x="1799754" y="11090"/>
                </a:lnTo>
                <a:lnTo>
                  <a:pt x="1848297" y="17701"/>
                </a:lnTo>
                <a:lnTo>
                  <a:pt x="1881714" y="24750"/>
                </a:lnTo>
                <a:lnTo>
                  <a:pt x="1888157" y="26907"/>
                </a:lnTo>
                <a:lnTo>
                  <a:pt x="2106816" y="26907"/>
                </a:lnTo>
                <a:lnTo>
                  <a:pt x="2122947" y="24494"/>
                </a:lnTo>
                <a:lnTo>
                  <a:pt x="2177365" y="26907"/>
                </a:lnTo>
                <a:lnTo>
                  <a:pt x="2185268" y="23620"/>
                </a:lnTo>
                <a:lnTo>
                  <a:pt x="2238469" y="26907"/>
                </a:lnTo>
                <a:cubicBezTo>
                  <a:pt x="2256088" y="26442"/>
                  <a:pt x="2286618" y="27176"/>
                  <a:pt x="2296761" y="24116"/>
                </a:cubicBezTo>
                <a:lnTo>
                  <a:pt x="2301113" y="16617"/>
                </a:lnTo>
                <a:lnTo>
                  <a:pt x="2313897" y="15957"/>
                </a:lnTo>
                <a:cubicBezTo>
                  <a:pt x="2314832" y="16532"/>
                  <a:pt x="2333263" y="16053"/>
                  <a:pt x="2334023" y="16101"/>
                </a:cubicBezTo>
                <a:lnTo>
                  <a:pt x="2379104" y="23973"/>
                </a:lnTo>
                <a:lnTo>
                  <a:pt x="4807026" y="21297"/>
                </a:lnTo>
                <a:lnTo>
                  <a:pt x="4807026" y="3613409"/>
                </a:lnTo>
                <a:cubicBezTo>
                  <a:pt x="4806966" y="3634526"/>
                  <a:pt x="4790079" y="3651630"/>
                  <a:pt x="4769229" y="3651684"/>
                </a:cubicBezTo>
                <a:cubicBezTo>
                  <a:pt x="4014169" y="3656071"/>
                  <a:pt x="1719654" y="3657440"/>
                  <a:pt x="2441" y="3655796"/>
                </a:cubicBezTo>
                <a:lnTo>
                  <a:pt x="0" y="3655793"/>
                </a:lnTo>
                <a:lnTo>
                  <a:pt x="0" y="59932"/>
                </a:lnTo>
                <a:cubicBezTo>
                  <a:pt x="70" y="41698"/>
                  <a:pt x="9903" y="26955"/>
                  <a:pt x="22036" y="26907"/>
                </a:cubicBezTo>
                <a:lnTo>
                  <a:pt x="1023440" y="26907"/>
                </a:lnTo>
                <a:lnTo>
                  <a:pt x="1056127" y="17614"/>
                </a:lnTo>
                <a:cubicBezTo>
                  <a:pt x="1074472" y="18024"/>
                  <a:pt x="1078541" y="23811"/>
                  <a:pt x="1089748" y="26907"/>
                </a:cubicBezTo>
                <a:lnTo>
                  <a:pt x="1537786" y="26907"/>
                </a:lnTo>
                <a:lnTo>
                  <a:pt x="1597257" y="26907"/>
                </a:lnTo>
                <a:lnTo>
                  <a:pt x="1630473" y="17003"/>
                </a:lnTo>
                <a:cubicBezTo>
                  <a:pt x="1643836" y="24922"/>
                  <a:pt x="1653610" y="9437"/>
                  <a:pt x="1664435" y="5653"/>
                </a:cubicBezTo>
                <a:lnTo>
                  <a:pt x="1697161" y="759"/>
                </a:lnTo>
                <a:close/>
              </a:path>
            </a:pathLst>
          </a:custGeom>
        </p:spPr>
      </p:pic>
      <p:sp>
        <p:nvSpPr>
          <p:cNvPr id="16" name="Freeform: Shape 15">
            <a:extLst>
              <a:ext uri="{FF2B5EF4-FFF2-40B4-BE49-F238E27FC236}">
                <a16:creationId xmlns:a16="http://schemas.microsoft.com/office/drawing/2014/main" id="{3949F7B7-A52A-4DBF-ACC9-936FB0DE1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7336" y="-7759"/>
            <a:ext cx="4940436" cy="3419475"/>
          </a:xfrm>
          <a:custGeom>
            <a:avLst/>
            <a:gdLst>
              <a:gd name="connsiteX0" fmla="*/ 0 w 5211155"/>
              <a:gd name="connsiteY0" fmla="*/ 0 h 3605647"/>
              <a:gd name="connsiteX1" fmla="*/ 5024795 w 5211155"/>
              <a:gd name="connsiteY1" fmla="*/ 0 h 3605647"/>
              <a:gd name="connsiteX2" fmla="*/ 5211155 w 5211155"/>
              <a:gd name="connsiteY2" fmla="*/ 3324888 h 3605647"/>
              <a:gd name="connsiteX3" fmla="*/ 202097 w 5211155"/>
              <a:gd name="connsiteY3" fmla="*/ 3605647 h 3605647"/>
            </a:gdLst>
            <a:ahLst/>
            <a:cxnLst>
              <a:cxn ang="0">
                <a:pos x="connsiteX0" y="connsiteY0"/>
              </a:cxn>
              <a:cxn ang="0">
                <a:pos x="connsiteX1" y="connsiteY1"/>
              </a:cxn>
              <a:cxn ang="0">
                <a:pos x="connsiteX2" y="connsiteY2"/>
              </a:cxn>
              <a:cxn ang="0">
                <a:pos x="connsiteX3" y="connsiteY3"/>
              </a:cxn>
            </a:cxnLst>
            <a:rect l="l" t="t" r="r" b="b"/>
            <a:pathLst>
              <a:path w="5211155" h="3605647">
                <a:moveTo>
                  <a:pt x="0" y="0"/>
                </a:moveTo>
                <a:lnTo>
                  <a:pt x="5024795" y="0"/>
                </a:lnTo>
                <a:lnTo>
                  <a:pt x="5211155" y="3324888"/>
                </a:lnTo>
                <a:lnTo>
                  <a:pt x="202097" y="3605647"/>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4A2D01F-5B4E-4352-87AF-9BBCBB139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0706" y="-10342"/>
            <a:ext cx="4656411" cy="3268277"/>
          </a:xfrm>
          <a:custGeom>
            <a:avLst/>
            <a:gdLst>
              <a:gd name="connsiteX0" fmla="*/ 0 w 4976210"/>
              <a:gd name="connsiteY0" fmla="*/ 0 h 3492740"/>
              <a:gd name="connsiteX1" fmla="*/ 4798236 w 4976210"/>
              <a:gd name="connsiteY1" fmla="*/ 0 h 3492740"/>
              <a:gd name="connsiteX2" fmla="*/ 4976154 w 4976210"/>
              <a:gd name="connsiteY2" fmla="*/ 3174255 h 3492740"/>
              <a:gd name="connsiteX3" fmla="*/ 4940341 w 4976210"/>
              <a:gd name="connsiteY3" fmla="*/ 3214816 h 3492740"/>
              <a:gd name="connsiteX4" fmla="*/ 4929277 w 4976210"/>
              <a:gd name="connsiteY4" fmla="*/ 3215493 h 3492740"/>
              <a:gd name="connsiteX5" fmla="*/ 4874167 w 4976210"/>
              <a:gd name="connsiteY5" fmla="*/ 3223677 h 3492740"/>
              <a:gd name="connsiteX6" fmla="*/ 4680223 w 4976210"/>
              <a:gd name="connsiteY6" fmla="*/ 3229464 h 3492740"/>
              <a:gd name="connsiteX7" fmla="*/ 4501989 w 4976210"/>
              <a:gd name="connsiteY7" fmla="*/ 3239484 h 3492740"/>
              <a:gd name="connsiteX8" fmla="*/ 4272790 w 4976210"/>
              <a:gd name="connsiteY8" fmla="*/ 3266655 h 3492740"/>
              <a:gd name="connsiteX9" fmla="*/ 4208620 w 4976210"/>
              <a:gd name="connsiteY9" fmla="*/ 3263152 h 3492740"/>
              <a:gd name="connsiteX10" fmla="*/ 4066168 w 4976210"/>
              <a:gd name="connsiteY10" fmla="*/ 3270308 h 3492740"/>
              <a:gd name="connsiteX11" fmla="*/ 3791751 w 4976210"/>
              <a:gd name="connsiteY11" fmla="*/ 3287155 h 3492740"/>
              <a:gd name="connsiteX12" fmla="*/ 3709048 w 4976210"/>
              <a:gd name="connsiteY12" fmla="*/ 3291936 h 3492740"/>
              <a:gd name="connsiteX13" fmla="*/ 195769 w 4976210"/>
              <a:gd name="connsiteY13" fmla="*/ 3492740 h 34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6210" h="3492740">
                <a:moveTo>
                  <a:pt x="0" y="0"/>
                </a:moveTo>
                <a:lnTo>
                  <a:pt x="4798236" y="0"/>
                </a:lnTo>
                <a:lnTo>
                  <a:pt x="4976154" y="3174255"/>
                </a:lnTo>
                <a:cubicBezTo>
                  <a:pt x="4977282" y="3195461"/>
                  <a:pt x="4961282" y="3213589"/>
                  <a:pt x="4940341" y="3214816"/>
                </a:cubicBezTo>
                <a:cubicBezTo>
                  <a:pt x="4936653" y="3215041"/>
                  <a:pt x="4932965" y="3215268"/>
                  <a:pt x="4929277" y="3215493"/>
                </a:cubicBezTo>
                <a:lnTo>
                  <a:pt x="4874167" y="3223677"/>
                </a:lnTo>
                <a:lnTo>
                  <a:pt x="4680223" y="3229464"/>
                </a:lnTo>
                <a:cubicBezTo>
                  <a:pt x="4619133" y="3232898"/>
                  <a:pt x="4563079" y="3236050"/>
                  <a:pt x="4501989" y="3239484"/>
                </a:cubicBezTo>
                <a:cubicBezTo>
                  <a:pt x="4439346" y="3234371"/>
                  <a:pt x="4359731" y="3265658"/>
                  <a:pt x="4272790" y="3266655"/>
                </a:cubicBezTo>
                <a:lnTo>
                  <a:pt x="4208620" y="3263152"/>
                </a:lnTo>
                <a:cubicBezTo>
                  <a:pt x="4161135" y="3265538"/>
                  <a:pt x="4113652" y="3267922"/>
                  <a:pt x="4066168" y="3270308"/>
                </a:cubicBezTo>
                <a:cubicBezTo>
                  <a:pt x="3929409" y="3278911"/>
                  <a:pt x="3928509" y="3278552"/>
                  <a:pt x="3791751" y="3287155"/>
                </a:cubicBezTo>
                <a:lnTo>
                  <a:pt x="3709048" y="3291936"/>
                </a:lnTo>
                <a:cubicBezTo>
                  <a:pt x="2537955" y="3358871"/>
                  <a:pt x="1366861" y="3425805"/>
                  <a:pt x="195769" y="3492740"/>
                </a:cubicBez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zewnętrzne, woda, niebo, kilka&#10;&#10;Opis wygenerowany automatycznie">
            <a:extLst>
              <a:ext uri="{FF2B5EF4-FFF2-40B4-BE49-F238E27FC236}">
                <a16:creationId xmlns:a16="http://schemas.microsoft.com/office/drawing/2014/main" id="{72716B4D-56A2-D441-0C21-C7C81AF66CF9}"/>
              </a:ext>
            </a:extLst>
          </p:cNvPr>
          <p:cNvPicPr>
            <a:picLocks noChangeAspect="1"/>
          </p:cNvPicPr>
          <p:nvPr/>
        </p:nvPicPr>
        <p:blipFill rotWithShape="1">
          <a:blip r:embed="rId4">
            <a:alphaModFix amt="84000"/>
          </a:blip>
          <a:srcRect l="390" r="9350"/>
          <a:stretch/>
        </p:blipFill>
        <p:spPr>
          <a:xfrm rot="253064">
            <a:off x="648279" y="-172208"/>
            <a:ext cx="4535395" cy="3343778"/>
          </a:xfrm>
          <a:custGeom>
            <a:avLst/>
            <a:gdLst/>
            <a:ahLst/>
            <a:cxnLst/>
            <a:rect l="l" t="t" r="r" b="b"/>
            <a:pathLst>
              <a:path w="4535395" h="3343778">
                <a:moveTo>
                  <a:pt x="4477715" y="0"/>
                </a:moveTo>
                <a:lnTo>
                  <a:pt x="4535395" y="3272899"/>
                </a:lnTo>
                <a:cubicBezTo>
                  <a:pt x="3437925" y="3291030"/>
                  <a:pt x="2340454" y="3309163"/>
                  <a:pt x="1242983" y="3327294"/>
                </a:cubicBezTo>
                <a:lnTo>
                  <a:pt x="1165475" y="3328524"/>
                </a:lnTo>
                <a:cubicBezTo>
                  <a:pt x="1037261" y="3329907"/>
                  <a:pt x="1036445" y="3330304"/>
                  <a:pt x="908230" y="3331688"/>
                </a:cubicBezTo>
                <a:cubicBezTo>
                  <a:pt x="863754" y="3332729"/>
                  <a:pt x="819278" y="3333772"/>
                  <a:pt x="774801" y="3334813"/>
                </a:cubicBezTo>
                <a:lnTo>
                  <a:pt x="715159" y="3342499"/>
                </a:lnTo>
                <a:cubicBezTo>
                  <a:pt x="633957" y="3347551"/>
                  <a:pt x="557507" y="3323834"/>
                  <a:pt x="499400" y="3332916"/>
                </a:cubicBezTo>
                <a:cubicBezTo>
                  <a:pt x="442155" y="3333916"/>
                  <a:pt x="389628" y="3334832"/>
                  <a:pt x="332382" y="3335831"/>
                </a:cubicBezTo>
                <a:lnTo>
                  <a:pt x="150996" y="3343778"/>
                </a:lnTo>
                <a:lnTo>
                  <a:pt x="99004" y="3339934"/>
                </a:lnTo>
                <a:cubicBezTo>
                  <a:pt x="95547" y="3339978"/>
                  <a:pt x="92090" y="3340020"/>
                  <a:pt x="88633" y="3340063"/>
                </a:cubicBezTo>
                <a:cubicBezTo>
                  <a:pt x="69006" y="3340360"/>
                  <a:pt x="52827" y="3324544"/>
                  <a:pt x="52420" y="3304677"/>
                </a:cubicBezTo>
                <a:lnTo>
                  <a:pt x="0" y="330217"/>
                </a:lnTo>
                <a:close/>
              </a:path>
            </a:pathLst>
          </a:custGeom>
        </p:spPr>
      </p:pic>
      <p:sp>
        <p:nvSpPr>
          <p:cNvPr id="20" name="Freeform: Shape 19">
            <a:extLst>
              <a:ext uri="{FF2B5EF4-FFF2-40B4-BE49-F238E27FC236}">
                <a16:creationId xmlns:a16="http://schemas.microsoft.com/office/drawing/2014/main" id="{C0DE0BFA-9E64-4BBC-9866-699E00AF2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76554" y="5542306"/>
            <a:ext cx="444795" cy="138279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id="{AF3DE4F1-173A-5642-9630-7097B2B684AB}"/>
              </a:ext>
            </a:extLst>
          </p:cNvPr>
          <p:cNvSpPr>
            <a:spLocks noGrp="1"/>
          </p:cNvSpPr>
          <p:nvPr>
            <p:ph idx="1"/>
          </p:nvPr>
        </p:nvSpPr>
        <p:spPr>
          <a:xfrm>
            <a:off x="6655888" y="2978460"/>
            <a:ext cx="4870348" cy="3204177"/>
          </a:xfrm>
        </p:spPr>
        <p:txBody>
          <a:bodyPr vert="horz" lIns="91440" tIns="45720" rIns="91440" bIns="45720" rtlCol="0" anchor="t">
            <a:noAutofit/>
          </a:bodyPr>
          <a:lstStyle/>
          <a:p>
            <a:pPr marL="0" indent="0">
              <a:lnSpc>
                <a:spcPct val="110000"/>
              </a:lnSpc>
              <a:buNone/>
            </a:pPr>
            <a:r>
              <a:rPr lang="en" sz="1800" dirty="0"/>
              <a:t>London - the capital of Great Britain, is located in
South England on the Thames. In terms of The population of London is one of the largest
urban agglomerations of the world. The city is full
Monuments and museums attract 30 million annually
Tourists.</a:t>
            </a:r>
          </a:p>
        </p:txBody>
      </p:sp>
      <p:grpSp>
        <p:nvGrpSpPr>
          <p:cNvPr id="22" name="Group 21">
            <a:extLst>
              <a:ext uri="{FF2B5EF4-FFF2-40B4-BE49-F238E27FC236}">
                <a16:creationId xmlns:a16="http://schemas.microsoft.com/office/drawing/2014/main" id="{EC2478F7-BF03-4119-9DFE-688A42C48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3" name="Group 22">
              <a:extLst>
                <a:ext uri="{FF2B5EF4-FFF2-40B4-BE49-F238E27FC236}">
                  <a16:creationId xmlns:a16="http://schemas.microsoft.com/office/drawing/2014/main" id="{A371DD24-9CC1-4334-BE9B-4F9E37494E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5" name="Straight Connector 24">
                <a:extLst>
                  <a:ext uri="{FF2B5EF4-FFF2-40B4-BE49-F238E27FC236}">
                    <a16:creationId xmlns:a16="http://schemas.microsoft.com/office/drawing/2014/main" id="{E0F25922-D1C0-4448-905A-C76BAB2F7B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742BF00-7F54-43A5-99F6-D0AA8ACCDE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1EDF386D-C6A5-47CC-8131-57C4EA60C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863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6AD51EB-971C-4722-9A98-42EB5ABCA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A9D5A81-1836-15B4-9AE1-CB13F5C61BB4}"/>
              </a:ext>
            </a:extLst>
          </p:cNvPr>
          <p:cNvSpPr>
            <a:spLocks noGrp="1"/>
          </p:cNvSpPr>
          <p:nvPr>
            <p:ph type="title"/>
          </p:nvPr>
        </p:nvSpPr>
        <p:spPr>
          <a:xfrm rot="-600000">
            <a:off x="674597" y="4136621"/>
            <a:ext cx="4026089" cy="1972949"/>
          </a:xfrm>
        </p:spPr>
        <p:txBody>
          <a:bodyPr anchor="ctr">
            <a:normAutofit/>
          </a:bodyPr>
          <a:lstStyle/>
          <a:p>
            <a:r>
              <a:rPr lang="pl-PL" sz="8000" u="sng" dirty="0"/>
              <a:t>Big Ben</a:t>
            </a:r>
          </a:p>
        </p:txBody>
      </p:sp>
      <p:sp>
        <p:nvSpPr>
          <p:cNvPr id="16" name="Rectangle 15">
            <a:extLst>
              <a:ext uri="{FF2B5EF4-FFF2-40B4-BE49-F238E27FC236}">
                <a16:creationId xmlns:a16="http://schemas.microsoft.com/office/drawing/2014/main" id="{CC94376F-92E0-4F99-94C0-E8455869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294323" y="626202"/>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347559-54BC-46A4-8220-BD4093DB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649327" y="412245"/>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2DC8E0B-7DFA-41D7-A36B-196B8CFB1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1072401" y="200519"/>
            <a:ext cx="2820409" cy="3436127"/>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33E408CA-42BD-471A-AB61-DA36347F4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20000" flipV="1">
            <a:off x="4721371" y="401996"/>
            <a:ext cx="2820408" cy="3461130"/>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F410DD50-BEA7-4FF2-A597-58509B3CD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114517">
            <a:off x="4140218" y="2844502"/>
            <a:ext cx="464589" cy="1423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Obraz 9" descr="Obraz zawierający niebo, budynek, wieża, zewnętrzne&#10;&#10;Opis wygenerowany automatycznie">
            <a:extLst>
              <a:ext uri="{FF2B5EF4-FFF2-40B4-BE49-F238E27FC236}">
                <a16:creationId xmlns:a16="http://schemas.microsoft.com/office/drawing/2014/main" id="{00EA1413-6AB6-4C13-B1F1-1732D33DA864}"/>
              </a:ext>
            </a:extLst>
          </p:cNvPr>
          <p:cNvPicPr>
            <a:picLocks noChangeAspect="1"/>
          </p:cNvPicPr>
          <p:nvPr/>
        </p:nvPicPr>
        <p:blipFill>
          <a:blip r:embed="rId3"/>
          <a:stretch>
            <a:fillRect/>
          </a:stretch>
        </p:blipFill>
        <p:spPr>
          <a:xfrm>
            <a:off x="869749" y="847696"/>
            <a:ext cx="3217938" cy="2141391"/>
          </a:xfrm>
          <a:prstGeom prst="rect">
            <a:avLst/>
          </a:prstGeom>
        </p:spPr>
      </p:pic>
      <p:pic>
        <p:nvPicPr>
          <p:cNvPr id="8" name="Obraz 8" descr="Obraz zawierający zegar, wieża, budynek, zewnętrzne&#10;&#10;Opis wygenerowany automatycznie">
            <a:extLst>
              <a:ext uri="{FF2B5EF4-FFF2-40B4-BE49-F238E27FC236}">
                <a16:creationId xmlns:a16="http://schemas.microsoft.com/office/drawing/2014/main" id="{9FEFB98C-A38F-6B83-CC47-D11212F7037E}"/>
              </a:ext>
            </a:extLst>
          </p:cNvPr>
          <p:cNvPicPr>
            <a:picLocks noChangeAspect="1"/>
          </p:cNvPicPr>
          <p:nvPr/>
        </p:nvPicPr>
        <p:blipFill>
          <a:blip r:embed="rId4"/>
          <a:stretch>
            <a:fillRect/>
          </a:stretch>
        </p:blipFill>
        <p:spPr>
          <a:xfrm rot="120000">
            <a:off x="5278424" y="857479"/>
            <a:ext cx="1696762" cy="2559051"/>
          </a:xfrm>
          <a:prstGeom prst="rect">
            <a:avLst/>
          </a:prstGeom>
        </p:spPr>
      </p:pic>
      <p:sp>
        <p:nvSpPr>
          <p:cNvPr id="26" name="Rectangle 25">
            <a:extLst>
              <a:ext uri="{FF2B5EF4-FFF2-40B4-BE49-F238E27FC236}">
                <a16:creationId xmlns:a16="http://schemas.microsoft.com/office/drawing/2014/main" id="{3B58AE0D-E553-4A7C-BA16-2AFDC020E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7859505" y="412245"/>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EFD134B-0593-448E-9316-F6891B800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8293523" y="189383"/>
            <a:ext cx="2820409" cy="3458017"/>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pic>
        <p:nvPicPr>
          <p:cNvPr id="7" name="Obraz 7" descr="Obraz zawierający tekst, zewnętrzne, budynek&#10;&#10;Opis wygenerowany automatycznie">
            <a:extLst>
              <a:ext uri="{FF2B5EF4-FFF2-40B4-BE49-F238E27FC236}">
                <a16:creationId xmlns:a16="http://schemas.microsoft.com/office/drawing/2014/main" id="{059D194F-D9C1-4ECA-BE19-CC3134304FDD}"/>
              </a:ext>
            </a:extLst>
          </p:cNvPr>
          <p:cNvPicPr>
            <a:picLocks noChangeAspect="1"/>
          </p:cNvPicPr>
          <p:nvPr/>
        </p:nvPicPr>
        <p:blipFill>
          <a:blip r:embed="rId5"/>
          <a:stretch>
            <a:fillRect/>
          </a:stretch>
        </p:blipFill>
        <p:spPr>
          <a:xfrm rot="21540000">
            <a:off x="8080933" y="855282"/>
            <a:ext cx="3217938" cy="2141391"/>
          </a:xfrm>
          <a:prstGeom prst="rect">
            <a:avLst/>
          </a:prstGeom>
        </p:spPr>
      </p:pic>
      <p:sp>
        <p:nvSpPr>
          <p:cNvPr id="30" name="Freeform: Shape 29">
            <a:extLst>
              <a:ext uri="{FF2B5EF4-FFF2-40B4-BE49-F238E27FC236}">
                <a16:creationId xmlns:a16="http://schemas.microsoft.com/office/drawing/2014/main" id="{90834C20-5D01-42B0-A5CA-90C185E1A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423017">
            <a:off x="10954591" y="-476957"/>
            <a:ext cx="464589" cy="1599713"/>
          </a:xfrm>
          <a:custGeom>
            <a:avLst/>
            <a:gdLst>
              <a:gd name="connsiteX0" fmla="*/ 279712 w 464589"/>
              <a:gd name="connsiteY0" fmla="*/ 411 h 1599713"/>
              <a:gd name="connsiteX1" fmla="*/ 464589 w 464589"/>
              <a:gd name="connsiteY1" fmla="*/ 497965 h 1599713"/>
              <a:gd name="connsiteX2" fmla="*/ 464589 w 464589"/>
              <a:gd name="connsiteY2" fmla="*/ 1596615 h 1599713"/>
              <a:gd name="connsiteX3" fmla="*/ 449218 w 464589"/>
              <a:gd name="connsiteY3" fmla="*/ 1593097 h 1599713"/>
              <a:gd name="connsiteX4" fmla="*/ 400861 w 464589"/>
              <a:gd name="connsiteY4" fmla="*/ 1594522 h 1599713"/>
              <a:gd name="connsiteX5" fmla="*/ 386839 w 464589"/>
              <a:gd name="connsiteY5" fmla="*/ 1599713 h 1599713"/>
              <a:gd name="connsiteX6" fmla="*/ 351639 w 464589"/>
              <a:gd name="connsiteY6" fmla="*/ 1599713 h 1599713"/>
              <a:gd name="connsiteX7" fmla="*/ 320188 w 464589"/>
              <a:gd name="connsiteY7" fmla="*/ 1591100 h 1599713"/>
              <a:gd name="connsiteX8" fmla="*/ 246980 w 464589"/>
              <a:gd name="connsiteY8" fmla="*/ 1581619 h 1599713"/>
              <a:gd name="connsiteX9" fmla="*/ 214877 w 464589"/>
              <a:gd name="connsiteY9" fmla="*/ 1576168 h 1599713"/>
              <a:gd name="connsiteX10" fmla="*/ 189897 w 464589"/>
              <a:gd name="connsiteY10" fmla="*/ 1560744 h 1599713"/>
              <a:gd name="connsiteX11" fmla="*/ 186380 w 464589"/>
              <a:gd name="connsiteY11" fmla="*/ 1547805 h 1599713"/>
              <a:gd name="connsiteX12" fmla="*/ 169141 w 464589"/>
              <a:gd name="connsiteY12" fmla="*/ 1543083 h 1599713"/>
              <a:gd name="connsiteX13" fmla="*/ 165106 w 464589"/>
              <a:gd name="connsiteY13" fmla="*/ 1539582 h 1599713"/>
              <a:gd name="connsiteX14" fmla="*/ 141400 w 464589"/>
              <a:gd name="connsiteY14" fmla="*/ 1521758 h 1599713"/>
              <a:gd name="connsiteX15" fmla="*/ 77218 w 464589"/>
              <a:gd name="connsiteY15" fmla="*/ 1539453 h 1599713"/>
              <a:gd name="connsiteX16" fmla="*/ 9421 w 464589"/>
              <a:gd name="connsiteY16" fmla="*/ 1515361 h 1599713"/>
              <a:gd name="connsiteX17" fmla="*/ 0 w 464589"/>
              <a:gd name="connsiteY17" fmla="*/ 1513716 h 1599713"/>
              <a:gd name="connsiteX18" fmla="*/ 0 w 464589"/>
              <a:gd name="connsiteY18" fmla="*/ 36279 h 1599713"/>
              <a:gd name="connsiteX19" fmla="*/ 41210 w 464589"/>
              <a:gd name="connsiteY19" fmla="*/ 25942 h 1599713"/>
              <a:gd name="connsiteX20" fmla="*/ 145830 w 464589"/>
              <a:gd name="connsiteY20" fmla="*/ 4726 h 1599713"/>
              <a:gd name="connsiteX21" fmla="*/ 202401 w 464589"/>
              <a:gd name="connsiteY21" fmla="*/ 12497 h 1599713"/>
              <a:gd name="connsiteX22" fmla="*/ 273021 w 464589"/>
              <a:gd name="connsiteY22" fmla="*/ 0 h 15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589" h="1599713">
                <a:moveTo>
                  <a:pt x="279712" y="411"/>
                </a:moveTo>
                <a:lnTo>
                  <a:pt x="464589" y="497965"/>
                </a:lnTo>
                <a:lnTo>
                  <a:pt x="464589" y="1596615"/>
                </a:lnTo>
                <a:lnTo>
                  <a:pt x="449218" y="1593097"/>
                </a:lnTo>
                <a:cubicBezTo>
                  <a:pt x="430278" y="1590581"/>
                  <a:pt x="410437" y="1591059"/>
                  <a:pt x="400861" y="1594522"/>
                </a:cubicBezTo>
                <a:lnTo>
                  <a:pt x="386839" y="1599713"/>
                </a:lnTo>
                <a:lnTo>
                  <a:pt x="351639" y="1599713"/>
                </a:lnTo>
                <a:lnTo>
                  <a:pt x="320188" y="1591100"/>
                </a:lnTo>
                <a:cubicBezTo>
                  <a:pt x="293388" y="1581237"/>
                  <a:pt x="267833" y="1570363"/>
                  <a:pt x="246980" y="1581619"/>
                </a:cubicBezTo>
                <a:cubicBezTo>
                  <a:pt x="234975" y="1582340"/>
                  <a:pt x="224440" y="1580152"/>
                  <a:pt x="214877" y="1576168"/>
                </a:cubicBezTo>
                <a:lnTo>
                  <a:pt x="189897" y="1560744"/>
                </a:lnTo>
                <a:lnTo>
                  <a:pt x="186380" y="1547805"/>
                </a:lnTo>
                <a:lnTo>
                  <a:pt x="169141" y="1543083"/>
                </a:lnTo>
                <a:lnTo>
                  <a:pt x="165106" y="1539582"/>
                </a:lnTo>
                <a:cubicBezTo>
                  <a:pt x="157406" y="1532851"/>
                  <a:pt x="149672" y="1526540"/>
                  <a:pt x="141400" y="1521758"/>
                </a:cubicBezTo>
                <a:cubicBezTo>
                  <a:pt x="132552" y="1575034"/>
                  <a:pt x="69564" y="1489887"/>
                  <a:pt x="77218" y="1539453"/>
                </a:cubicBezTo>
                <a:cubicBezTo>
                  <a:pt x="30220" y="1522460"/>
                  <a:pt x="49834" y="1574098"/>
                  <a:pt x="9421" y="1515361"/>
                </a:cubicBezTo>
                <a:lnTo>
                  <a:pt x="0" y="1513716"/>
                </a:lnTo>
                <a:lnTo>
                  <a:pt x="0" y="36279"/>
                </a:lnTo>
                <a:lnTo>
                  <a:pt x="41210" y="25942"/>
                </a:lnTo>
                <a:cubicBezTo>
                  <a:pt x="76643" y="19387"/>
                  <a:pt x="113434" y="15381"/>
                  <a:pt x="145830" y="4726"/>
                </a:cubicBezTo>
                <a:cubicBezTo>
                  <a:pt x="188844" y="44560"/>
                  <a:pt x="163123" y="6875"/>
                  <a:pt x="202401" y="12497"/>
                </a:cubicBezTo>
                <a:lnTo>
                  <a:pt x="273021" y="0"/>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ymbol zastępczy zawartości 5">
            <a:extLst>
              <a:ext uri="{FF2B5EF4-FFF2-40B4-BE49-F238E27FC236}">
                <a16:creationId xmlns:a16="http://schemas.microsoft.com/office/drawing/2014/main" id="{20A82106-EBB9-F9CB-7EBB-C6B6EA450BBB}"/>
              </a:ext>
            </a:extLst>
          </p:cNvPr>
          <p:cNvSpPr>
            <a:spLocks noGrp="1"/>
          </p:cNvSpPr>
          <p:nvPr>
            <p:ph idx="1"/>
          </p:nvPr>
        </p:nvSpPr>
        <p:spPr>
          <a:xfrm>
            <a:off x="5229617" y="4053115"/>
            <a:ext cx="6353306" cy="2286099"/>
          </a:xfrm>
        </p:spPr>
        <p:txBody>
          <a:bodyPr vert="horz" lIns="91440" tIns="45720" rIns="91440" bIns="45720" rtlCol="0" anchor="ctr">
            <a:normAutofit/>
          </a:bodyPr>
          <a:lstStyle/>
          <a:p>
            <a:pPr marL="0" indent="0">
              <a:buNone/>
            </a:pPr>
            <a:r>
              <a:rPr lang="pl-PL" sz="2400" dirty="0">
                <a:ea typeface="+mn-lt"/>
                <a:cs typeface="+mn-lt"/>
              </a:rPr>
              <a:t>Big Ben </a:t>
            </a:r>
            <a:r>
              <a:rPr lang="pl-PL" sz="2400" dirty="0" err="1">
                <a:ea typeface="+mn-lt"/>
                <a:cs typeface="+mn-lt"/>
              </a:rPr>
              <a:t>is</a:t>
            </a:r>
            <a:r>
              <a:rPr lang="pl-PL" sz="2400" dirty="0">
                <a:ea typeface="+mn-lt"/>
                <a:cs typeface="+mn-lt"/>
              </a:rPr>
              <a:t> the </a:t>
            </a:r>
            <a:r>
              <a:rPr lang="pl-PL" sz="2400" dirty="0" err="1">
                <a:ea typeface="+mn-lt"/>
                <a:cs typeface="+mn-lt"/>
              </a:rPr>
              <a:t>name</a:t>
            </a:r>
            <a:r>
              <a:rPr lang="pl-PL" sz="2400" dirty="0">
                <a:ea typeface="+mn-lt"/>
                <a:cs typeface="+mn-lt"/>
              </a:rPr>
              <a:t> of a 14-ton </a:t>
            </a:r>
            <a:r>
              <a:rPr lang="pl-PL" sz="2400" dirty="0" err="1">
                <a:ea typeface="+mn-lt"/>
                <a:cs typeface="+mn-lt"/>
              </a:rPr>
              <a:t>bell</a:t>
            </a:r>
            <a:br>
              <a:rPr lang="pl-PL" sz="2400" dirty="0">
                <a:ea typeface="+mn-lt"/>
                <a:cs typeface="+mn-lt"/>
              </a:rPr>
            </a:br>
            <a:r>
              <a:rPr lang="pl-PL" sz="2400" dirty="0" err="1">
                <a:ea typeface="+mn-lt"/>
                <a:cs typeface="+mn-lt"/>
              </a:rPr>
              <a:t>is</a:t>
            </a:r>
            <a:r>
              <a:rPr lang="pl-PL" sz="2400" dirty="0">
                <a:ea typeface="+mn-lt"/>
                <a:cs typeface="+mn-lt"/>
              </a:rPr>
              <a:t> </a:t>
            </a:r>
            <a:r>
              <a:rPr lang="pl-PL" sz="2400" dirty="0" err="1">
                <a:ea typeface="+mn-lt"/>
                <a:cs typeface="+mn-lt"/>
              </a:rPr>
              <a:t>located</a:t>
            </a:r>
            <a:r>
              <a:rPr lang="pl-PL" sz="2400" dirty="0">
                <a:ea typeface="+mn-lt"/>
                <a:cs typeface="+mn-lt"/>
              </a:rPr>
              <a:t> on a 106 </a:t>
            </a:r>
            <a:r>
              <a:rPr lang="pl-PL" sz="2400" dirty="0" err="1">
                <a:ea typeface="+mn-lt"/>
                <a:cs typeface="+mn-lt"/>
              </a:rPr>
              <a:t>metre</a:t>
            </a:r>
            <a:r>
              <a:rPr lang="pl-PL" sz="2400" dirty="0">
                <a:ea typeface="+mn-lt"/>
                <a:cs typeface="+mn-lt"/>
              </a:rPr>
              <a:t> high </a:t>
            </a:r>
            <a:r>
              <a:rPr lang="pl-PL" sz="2400" dirty="0" err="1">
                <a:ea typeface="+mn-lt"/>
                <a:cs typeface="+mn-lt"/>
              </a:rPr>
              <a:t>tower</a:t>
            </a:r>
            <a:r>
              <a:rPr lang="pl-PL" sz="2400" dirty="0">
                <a:ea typeface="+mn-lt"/>
                <a:cs typeface="+mn-lt"/>
              </a:rPr>
              <a:t>. </a:t>
            </a:r>
            <a:r>
              <a:rPr lang="pl-PL" sz="2400" dirty="0" err="1">
                <a:ea typeface="+mn-lt"/>
                <a:cs typeface="+mn-lt"/>
              </a:rPr>
              <a:t>This</a:t>
            </a:r>
            <a:r>
              <a:rPr lang="pl-PL" sz="2400" dirty="0">
                <a:ea typeface="+mn-lt"/>
                <a:cs typeface="+mn-lt"/>
              </a:rPr>
              <a:t> </a:t>
            </a:r>
            <a:r>
              <a:rPr lang="pl-PL" sz="2400" dirty="0" err="1">
                <a:ea typeface="+mn-lt"/>
                <a:cs typeface="+mn-lt"/>
              </a:rPr>
              <a:t>bell</a:t>
            </a:r>
            <a:r>
              <a:rPr lang="pl-PL" sz="2400" dirty="0">
                <a:ea typeface="+mn-lt"/>
                <a:cs typeface="+mn-lt"/>
              </a:rPr>
              <a:t> </a:t>
            </a:r>
            <a:r>
              <a:rPr lang="pl-PL" sz="2400" dirty="0" err="1">
                <a:ea typeface="+mn-lt"/>
                <a:cs typeface="+mn-lt"/>
              </a:rPr>
              <a:t>hangs</a:t>
            </a:r>
            <a:r>
              <a:rPr lang="pl-PL" sz="2400" dirty="0">
                <a:ea typeface="+mn-lt"/>
                <a:cs typeface="+mn-lt"/>
              </a:rPr>
              <a:t> from one of the </a:t>
            </a:r>
            <a:r>
              <a:rPr lang="pl-PL" sz="2400" dirty="0" err="1">
                <a:ea typeface="+mn-lt"/>
                <a:cs typeface="+mn-lt"/>
              </a:rPr>
              <a:t>towers</a:t>
            </a:r>
            <a:r>
              <a:rPr lang="pl-PL" sz="2400" dirty="0">
                <a:ea typeface="+mn-lt"/>
                <a:cs typeface="+mn-lt"/>
              </a:rPr>
              <a:t> of the London </a:t>
            </a:r>
            <a:r>
              <a:rPr lang="pl-PL" sz="2400" dirty="0" err="1">
                <a:ea typeface="+mn-lt"/>
                <a:cs typeface="+mn-lt"/>
              </a:rPr>
              <a:t>Parliament</a:t>
            </a:r>
            <a:r>
              <a:rPr lang="pl-PL" sz="2400" dirty="0">
                <a:ea typeface="+mn-lt"/>
                <a:cs typeface="+mn-lt"/>
              </a:rPr>
              <a:t>.</a:t>
            </a:r>
            <a:endParaRPr lang="pl-PL" sz="2400"/>
          </a:p>
        </p:txBody>
      </p:sp>
      <p:grpSp>
        <p:nvGrpSpPr>
          <p:cNvPr id="32" name="Group 31">
            <a:extLst>
              <a:ext uri="{FF2B5EF4-FFF2-40B4-BE49-F238E27FC236}">
                <a16:creationId xmlns:a16="http://schemas.microsoft.com/office/drawing/2014/main" id="{CD812EAE-28C0-4AD7-BB86-02001399CF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3" name="Group 32">
              <a:extLst>
                <a:ext uri="{FF2B5EF4-FFF2-40B4-BE49-F238E27FC236}">
                  <a16:creationId xmlns:a16="http://schemas.microsoft.com/office/drawing/2014/main" id="{B05B2E12-B5BE-4388-A4F4-07F15B9F76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5" name="Straight Connector 34">
                <a:extLst>
                  <a:ext uri="{FF2B5EF4-FFF2-40B4-BE49-F238E27FC236}">
                    <a16:creationId xmlns:a16="http://schemas.microsoft.com/office/drawing/2014/main" id="{143771FF-5EB9-4188-AFB7-79DE843AA3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A9ACC0-1DAB-47A6-888D-48E22C9458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322D92F1-E5A0-4A9A-AE9E-6F79DAE49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6091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E8D957-06E6-4C9C-B2EF-90D39C5F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03CEA2E5-77B1-4557-8511-8E4A31240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34329">
            <a:off x="304452" y="331136"/>
            <a:ext cx="3416608" cy="2467896"/>
          </a:xfrm>
          <a:custGeom>
            <a:avLst/>
            <a:gdLst>
              <a:gd name="connsiteX0" fmla="*/ 0 w 3412914"/>
              <a:gd name="connsiteY0" fmla="*/ 0 h 2472474"/>
              <a:gd name="connsiteX1" fmla="*/ 3412914 w 3412914"/>
              <a:gd name="connsiteY1" fmla="*/ 0 h 2472474"/>
              <a:gd name="connsiteX2" fmla="*/ 3412914 w 3412914"/>
              <a:gd name="connsiteY2" fmla="*/ 2472474 h 2472474"/>
              <a:gd name="connsiteX3" fmla="*/ 0 w 3412914"/>
              <a:gd name="connsiteY3" fmla="*/ 2472474 h 2472474"/>
              <a:gd name="connsiteX4" fmla="*/ 0 w 3412914"/>
              <a:gd name="connsiteY4" fmla="*/ 0 h 2472474"/>
              <a:gd name="connsiteX0" fmla="*/ 0 w 3416387"/>
              <a:gd name="connsiteY0" fmla="*/ 0 h 2472474"/>
              <a:gd name="connsiteX1" fmla="*/ 3412914 w 3416387"/>
              <a:gd name="connsiteY1" fmla="*/ 0 h 2472474"/>
              <a:gd name="connsiteX2" fmla="*/ 3416387 w 3416387"/>
              <a:gd name="connsiteY2" fmla="*/ 2449362 h 2472474"/>
              <a:gd name="connsiteX3" fmla="*/ 0 w 3416387"/>
              <a:gd name="connsiteY3" fmla="*/ 2472474 h 2472474"/>
              <a:gd name="connsiteX4" fmla="*/ 0 w 3416387"/>
              <a:gd name="connsiteY4" fmla="*/ 0 h 2472474"/>
              <a:gd name="connsiteX0" fmla="*/ 221 w 3416608"/>
              <a:gd name="connsiteY0" fmla="*/ 0 h 2467896"/>
              <a:gd name="connsiteX1" fmla="*/ 3413135 w 3416608"/>
              <a:gd name="connsiteY1" fmla="*/ 0 h 2467896"/>
              <a:gd name="connsiteX2" fmla="*/ 3416608 w 3416608"/>
              <a:gd name="connsiteY2" fmla="*/ 2449362 h 2467896"/>
              <a:gd name="connsiteX3" fmla="*/ 0 w 3416608"/>
              <a:gd name="connsiteY3" fmla="*/ 2467896 h 2467896"/>
              <a:gd name="connsiteX4" fmla="*/ 221 w 3416608"/>
              <a:gd name="connsiteY4" fmla="*/ 0 h 246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608" h="2467896">
                <a:moveTo>
                  <a:pt x="221" y="0"/>
                </a:moveTo>
                <a:lnTo>
                  <a:pt x="3413135" y="0"/>
                </a:lnTo>
                <a:cubicBezTo>
                  <a:pt x="3414293" y="816454"/>
                  <a:pt x="3415450" y="1632908"/>
                  <a:pt x="3416608" y="2449362"/>
                </a:cubicBezTo>
                <a:lnTo>
                  <a:pt x="0" y="2467896"/>
                </a:lnTo>
                <a:cubicBezTo>
                  <a:pt x="74" y="1645264"/>
                  <a:pt x="147" y="822632"/>
                  <a:pt x="221" y="0"/>
                </a:cubicBezTo>
                <a:close/>
              </a:path>
            </a:pathLst>
          </a:cu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7264A23-03F1-4038-B182-00E8D72BC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11082">
            <a:off x="899397" y="-29222"/>
            <a:ext cx="2231133" cy="3192079"/>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64258 w 2566941"/>
              <a:gd name="connsiteY17" fmla="*/ 5590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4904 w 2566941"/>
              <a:gd name="connsiteY14" fmla="*/ 455160 h 3420248"/>
              <a:gd name="connsiteX15" fmla="*/ 2566880 w 2566941"/>
              <a:gd name="connsiteY15" fmla="*/ 467958 h 3420248"/>
              <a:gd name="connsiteX16" fmla="*/ 2564258 w 2566941"/>
              <a:gd name="connsiteY16" fmla="*/ 559059 h 3420248"/>
              <a:gd name="connsiteX17" fmla="*/ 2557345 w 2566941"/>
              <a:gd name="connsiteY17" fmla="*/ 630210 h 3420248"/>
              <a:gd name="connsiteX18" fmla="*/ 2552653 w 2566941"/>
              <a:gd name="connsiteY18" fmla="*/ 907912 h 3420248"/>
              <a:gd name="connsiteX19" fmla="*/ 2555388 w 2566941"/>
              <a:gd name="connsiteY19" fmla="*/ 3420248 h 3420248"/>
              <a:gd name="connsiteX20" fmla="*/ 37301 w 2566941"/>
              <a:gd name="connsiteY20" fmla="*/ 3420248 h 3420248"/>
              <a:gd name="connsiteX21" fmla="*/ 10155 w 2566941"/>
              <a:gd name="connsiteY21" fmla="*/ 3393100 h 3420248"/>
              <a:gd name="connsiteX22" fmla="*/ 10115 w 2566941"/>
              <a:gd name="connsiteY22" fmla="*/ 3385186 h 3420248"/>
              <a:gd name="connsiteX23" fmla="*/ 6528 w 2566941"/>
              <a:gd name="connsiteY23" fmla="*/ 3385176 h 3420248"/>
              <a:gd name="connsiteX24" fmla="*/ 6528 w 2566941"/>
              <a:gd name="connsiteY24" fmla="*/ 3073899 h 3420248"/>
              <a:gd name="connsiteX25" fmla="*/ 10083 w 2566941"/>
              <a:gd name="connsiteY25" fmla="*/ 3025648 h 3420248"/>
              <a:gd name="connsiteX0" fmla="*/ 10083 w 2565519"/>
              <a:gd name="connsiteY0" fmla="*/ 3025648 h 3420248"/>
              <a:gd name="connsiteX1" fmla="*/ 7722 w 2565519"/>
              <a:gd name="connsiteY1" fmla="*/ 2971298 h 3420248"/>
              <a:gd name="connsiteX2" fmla="*/ 15061 w 2565519"/>
              <a:gd name="connsiteY2" fmla="*/ 2952290 h 3420248"/>
              <a:gd name="connsiteX3" fmla="*/ 0 w 2565519"/>
              <a:gd name="connsiteY3" fmla="*/ 2893589 h 3420248"/>
              <a:gd name="connsiteX4" fmla="*/ 4999 w 2565519"/>
              <a:gd name="connsiteY4" fmla="*/ 2869588 h 3420248"/>
              <a:gd name="connsiteX5" fmla="*/ 5582 w 2565519"/>
              <a:gd name="connsiteY5" fmla="*/ 2767760 h 3420248"/>
              <a:gd name="connsiteX6" fmla="*/ 4550 w 2565519"/>
              <a:gd name="connsiteY6" fmla="*/ 2571479 h 3420248"/>
              <a:gd name="connsiteX7" fmla="*/ 4448 w 2565519"/>
              <a:gd name="connsiteY7" fmla="*/ 2512336 h 3420248"/>
              <a:gd name="connsiteX8" fmla="*/ 1713 w 2565519"/>
              <a:gd name="connsiteY8" fmla="*/ 0 h 3420248"/>
              <a:gd name="connsiteX9" fmla="*/ 2519800 w 2565519"/>
              <a:gd name="connsiteY9" fmla="*/ 0 h 3420248"/>
              <a:gd name="connsiteX10" fmla="*/ 2546946 w 2565519"/>
              <a:gd name="connsiteY10" fmla="*/ 27148 h 3420248"/>
              <a:gd name="connsiteX11" fmla="*/ 2550576 w 2565519"/>
              <a:gd name="connsiteY11" fmla="*/ 201466 h 3420248"/>
              <a:gd name="connsiteX12" fmla="*/ 2553965 w 2565519"/>
              <a:gd name="connsiteY12" fmla="*/ 281642 h 3420248"/>
              <a:gd name="connsiteX13" fmla="*/ 2557601 w 2565519"/>
              <a:gd name="connsiteY13" fmla="*/ 339557 h 3420248"/>
              <a:gd name="connsiteX14" fmla="*/ 2564904 w 2565519"/>
              <a:gd name="connsiteY14" fmla="*/ 455160 h 3420248"/>
              <a:gd name="connsiteX15" fmla="*/ 2564258 w 2565519"/>
              <a:gd name="connsiteY15" fmla="*/ 559059 h 3420248"/>
              <a:gd name="connsiteX16" fmla="*/ 2557345 w 2565519"/>
              <a:gd name="connsiteY16" fmla="*/ 630210 h 3420248"/>
              <a:gd name="connsiteX17" fmla="*/ 2552653 w 2565519"/>
              <a:gd name="connsiteY17" fmla="*/ 907912 h 3420248"/>
              <a:gd name="connsiteX18" fmla="*/ 2555388 w 2565519"/>
              <a:gd name="connsiteY18" fmla="*/ 3420248 h 3420248"/>
              <a:gd name="connsiteX19" fmla="*/ 37301 w 2565519"/>
              <a:gd name="connsiteY19" fmla="*/ 3420248 h 3420248"/>
              <a:gd name="connsiteX20" fmla="*/ 10155 w 2565519"/>
              <a:gd name="connsiteY20" fmla="*/ 3393100 h 3420248"/>
              <a:gd name="connsiteX21" fmla="*/ 10115 w 2565519"/>
              <a:gd name="connsiteY21" fmla="*/ 3385186 h 3420248"/>
              <a:gd name="connsiteX22" fmla="*/ 6528 w 2565519"/>
              <a:gd name="connsiteY22" fmla="*/ 3385176 h 3420248"/>
              <a:gd name="connsiteX23" fmla="*/ 6528 w 2565519"/>
              <a:gd name="connsiteY23" fmla="*/ 3073899 h 3420248"/>
              <a:gd name="connsiteX24" fmla="*/ 10083 w 2565519"/>
              <a:gd name="connsiteY24" fmla="*/ 3025648 h 3420248"/>
              <a:gd name="connsiteX0" fmla="*/ 10083 w 2572169"/>
              <a:gd name="connsiteY0" fmla="*/ 3025648 h 3420248"/>
              <a:gd name="connsiteX1" fmla="*/ 7722 w 2572169"/>
              <a:gd name="connsiteY1" fmla="*/ 2971298 h 3420248"/>
              <a:gd name="connsiteX2" fmla="*/ 15061 w 2572169"/>
              <a:gd name="connsiteY2" fmla="*/ 2952290 h 3420248"/>
              <a:gd name="connsiteX3" fmla="*/ 0 w 2572169"/>
              <a:gd name="connsiteY3" fmla="*/ 2893589 h 3420248"/>
              <a:gd name="connsiteX4" fmla="*/ 4999 w 2572169"/>
              <a:gd name="connsiteY4" fmla="*/ 2869588 h 3420248"/>
              <a:gd name="connsiteX5" fmla="*/ 5582 w 2572169"/>
              <a:gd name="connsiteY5" fmla="*/ 2767760 h 3420248"/>
              <a:gd name="connsiteX6" fmla="*/ 4550 w 2572169"/>
              <a:gd name="connsiteY6" fmla="*/ 2571479 h 3420248"/>
              <a:gd name="connsiteX7" fmla="*/ 4448 w 2572169"/>
              <a:gd name="connsiteY7" fmla="*/ 2512336 h 3420248"/>
              <a:gd name="connsiteX8" fmla="*/ 1713 w 2572169"/>
              <a:gd name="connsiteY8" fmla="*/ 0 h 3420248"/>
              <a:gd name="connsiteX9" fmla="*/ 2519800 w 2572169"/>
              <a:gd name="connsiteY9" fmla="*/ 0 h 3420248"/>
              <a:gd name="connsiteX10" fmla="*/ 2546946 w 2572169"/>
              <a:gd name="connsiteY10" fmla="*/ 27148 h 3420248"/>
              <a:gd name="connsiteX11" fmla="*/ 2550576 w 2572169"/>
              <a:gd name="connsiteY11" fmla="*/ 201466 h 3420248"/>
              <a:gd name="connsiteX12" fmla="*/ 2553965 w 2572169"/>
              <a:gd name="connsiteY12" fmla="*/ 281642 h 3420248"/>
              <a:gd name="connsiteX13" fmla="*/ 2557601 w 2572169"/>
              <a:gd name="connsiteY13" fmla="*/ 339557 h 3420248"/>
              <a:gd name="connsiteX14" fmla="*/ 2572060 w 2572169"/>
              <a:gd name="connsiteY14" fmla="*/ 415561 h 3420248"/>
              <a:gd name="connsiteX15" fmla="*/ 2564258 w 2572169"/>
              <a:gd name="connsiteY15" fmla="*/ 559059 h 3420248"/>
              <a:gd name="connsiteX16" fmla="*/ 2557345 w 2572169"/>
              <a:gd name="connsiteY16" fmla="*/ 630210 h 3420248"/>
              <a:gd name="connsiteX17" fmla="*/ 2552653 w 2572169"/>
              <a:gd name="connsiteY17" fmla="*/ 907912 h 3420248"/>
              <a:gd name="connsiteX18" fmla="*/ 2555388 w 2572169"/>
              <a:gd name="connsiteY18" fmla="*/ 3420248 h 3420248"/>
              <a:gd name="connsiteX19" fmla="*/ 37301 w 2572169"/>
              <a:gd name="connsiteY19" fmla="*/ 3420248 h 3420248"/>
              <a:gd name="connsiteX20" fmla="*/ 10155 w 2572169"/>
              <a:gd name="connsiteY20" fmla="*/ 3393100 h 3420248"/>
              <a:gd name="connsiteX21" fmla="*/ 10115 w 2572169"/>
              <a:gd name="connsiteY21" fmla="*/ 3385186 h 3420248"/>
              <a:gd name="connsiteX22" fmla="*/ 6528 w 2572169"/>
              <a:gd name="connsiteY22" fmla="*/ 3385176 h 3420248"/>
              <a:gd name="connsiteX23" fmla="*/ 6528 w 2572169"/>
              <a:gd name="connsiteY23" fmla="*/ 3073899 h 3420248"/>
              <a:gd name="connsiteX24" fmla="*/ 10083 w 2572169"/>
              <a:gd name="connsiteY24" fmla="*/ 3025648 h 3420248"/>
              <a:gd name="connsiteX0" fmla="*/ 10083 w 2572169"/>
              <a:gd name="connsiteY0" fmla="*/ 3025648 h 3420248"/>
              <a:gd name="connsiteX1" fmla="*/ 7722 w 2572169"/>
              <a:gd name="connsiteY1" fmla="*/ 2971298 h 3420248"/>
              <a:gd name="connsiteX2" fmla="*/ 0 w 2572169"/>
              <a:gd name="connsiteY2" fmla="*/ 2893589 h 3420248"/>
              <a:gd name="connsiteX3" fmla="*/ 4999 w 2572169"/>
              <a:gd name="connsiteY3" fmla="*/ 2869588 h 3420248"/>
              <a:gd name="connsiteX4" fmla="*/ 5582 w 2572169"/>
              <a:gd name="connsiteY4" fmla="*/ 2767760 h 3420248"/>
              <a:gd name="connsiteX5" fmla="*/ 4550 w 2572169"/>
              <a:gd name="connsiteY5" fmla="*/ 2571479 h 3420248"/>
              <a:gd name="connsiteX6" fmla="*/ 4448 w 2572169"/>
              <a:gd name="connsiteY6" fmla="*/ 2512336 h 3420248"/>
              <a:gd name="connsiteX7" fmla="*/ 1713 w 2572169"/>
              <a:gd name="connsiteY7" fmla="*/ 0 h 3420248"/>
              <a:gd name="connsiteX8" fmla="*/ 2519800 w 2572169"/>
              <a:gd name="connsiteY8" fmla="*/ 0 h 3420248"/>
              <a:gd name="connsiteX9" fmla="*/ 2546946 w 2572169"/>
              <a:gd name="connsiteY9" fmla="*/ 27148 h 3420248"/>
              <a:gd name="connsiteX10" fmla="*/ 2550576 w 2572169"/>
              <a:gd name="connsiteY10" fmla="*/ 201466 h 3420248"/>
              <a:gd name="connsiteX11" fmla="*/ 2553965 w 2572169"/>
              <a:gd name="connsiteY11" fmla="*/ 281642 h 3420248"/>
              <a:gd name="connsiteX12" fmla="*/ 2557601 w 2572169"/>
              <a:gd name="connsiteY12" fmla="*/ 339557 h 3420248"/>
              <a:gd name="connsiteX13" fmla="*/ 2572060 w 2572169"/>
              <a:gd name="connsiteY13" fmla="*/ 415561 h 3420248"/>
              <a:gd name="connsiteX14" fmla="*/ 2564258 w 2572169"/>
              <a:gd name="connsiteY14" fmla="*/ 559059 h 3420248"/>
              <a:gd name="connsiteX15" fmla="*/ 2557345 w 2572169"/>
              <a:gd name="connsiteY15" fmla="*/ 630210 h 3420248"/>
              <a:gd name="connsiteX16" fmla="*/ 2552653 w 2572169"/>
              <a:gd name="connsiteY16" fmla="*/ 907912 h 3420248"/>
              <a:gd name="connsiteX17" fmla="*/ 2555388 w 2572169"/>
              <a:gd name="connsiteY17" fmla="*/ 3420248 h 3420248"/>
              <a:gd name="connsiteX18" fmla="*/ 37301 w 2572169"/>
              <a:gd name="connsiteY18" fmla="*/ 3420248 h 3420248"/>
              <a:gd name="connsiteX19" fmla="*/ 10155 w 2572169"/>
              <a:gd name="connsiteY19" fmla="*/ 3393100 h 3420248"/>
              <a:gd name="connsiteX20" fmla="*/ 10115 w 2572169"/>
              <a:gd name="connsiteY20" fmla="*/ 3385186 h 3420248"/>
              <a:gd name="connsiteX21" fmla="*/ 6528 w 2572169"/>
              <a:gd name="connsiteY21" fmla="*/ 3385176 h 3420248"/>
              <a:gd name="connsiteX22" fmla="*/ 6528 w 2572169"/>
              <a:gd name="connsiteY22" fmla="*/ 3073899 h 3420248"/>
              <a:gd name="connsiteX23" fmla="*/ 10083 w 2572169"/>
              <a:gd name="connsiteY23" fmla="*/ 3025648 h 3420248"/>
              <a:gd name="connsiteX0" fmla="*/ 10083 w 2572169"/>
              <a:gd name="connsiteY0" fmla="*/ 3025648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3 w 2572169"/>
              <a:gd name="connsiteY22" fmla="*/ 3025648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6799 w 2572440"/>
              <a:gd name="connsiteY21" fmla="*/ 3073899 h 3420248"/>
              <a:gd name="connsiteX22" fmla="*/ 10357 w 2572440"/>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25651 h 3420248"/>
              <a:gd name="connsiteX0" fmla="*/ 10357 w 2572440"/>
              <a:gd name="connsiteY0" fmla="*/ 3079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2070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45576 h 3420248"/>
              <a:gd name="connsiteX21" fmla="*/ 10378 w 2572440"/>
              <a:gd name="connsiteY21" fmla="*/ 3207099 h 3420248"/>
              <a:gd name="connsiteX22" fmla="*/ 10357 w 2572440"/>
              <a:gd name="connsiteY22" fmla="*/ 3079651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440" h="3420248">
                <a:moveTo>
                  <a:pt x="10357" y="3079651"/>
                </a:moveTo>
                <a:cubicBezTo>
                  <a:pt x="16429" y="3035202"/>
                  <a:pt x="-2458" y="2977202"/>
                  <a:pt x="271" y="2915189"/>
                </a:cubicBezTo>
                <a:lnTo>
                  <a:pt x="5270" y="2869588"/>
                </a:lnTo>
                <a:cubicBezTo>
                  <a:pt x="5464" y="2835645"/>
                  <a:pt x="5659" y="2801703"/>
                  <a:pt x="5853" y="2767760"/>
                </a:cubicBezTo>
                <a:cubicBezTo>
                  <a:pt x="5193" y="2669933"/>
                  <a:pt x="5481" y="2669306"/>
                  <a:pt x="4821" y="2571479"/>
                </a:cubicBezTo>
                <a:lnTo>
                  <a:pt x="4719" y="2512336"/>
                </a:lnTo>
                <a:cubicBezTo>
                  <a:pt x="3807" y="1674891"/>
                  <a:pt x="2896" y="837445"/>
                  <a:pt x="1984" y="0"/>
                </a:cubicBezTo>
                <a:lnTo>
                  <a:pt x="2520071" y="0"/>
                </a:lnTo>
                <a:cubicBezTo>
                  <a:pt x="2535047" y="43"/>
                  <a:pt x="2547179" y="12172"/>
                  <a:pt x="2547217" y="27148"/>
                </a:cubicBezTo>
                <a:cubicBezTo>
                  <a:pt x="2552346" y="77753"/>
                  <a:pt x="2550243" y="148266"/>
                  <a:pt x="2550847" y="201466"/>
                </a:cubicBezTo>
                <a:cubicBezTo>
                  <a:pt x="2550846" y="249760"/>
                  <a:pt x="2554237" y="233348"/>
                  <a:pt x="2554236" y="281642"/>
                </a:cubicBezTo>
                <a:lnTo>
                  <a:pt x="2557872" y="339557"/>
                </a:lnTo>
                <a:cubicBezTo>
                  <a:pt x="2559695" y="368477"/>
                  <a:pt x="2570785" y="394161"/>
                  <a:pt x="2572331" y="415561"/>
                </a:cubicBezTo>
                <a:cubicBezTo>
                  <a:pt x="2573440" y="452145"/>
                  <a:pt x="2565789" y="529884"/>
                  <a:pt x="2564529" y="559059"/>
                </a:cubicBezTo>
                <a:cubicBezTo>
                  <a:pt x="2564610" y="593576"/>
                  <a:pt x="2557535" y="595693"/>
                  <a:pt x="2557616" y="630210"/>
                </a:cubicBezTo>
                <a:cubicBezTo>
                  <a:pt x="2557708" y="689752"/>
                  <a:pt x="2552121" y="430419"/>
                  <a:pt x="2552924" y="907912"/>
                </a:cubicBezTo>
                <a:cubicBezTo>
                  <a:pt x="2553836" y="1745357"/>
                  <a:pt x="2554747" y="2582803"/>
                  <a:pt x="2555659" y="3420248"/>
                </a:cubicBezTo>
                <a:lnTo>
                  <a:pt x="37572" y="3420248"/>
                </a:lnTo>
                <a:cubicBezTo>
                  <a:pt x="22596" y="3420205"/>
                  <a:pt x="10464" y="3408076"/>
                  <a:pt x="10426" y="3393100"/>
                </a:cubicBezTo>
                <a:cubicBezTo>
                  <a:pt x="10413" y="3390462"/>
                  <a:pt x="10399" y="3387824"/>
                  <a:pt x="10386" y="3385186"/>
                </a:cubicBezTo>
                <a:lnTo>
                  <a:pt x="6799" y="3345576"/>
                </a:lnTo>
                <a:lnTo>
                  <a:pt x="10378" y="3207099"/>
                </a:lnTo>
                <a:cubicBezTo>
                  <a:pt x="10371" y="3163416"/>
                  <a:pt x="10364" y="3123334"/>
                  <a:pt x="10357" y="3079651"/>
                </a:cubicBez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5" name="Obraz 5" descr="Obraz zawierający samolot&#10;&#10;Opis wygenerowany automatycznie">
            <a:extLst>
              <a:ext uri="{FF2B5EF4-FFF2-40B4-BE49-F238E27FC236}">
                <a16:creationId xmlns:a16="http://schemas.microsoft.com/office/drawing/2014/main" id="{F122B189-CF9A-F294-0FE0-6C936C213CA1}"/>
              </a:ext>
            </a:extLst>
          </p:cNvPr>
          <p:cNvPicPr>
            <a:picLocks noChangeAspect="1"/>
          </p:cNvPicPr>
          <p:nvPr/>
        </p:nvPicPr>
        <p:blipFill rotWithShape="1">
          <a:blip r:embed="rId3">
            <a:alphaModFix amt="85000"/>
          </a:blip>
          <a:srcRect r="1" b="4094"/>
          <a:stretch/>
        </p:blipFill>
        <p:spPr>
          <a:xfrm>
            <a:off x="354170" y="365580"/>
            <a:ext cx="3321973" cy="2389505"/>
          </a:xfrm>
          <a:custGeom>
            <a:avLst/>
            <a:gdLst/>
            <a:ahLst/>
            <a:cxnLst/>
            <a:rect l="l" t="t" r="r" b="b"/>
            <a:pathLst>
              <a:path w="3321973" h="2389505">
                <a:moveTo>
                  <a:pt x="205212" y="0"/>
                </a:moveTo>
                <a:lnTo>
                  <a:pt x="334017" y="11029"/>
                </a:lnTo>
                <a:cubicBezTo>
                  <a:pt x="374710" y="13525"/>
                  <a:pt x="412048" y="15814"/>
                  <a:pt x="452740" y="18310"/>
                </a:cubicBezTo>
                <a:cubicBezTo>
                  <a:pt x="493822" y="26112"/>
                  <a:pt x="548856" y="13083"/>
                  <a:pt x="606478" y="18997"/>
                </a:cubicBezTo>
                <a:lnTo>
                  <a:pt x="648691" y="25936"/>
                </a:lnTo>
                <a:cubicBezTo>
                  <a:pt x="680299" y="28048"/>
                  <a:pt x="711907" y="30160"/>
                  <a:pt x="743516" y="32272"/>
                </a:cubicBezTo>
                <a:cubicBezTo>
                  <a:pt x="834680" y="37303"/>
                  <a:pt x="835248" y="37589"/>
                  <a:pt x="926412" y="42620"/>
                </a:cubicBezTo>
                <a:lnTo>
                  <a:pt x="981511" y="45919"/>
                </a:lnTo>
                <a:cubicBezTo>
                  <a:pt x="1761665" y="93089"/>
                  <a:pt x="2541819" y="140260"/>
                  <a:pt x="3321973" y="187430"/>
                </a:cubicBezTo>
                <a:lnTo>
                  <a:pt x="3187957" y="2367306"/>
                </a:lnTo>
                <a:cubicBezTo>
                  <a:pt x="3187120" y="2380268"/>
                  <a:pt x="3175176" y="2390076"/>
                  <a:pt x="3161224" y="2389251"/>
                </a:cubicBezTo>
                <a:cubicBezTo>
                  <a:pt x="3113810" y="2390793"/>
                  <a:pt x="3048237" y="2384934"/>
                  <a:pt x="2998648" y="2382411"/>
                </a:cubicBezTo>
                <a:cubicBezTo>
                  <a:pt x="2953661" y="2379644"/>
                  <a:pt x="2968768" y="2383520"/>
                  <a:pt x="2923781" y="2380753"/>
                </a:cubicBezTo>
                <a:lnTo>
                  <a:pt x="2869638" y="2380584"/>
                </a:lnTo>
                <a:cubicBezTo>
                  <a:pt x="2842601" y="2380506"/>
                  <a:pt x="2818086" y="2388635"/>
                  <a:pt x="2798069" y="2388748"/>
                </a:cubicBezTo>
                <a:cubicBezTo>
                  <a:pt x="2763930" y="2387613"/>
                  <a:pt x="2691921" y="2376538"/>
                  <a:pt x="2664811" y="2373776"/>
                </a:cubicBezTo>
                <a:cubicBezTo>
                  <a:pt x="2632653" y="2371869"/>
                  <a:pt x="2631058" y="2365623"/>
                  <a:pt x="2598900" y="2363717"/>
                </a:cubicBezTo>
                <a:cubicBezTo>
                  <a:pt x="2543430" y="2360386"/>
                  <a:pt x="2785303" y="2370402"/>
                  <a:pt x="2340462" y="2343751"/>
                </a:cubicBezTo>
                <a:cubicBezTo>
                  <a:pt x="1560308" y="2296581"/>
                  <a:pt x="780153" y="2249410"/>
                  <a:pt x="0" y="2202240"/>
                </a:cubicBezTo>
                <a:lnTo>
                  <a:pt x="134015" y="22364"/>
                </a:lnTo>
                <a:cubicBezTo>
                  <a:pt x="134853" y="9402"/>
                  <a:pt x="146797" y="-406"/>
                  <a:pt x="160749" y="418"/>
                </a:cubicBezTo>
                <a:cubicBezTo>
                  <a:pt x="163207" y="558"/>
                  <a:pt x="165665" y="697"/>
                  <a:pt x="168123" y="837"/>
                </a:cubicBezTo>
                <a:close/>
              </a:path>
            </a:pathLst>
          </a:custGeom>
        </p:spPr>
      </p:pic>
      <p:sp>
        <p:nvSpPr>
          <p:cNvPr id="18" name="Freeform: Shape 17">
            <a:extLst>
              <a:ext uri="{FF2B5EF4-FFF2-40B4-BE49-F238E27FC236}">
                <a16:creationId xmlns:a16="http://schemas.microsoft.com/office/drawing/2014/main" id="{E8420D38-EBD1-4C11-AE42-CE798ACF4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35">
            <a:off x="9426854" y="233529"/>
            <a:ext cx="2765180" cy="2608440"/>
          </a:xfrm>
          <a:custGeom>
            <a:avLst/>
            <a:gdLst>
              <a:gd name="connsiteX0" fmla="*/ 118506 w 2765180"/>
              <a:gd name="connsiteY0" fmla="*/ 0 h 2608440"/>
              <a:gd name="connsiteX1" fmla="*/ 2765180 w 2765180"/>
              <a:gd name="connsiteY1" fmla="*/ 126669 h 2608440"/>
              <a:gd name="connsiteX2" fmla="*/ 2765180 w 2765180"/>
              <a:gd name="connsiteY2" fmla="*/ 2608440 h 2608440"/>
              <a:gd name="connsiteX3" fmla="*/ 0 w 2765180"/>
              <a:gd name="connsiteY3" fmla="*/ 2476098 h 2608440"/>
            </a:gdLst>
            <a:ahLst/>
            <a:cxnLst>
              <a:cxn ang="0">
                <a:pos x="connsiteX0" y="connsiteY0"/>
              </a:cxn>
              <a:cxn ang="0">
                <a:pos x="connsiteX1" y="connsiteY1"/>
              </a:cxn>
              <a:cxn ang="0">
                <a:pos x="connsiteX2" y="connsiteY2"/>
              </a:cxn>
              <a:cxn ang="0">
                <a:pos x="connsiteX3" y="connsiteY3"/>
              </a:cxn>
            </a:cxnLst>
            <a:rect l="l" t="t" r="r" b="b"/>
            <a:pathLst>
              <a:path w="2765180" h="2608440">
                <a:moveTo>
                  <a:pt x="118506" y="0"/>
                </a:moveTo>
                <a:lnTo>
                  <a:pt x="2765180" y="126669"/>
                </a:lnTo>
                <a:lnTo>
                  <a:pt x="2765180" y="2608440"/>
                </a:lnTo>
                <a:lnTo>
                  <a:pt x="0" y="2476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F2A4886-98D3-48B8-9F0A-264BE01D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35">
            <a:off x="9545969" y="354824"/>
            <a:ext cx="2650960" cy="2387785"/>
          </a:xfrm>
          <a:custGeom>
            <a:avLst/>
            <a:gdLst>
              <a:gd name="connsiteX0" fmla="*/ 188428 w 2649646"/>
              <a:gd name="connsiteY0" fmla="*/ 0 h 2386601"/>
              <a:gd name="connsiteX1" fmla="*/ 317319 w 2649646"/>
              <a:gd name="connsiteY1" fmla="*/ 9987 h 2386601"/>
              <a:gd name="connsiteX2" fmla="*/ 436100 w 2649646"/>
              <a:gd name="connsiteY2" fmla="*/ 16262 h 2386601"/>
              <a:gd name="connsiteX3" fmla="*/ 589846 w 2649646"/>
              <a:gd name="connsiteY3" fmla="*/ 15508 h 2386601"/>
              <a:gd name="connsiteX4" fmla="*/ 632112 w 2649646"/>
              <a:gd name="connsiteY4" fmla="*/ 22158 h 2386601"/>
              <a:gd name="connsiteX5" fmla="*/ 726986 w 2649646"/>
              <a:gd name="connsiteY5" fmla="*/ 27700 h 2386601"/>
              <a:gd name="connsiteX6" fmla="*/ 909965 w 2649646"/>
              <a:gd name="connsiteY6" fmla="*/ 36484 h 2386601"/>
              <a:gd name="connsiteX7" fmla="*/ 965089 w 2649646"/>
              <a:gd name="connsiteY7" fmla="*/ 39315 h 2386601"/>
              <a:gd name="connsiteX8" fmla="*/ 2649646 w 2649646"/>
              <a:gd name="connsiteY8" fmla="*/ 126832 h 2386601"/>
              <a:gd name="connsiteX9" fmla="*/ 2649646 w 2649646"/>
              <a:gd name="connsiteY9" fmla="*/ 2386601 h 2386601"/>
              <a:gd name="connsiteX10" fmla="*/ 2646803 w 2649646"/>
              <a:gd name="connsiteY10" fmla="*/ 2386313 h 2386601"/>
              <a:gd name="connsiteX11" fmla="*/ 2600173 w 2649646"/>
              <a:gd name="connsiteY11" fmla="*/ 2378675 h 2386601"/>
              <a:gd name="connsiteX12" fmla="*/ 2341578 w 2649646"/>
              <a:gd name="connsiteY12" fmla="*/ 2360834 h 2386601"/>
              <a:gd name="connsiteX13" fmla="*/ 0 w 2649646"/>
              <a:gd name="connsiteY13" fmla="*/ 2239182 h 2386601"/>
              <a:gd name="connsiteX14" fmla="*/ 117401 w 2649646"/>
              <a:gd name="connsiteY14" fmla="*/ 23391 h 2386601"/>
              <a:gd name="connsiteX15" fmla="*/ 143968 w 2649646"/>
              <a:gd name="connsiteY15" fmla="*/ 845 h 2386601"/>
              <a:gd name="connsiteX16" fmla="*/ 151345 w 2649646"/>
              <a:gd name="connsiteY16" fmla="*/ 1200 h 23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9646" h="2386601">
                <a:moveTo>
                  <a:pt x="188428" y="0"/>
                </a:moveTo>
                <a:lnTo>
                  <a:pt x="317319" y="9987"/>
                </a:lnTo>
                <a:cubicBezTo>
                  <a:pt x="358032" y="12138"/>
                  <a:pt x="395388" y="14111"/>
                  <a:pt x="436100" y="16262"/>
                </a:cubicBezTo>
                <a:cubicBezTo>
                  <a:pt x="477242" y="23800"/>
                  <a:pt x="532178" y="10044"/>
                  <a:pt x="589846" y="15508"/>
                </a:cubicBezTo>
                <a:lnTo>
                  <a:pt x="632112" y="22158"/>
                </a:lnTo>
                <a:cubicBezTo>
                  <a:pt x="663737" y="24005"/>
                  <a:pt x="695361" y="25853"/>
                  <a:pt x="726986" y="27700"/>
                </a:cubicBezTo>
                <a:cubicBezTo>
                  <a:pt x="818190" y="31950"/>
                  <a:pt x="818761" y="32234"/>
                  <a:pt x="909965" y="36484"/>
                </a:cubicBezTo>
                <a:lnTo>
                  <a:pt x="965089" y="39315"/>
                </a:lnTo>
                <a:lnTo>
                  <a:pt x="2649646" y="126832"/>
                </a:lnTo>
                <a:lnTo>
                  <a:pt x="2649646" y="2386601"/>
                </a:lnTo>
                <a:lnTo>
                  <a:pt x="2646803" y="2386313"/>
                </a:lnTo>
                <a:cubicBezTo>
                  <a:pt x="2631259" y="2383767"/>
                  <a:pt x="2624303" y="2379900"/>
                  <a:pt x="2600173" y="2378675"/>
                </a:cubicBezTo>
                <a:cubicBezTo>
                  <a:pt x="2544676" y="2375816"/>
                  <a:pt x="2786630" y="2383706"/>
                  <a:pt x="2341578" y="2360834"/>
                </a:cubicBezTo>
                <a:cubicBezTo>
                  <a:pt x="1561052" y="2320284"/>
                  <a:pt x="780526" y="2279733"/>
                  <a:pt x="0" y="2239182"/>
                </a:cubicBezTo>
                <a:lnTo>
                  <a:pt x="117401" y="23391"/>
                </a:lnTo>
                <a:cubicBezTo>
                  <a:pt x="118139" y="10215"/>
                  <a:pt x="130009" y="139"/>
                  <a:pt x="143968" y="845"/>
                </a:cubicBezTo>
                <a:cubicBezTo>
                  <a:pt x="146427" y="963"/>
                  <a:pt x="148886" y="1081"/>
                  <a:pt x="151345" y="1200"/>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Obraz 6" descr="Obraz zawierający niebo, zewnętrzne&#10;&#10;Opis wygenerowany automatycznie">
            <a:extLst>
              <a:ext uri="{FF2B5EF4-FFF2-40B4-BE49-F238E27FC236}">
                <a16:creationId xmlns:a16="http://schemas.microsoft.com/office/drawing/2014/main" id="{16F8AAFD-13E0-3153-3126-CB2AFEA4C1A3}"/>
              </a:ext>
            </a:extLst>
          </p:cNvPr>
          <p:cNvPicPr>
            <a:picLocks noChangeAspect="1"/>
          </p:cNvPicPr>
          <p:nvPr/>
        </p:nvPicPr>
        <p:blipFill rotWithShape="1">
          <a:blip r:embed="rId4">
            <a:alphaModFix amt="85000"/>
          </a:blip>
          <a:srcRect l="4231" r="11106" b="-2"/>
          <a:stretch/>
        </p:blipFill>
        <p:spPr>
          <a:xfrm>
            <a:off x="9545458" y="354316"/>
            <a:ext cx="2651903" cy="2388885"/>
          </a:xfrm>
          <a:custGeom>
            <a:avLst/>
            <a:gdLst/>
            <a:ahLst/>
            <a:cxnLst/>
            <a:rect l="l" t="t" r="r" b="b"/>
            <a:pathLst>
              <a:path w="2651903" h="2388885">
                <a:moveTo>
                  <a:pt x="189522" y="0"/>
                </a:moveTo>
                <a:lnTo>
                  <a:pt x="318472" y="10050"/>
                </a:lnTo>
                <a:cubicBezTo>
                  <a:pt x="359204" y="12220"/>
                  <a:pt x="396578" y="14211"/>
                  <a:pt x="437309" y="16381"/>
                </a:cubicBezTo>
                <a:cubicBezTo>
                  <a:pt x="478468" y="23941"/>
                  <a:pt x="533438" y="10203"/>
                  <a:pt x="591132" y="15696"/>
                </a:cubicBezTo>
                <a:lnTo>
                  <a:pt x="633416" y="22368"/>
                </a:lnTo>
                <a:cubicBezTo>
                  <a:pt x="665056" y="24230"/>
                  <a:pt x="696694" y="26093"/>
                  <a:pt x="728334" y="27955"/>
                </a:cubicBezTo>
                <a:cubicBezTo>
                  <a:pt x="819582" y="32248"/>
                  <a:pt x="820153" y="32532"/>
                  <a:pt x="911400" y="36825"/>
                </a:cubicBezTo>
                <a:lnTo>
                  <a:pt x="966550" y="39682"/>
                </a:lnTo>
                <a:lnTo>
                  <a:pt x="2651903" y="127995"/>
                </a:lnTo>
                <a:lnTo>
                  <a:pt x="2650894" y="2388885"/>
                </a:lnTo>
                <a:lnTo>
                  <a:pt x="2648049" y="2388595"/>
                </a:lnTo>
                <a:cubicBezTo>
                  <a:pt x="2632499" y="2386041"/>
                  <a:pt x="2625541" y="2382169"/>
                  <a:pt x="2601400" y="2380933"/>
                </a:cubicBezTo>
                <a:cubicBezTo>
                  <a:pt x="2545877" y="2378048"/>
                  <a:pt x="2787947" y="2386050"/>
                  <a:pt x="2342685" y="2362967"/>
                </a:cubicBezTo>
                <a:cubicBezTo>
                  <a:pt x="1561790" y="2322049"/>
                  <a:pt x="780895" y="2281129"/>
                  <a:pt x="0" y="2240209"/>
                </a:cubicBezTo>
                <a:lnTo>
                  <a:pt x="118449" y="23371"/>
                </a:lnTo>
                <a:cubicBezTo>
                  <a:pt x="119193" y="10189"/>
                  <a:pt x="131074" y="113"/>
                  <a:pt x="145039" y="826"/>
                </a:cubicBezTo>
                <a:cubicBezTo>
                  <a:pt x="147499" y="945"/>
                  <a:pt x="149960" y="1064"/>
                  <a:pt x="152420" y="1185"/>
                </a:cubicBezTo>
                <a:close/>
              </a:path>
            </a:pathLst>
          </a:custGeom>
        </p:spPr>
      </p:pic>
      <p:sp>
        <p:nvSpPr>
          <p:cNvPr id="22" name="Freeform: Shape 21">
            <a:extLst>
              <a:ext uri="{FF2B5EF4-FFF2-40B4-BE49-F238E27FC236}">
                <a16:creationId xmlns:a16="http://schemas.microsoft.com/office/drawing/2014/main" id="{72CDADC0-84B7-4019-900B-5D572D3BD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051429">
            <a:off x="9845633" y="-41812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CA93567D-E5AC-DC0C-51EE-CE736C05916E}"/>
              </a:ext>
            </a:extLst>
          </p:cNvPr>
          <p:cNvSpPr>
            <a:spLocks noGrp="1"/>
          </p:cNvSpPr>
          <p:nvPr>
            <p:ph type="title"/>
          </p:nvPr>
        </p:nvSpPr>
        <p:spPr>
          <a:xfrm>
            <a:off x="3083343" y="696236"/>
            <a:ext cx="5775125" cy="1910957"/>
          </a:xfrm>
        </p:spPr>
        <p:txBody>
          <a:bodyPr>
            <a:noAutofit/>
          </a:bodyPr>
          <a:lstStyle/>
          <a:p>
            <a:r>
              <a:rPr lang="pl-PL" sz="5400" i="0" u="sng" dirty="0">
                <a:ea typeface="+mj-lt"/>
                <a:cs typeface="+mj-lt"/>
              </a:rPr>
              <a:t>THE LONDON EYE</a:t>
            </a:r>
            <a:endParaRPr lang="pl-PL" sz="5400" u="sng" dirty="0"/>
          </a:p>
        </p:txBody>
      </p:sp>
      <p:sp>
        <p:nvSpPr>
          <p:cNvPr id="24" name="Freeform: Shape 23">
            <a:extLst>
              <a:ext uri="{FF2B5EF4-FFF2-40B4-BE49-F238E27FC236}">
                <a16:creationId xmlns:a16="http://schemas.microsoft.com/office/drawing/2014/main" id="{DE2C9E51-73F9-4DFA-898C-87EB227CA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81632"/>
            <a:ext cx="5737221" cy="3876368"/>
          </a:xfrm>
          <a:custGeom>
            <a:avLst/>
            <a:gdLst>
              <a:gd name="connsiteX0" fmla="*/ 5499598 w 5737221"/>
              <a:gd name="connsiteY0" fmla="*/ 0 h 3876368"/>
              <a:gd name="connsiteX1" fmla="*/ 5737221 w 5737221"/>
              <a:gd name="connsiteY1" fmla="*/ 3876368 h 3876368"/>
              <a:gd name="connsiteX2" fmla="*/ 0 w 5737221"/>
              <a:gd name="connsiteY2" fmla="*/ 3876368 h 3876368"/>
              <a:gd name="connsiteX3" fmla="*/ 0 w 5737221"/>
              <a:gd name="connsiteY3" fmla="*/ 337129 h 3876368"/>
            </a:gdLst>
            <a:ahLst/>
            <a:cxnLst>
              <a:cxn ang="0">
                <a:pos x="connsiteX0" y="connsiteY0"/>
              </a:cxn>
              <a:cxn ang="0">
                <a:pos x="connsiteX1" y="connsiteY1"/>
              </a:cxn>
              <a:cxn ang="0">
                <a:pos x="connsiteX2" y="connsiteY2"/>
              </a:cxn>
              <a:cxn ang="0">
                <a:pos x="connsiteX3" y="connsiteY3"/>
              </a:cxn>
            </a:cxnLst>
            <a:rect l="l" t="t" r="r" b="b"/>
            <a:pathLst>
              <a:path w="5737221" h="3876368">
                <a:moveTo>
                  <a:pt x="5499598" y="0"/>
                </a:moveTo>
                <a:lnTo>
                  <a:pt x="5737221" y="3876368"/>
                </a:lnTo>
                <a:lnTo>
                  <a:pt x="0" y="3876368"/>
                </a:lnTo>
                <a:lnTo>
                  <a:pt x="0" y="337129"/>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12D77736-8763-41B6-8CF9-0490A81E9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2" y="3108603"/>
            <a:ext cx="5609381" cy="3749397"/>
          </a:xfrm>
          <a:custGeom>
            <a:avLst/>
            <a:gdLst>
              <a:gd name="connsiteX0" fmla="*/ 5379542 w 5609381"/>
              <a:gd name="connsiteY0" fmla="*/ 0 h 3749397"/>
              <a:gd name="connsiteX1" fmla="*/ 5609381 w 5609381"/>
              <a:gd name="connsiteY1" fmla="*/ 3749397 h 3749397"/>
              <a:gd name="connsiteX2" fmla="*/ 0 w 5609381"/>
              <a:gd name="connsiteY2" fmla="*/ 3749397 h 3749397"/>
              <a:gd name="connsiteX3" fmla="*/ 0 w 5609381"/>
              <a:gd name="connsiteY3" fmla="*/ 345888 h 3749397"/>
              <a:gd name="connsiteX4" fmla="*/ 86435 w 5609381"/>
              <a:gd name="connsiteY4" fmla="*/ 338142 h 3749397"/>
              <a:gd name="connsiteX5" fmla="*/ 371730 w 5609381"/>
              <a:gd name="connsiteY5" fmla="*/ 312577 h 3749397"/>
              <a:gd name="connsiteX6" fmla="*/ 486903 w 5609381"/>
              <a:gd name="connsiteY6" fmla="*/ 305316 h 3749397"/>
              <a:gd name="connsiteX7" fmla="*/ 5379542 w 5609381"/>
              <a:gd name="connsiteY7" fmla="*/ 0 h 374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9381" h="3749397">
                <a:moveTo>
                  <a:pt x="5379542" y="0"/>
                </a:moveTo>
                <a:lnTo>
                  <a:pt x="5609381" y="3749397"/>
                </a:lnTo>
                <a:lnTo>
                  <a:pt x="0" y="3749397"/>
                </a:lnTo>
                <a:lnTo>
                  <a:pt x="0" y="345888"/>
                </a:lnTo>
                <a:lnTo>
                  <a:pt x="86435" y="338142"/>
                </a:lnTo>
                <a:cubicBezTo>
                  <a:pt x="181470" y="328604"/>
                  <a:pt x="276506" y="319066"/>
                  <a:pt x="371730" y="312577"/>
                </a:cubicBezTo>
                <a:lnTo>
                  <a:pt x="486903" y="305316"/>
                </a:lnTo>
                <a:cubicBezTo>
                  <a:pt x="2117783" y="203543"/>
                  <a:pt x="3748663" y="101773"/>
                  <a:pt x="5379542" y="0"/>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transport, zewnętrzne, niebo, woda&#10;&#10;Opis wygenerowany automatycznie">
            <a:extLst>
              <a:ext uri="{FF2B5EF4-FFF2-40B4-BE49-F238E27FC236}">
                <a16:creationId xmlns:a16="http://schemas.microsoft.com/office/drawing/2014/main" id="{768ADB7F-1627-47D8-D32F-008678A35E08}"/>
              </a:ext>
            </a:extLst>
          </p:cNvPr>
          <p:cNvPicPr>
            <a:picLocks noChangeAspect="1"/>
          </p:cNvPicPr>
          <p:nvPr/>
        </p:nvPicPr>
        <p:blipFill rotWithShape="1">
          <a:blip r:embed="rId6">
            <a:alphaModFix amt="85000"/>
          </a:blip>
          <a:srcRect t="5324" r="-1" b="11206"/>
          <a:stretch/>
        </p:blipFill>
        <p:spPr>
          <a:xfrm>
            <a:off x="6642" y="3108603"/>
            <a:ext cx="5609381" cy="3749397"/>
          </a:xfrm>
          <a:custGeom>
            <a:avLst/>
            <a:gdLst/>
            <a:ahLst/>
            <a:cxnLst/>
            <a:rect l="l" t="t" r="r" b="b"/>
            <a:pathLst>
              <a:path w="5609381" h="3749397">
                <a:moveTo>
                  <a:pt x="5379542" y="0"/>
                </a:moveTo>
                <a:lnTo>
                  <a:pt x="5609381" y="3749397"/>
                </a:lnTo>
                <a:lnTo>
                  <a:pt x="0" y="3749397"/>
                </a:lnTo>
                <a:lnTo>
                  <a:pt x="0" y="345888"/>
                </a:lnTo>
                <a:lnTo>
                  <a:pt x="86435" y="338142"/>
                </a:lnTo>
                <a:cubicBezTo>
                  <a:pt x="181470" y="328604"/>
                  <a:pt x="276506" y="319066"/>
                  <a:pt x="371730" y="312577"/>
                </a:cubicBezTo>
                <a:lnTo>
                  <a:pt x="486903" y="305316"/>
                </a:lnTo>
                <a:cubicBezTo>
                  <a:pt x="2117783" y="203543"/>
                  <a:pt x="3748663" y="101773"/>
                  <a:pt x="5379542" y="0"/>
                </a:cubicBezTo>
                <a:close/>
              </a:path>
            </a:pathLst>
          </a:custGeom>
        </p:spPr>
      </p:pic>
      <p:grpSp>
        <p:nvGrpSpPr>
          <p:cNvPr id="28" name="Group 27">
            <a:extLst>
              <a:ext uri="{FF2B5EF4-FFF2-40B4-BE49-F238E27FC236}">
                <a16:creationId xmlns:a16="http://schemas.microsoft.com/office/drawing/2014/main" id="{E0B86CD0-600D-4A9B-870E-F790244BF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9" name="Group 28">
              <a:extLst>
                <a:ext uri="{FF2B5EF4-FFF2-40B4-BE49-F238E27FC236}">
                  <a16:creationId xmlns:a16="http://schemas.microsoft.com/office/drawing/2014/main" id="{A0D72F24-39A0-4C77-9B47-2C4A5A291B9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1" name="Straight Connector 30">
                <a:extLst>
                  <a:ext uri="{FF2B5EF4-FFF2-40B4-BE49-F238E27FC236}">
                    <a16:creationId xmlns:a16="http://schemas.microsoft.com/office/drawing/2014/main" id="{7DFD93CA-39B5-4634-BC1F-26EEB6CFA3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002D7D0-83A5-4B58-9C85-E5C9F604FB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9F0CAF64-687B-4349-9F53-72DDEB595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9">
            <a:extLst>
              <a:ext uri="{FF2B5EF4-FFF2-40B4-BE49-F238E27FC236}">
                <a16:creationId xmlns:a16="http://schemas.microsoft.com/office/drawing/2014/main" id="{740B4320-9487-4A9F-8D98-E0F1EA33B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65798">
            <a:off x="4619706" y="3759316"/>
            <a:ext cx="3247616" cy="2345829"/>
          </a:xfrm>
          <a:custGeom>
            <a:avLst/>
            <a:gdLst>
              <a:gd name="connsiteX0" fmla="*/ 0 w 3412914"/>
              <a:gd name="connsiteY0" fmla="*/ 0 h 2472474"/>
              <a:gd name="connsiteX1" fmla="*/ 3412914 w 3412914"/>
              <a:gd name="connsiteY1" fmla="*/ 0 h 2472474"/>
              <a:gd name="connsiteX2" fmla="*/ 3412914 w 3412914"/>
              <a:gd name="connsiteY2" fmla="*/ 2472474 h 2472474"/>
              <a:gd name="connsiteX3" fmla="*/ 0 w 3412914"/>
              <a:gd name="connsiteY3" fmla="*/ 2472474 h 2472474"/>
              <a:gd name="connsiteX4" fmla="*/ 0 w 3412914"/>
              <a:gd name="connsiteY4" fmla="*/ 0 h 2472474"/>
              <a:gd name="connsiteX0" fmla="*/ 0 w 3416387"/>
              <a:gd name="connsiteY0" fmla="*/ 0 h 2472474"/>
              <a:gd name="connsiteX1" fmla="*/ 3412914 w 3416387"/>
              <a:gd name="connsiteY1" fmla="*/ 0 h 2472474"/>
              <a:gd name="connsiteX2" fmla="*/ 3416387 w 3416387"/>
              <a:gd name="connsiteY2" fmla="*/ 2449362 h 2472474"/>
              <a:gd name="connsiteX3" fmla="*/ 0 w 3416387"/>
              <a:gd name="connsiteY3" fmla="*/ 2472474 h 2472474"/>
              <a:gd name="connsiteX4" fmla="*/ 0 w 3416387"/>
              <a:gd name="connsiteY4" fmla="*/ 0 h 2472474"/>
              <a:gd name="connsiteX0" fmla="*/ 221 w 3416608"/>
              <a:gd name="connsiteY0" fmla="*/ 0 h 2467896"/>
              <a:gd name="connsiteX1" fmla="*/ 3413135 w 3416608"/>
              <a:gd name="connsiteY1" fmla="*/ 0 h 2467896"/>
              <a:gd name="connsiteX2" fmla="*/ 3416608 w 3416608"/>
              <a:gd name="connsiteY2" fmla="*/ 2449362 h 2467896"/>
              <a:gd name="connsiteX3" fmla="*/ 0 w 3416608"/>
              <a:gd name="connsiteY3" fmla="*/ 2467896 h 2467896"/>
              <a:gd name="connsiteX4" fmla="*/ 221 w 3416608"/>
              <a:gd name="connsiteY4" fmla="*/ 0 h 2467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608" h="2467896">
                <a:moveTo>
                  <a:pt x="221" y="0"/>
                </a:moveTo>
                <a:lnTo>
                  <a:pt x="3413135" y="0"/>
                </a:lnTo>
                <a:cubicBezTo>
                  <a:pt x="3414293" y="816454"/>
                  <a:pt x="3415450" y="1632908"/>
                  <a:pt x="3416608" y="2449362"/>
                </a:cubicBezTo>
                <a:lnTo>
                  <a:pt x="0" y="2467896"/>
                </a:lnTo>
                <a:cubicBezTo>
                  <a:pt x="74" y="1645264"/>
                  <a:pt x="147" y="822632"/>
                  <a:pt x="221" y="0"/>
                </a:cubicBezTo>
                <a:close/>
              </a:path>
            </a:pathLst>
          </a:cu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B54D736-1F52-494A-96E6-C3E9192DE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2551">
            <a:off x="5192046" y="3411777"/>
            <a:ext cx="2118398" cy="3030789"/>
          </a:xfrm>
          <a:custGeom>
            <a:avLst/>
            <a:gdLst>
              <a:gd name="connsiteX0" fmla="*/ 0 w 2582211"/>
              <a:gd name="connsiteY0" fmla="*/ 2984046 h 3420248"/>
              <a:gd name="connsiteX1" fmla="*/ 4752 w 2582211"/>
              <a:gd name="connsiteY1" fmla="*/ 2965088 h 3420248"/>
              <a:gd name="connsiteX2" fmla="*/ 2776 w 2582211"/>
              <a:gd name="connsiteY2" fmla="*/ 2952290 h 3420248"/>
              <a:gd name="connsiteX3" fmla="*/ 7866 w 2582211"/>
              <a:gd name="connsiteY3" fmla="*/ 2928456 h 3420248"/>
              <a:gd name="connsiteX4" fmla="*/ 12555 w 2582211"/>
              <a:gd name="connsiteY4" fmla="*/ 2893589 h 3420248"/>
              <a:gd name="connsiteX5" fmla="*/ 17554 w 2582211"/>
              <a:gd name="connsiteY5" fmla="*/ 2869588 h 3420248"/>
              <a:gd name="connsiteX6" fmla="*/ 19084 w 2582211"/>
              <a:gd name="connsiteY6" fmla="*/ 2864960 h 3420248"/>
              <a:gd name="connsiteX7" fmla="*/ 19084 w 2582211"/>
              <a:gd name="connsiteY7" fmla="*/ 2707907 h 3420248"/>
              <a:gd name="connsiteX8" fmla="*/ 17373 w 2582211"/>
              <a:gd name="connsiteY8" fmla="*/ 2696322 h 3420248"/>
              <a:gd name="connsiteX9" fmla="*/ 19084 w 2582211"/>
              <a:gd name="connsiteY9" fmla="*/ 2657236 h 3420248"/>
              <a:gd name="connsiteX10" fmla="*/ 16753 w 2582211"/>
              <a:gd name="connsiteY10" fmla="*/ 2651559 h 3420248"/>
              <a:gd name="connsiteX11" fmla="*/ 19084 w 2582211"/>
              <a:gd name="connsiteY11" fmla="*/ 2613347 h 3420248"/>
              <a:gd name="connsiteX12" fmla="*/ 17105 w 2582211"/>
              <a:gd name="connsiteY12" fmla="*/ 2571479 h 3420248"/>
              <a:gd name="connsiteX13" fmla="*/ 11786 w 2582211"/>
              <a:gd name="connsiteY13" fmla="*/ 2568353 h 3420248"/>
              <a:gd name="connsiteX14" fmla="*/ 11318 w 2582211"/>
              <a:gd name="connsiteY14" fmla="*/ 2559171 h 3420248"/>
              <a:gd name="connsiteX15" fmla="*/ 11420 w 2582211"/>
              <a:gd name="connsiteY15" fmla="*/ 2544715 h 3420248"/>
              <a:gd name="connsiteX16" fmla="*/ 17003 w 2582211"/>
              <a:gd name="connsiteY16" fmla="*/ 2512336 h 3420248"/>
              <a:gd name="connsiteX17" fmla="*/ 14268 w 2582211"/>
              <a:gd name="connsiteY17" fmla="*/ 0 h 3420248"/>
              <a:gd name="connsiteX18" fmla="*/ 2532355 w 2582211"/>
              <a:gd name="connsiteY18" fmla="*/ 0 h 3420248"/>
              <a:gd name="connsiteX19" fmla="*/ 2559501 w 2582211"/>
              <a:gd name="connsiteY19" fmla="*/ 27148 h 3420248"/>
              <a:gd name="connsiteX20" fmla="*/ 2559542 w 2582211"/>
              <a:gd name="connsiteY20" fmla="*/ 35062 h 3420248"/>
              <a:gd name="connsiteX21" fmla="*/ 2563128 w 2582211"/>
              <a:gd name="connsiteY21" fmla="*/ 35072 h 3420248"/>
              <a:gd name="connsiteX22" fmla="*/ 2563128 w 2582211"/>
              <a:gd name="connsiteY22" fmla="*/ 303633 h 3420248"/>
              <a:gd name="connsiteX23" fmla="*/ 2563128 w 2582211"/>
              <a:gd name="connsiteY23" fmla="*/ 346349 h 3420248"/>
              <a:gd name="connsiteX24" fmla="*/ 2570153 w 2582211"/>
              <a:gd name="connsiteY24" fmla="*/ 370207 h 3420248"/>
              <a:gd name="connsiteX25" fmla="*/ 2578202 w 2582211"/>
              <a:gd name="connsiteY25" fmla="*/ 394600 h 3420248"/>
              <a:gd name="connsiteX26" fmla="*/ 2581673 w 2582211"/>
              <a:gd name="connsiteY26" fmla="*/ 418106 h 3420248"/>
              <a:gd name="connsiteX27" fmla="*/ 2582211 w 2582211"/>
              <a:gd name="connsiteY27" fmla="*/ 436202 h 3420248"/>
              <a:gd name="connsiteX28" fmla="*/ 2577459 w 2582211"/>
              <a:gd name="connsiteY28" fmla="*/ 455160 h 3420248"/>
              <a:gd name="connsiteX29" fmla="*/ 2579435 w 2582211"/>
              <a:gd name="connsiteY29" fmla="*/ 467958 h 3420248"/>
              <a:gd name="connsiteX30" fmla="*/ 2574345 w 2582211"/>
              <a:gd name="connsiteY30" fmla="*/ 491792 h 3420248"/>
              <a:gd name="connsiteX31" fmla="*/ 2569656 w 2582211"/>
              <a:gd name="connsiteY31" fmla="*/ 526659 h 3420248"/>
              <a:gd name="connsiteX32" fmla="*/ 2564657 w 2582211"/>
              <a:gd name="connsiteY32" fmla="*/ 550660 h 3420248"/>
              <a:gd name="connsiteX33" fmla="*/ 2563127 w 2582211"/>
              <a:gd name="connsiteY33" fmla="*/ 555288 h 3420248"/>
              <a:gd name="connsiteX34" fmla="*/ 2563127 w 2582211"/>
              <a:gd name="connsiteY34" fmla="*/ 712341 h 3420248"/>
              <a:gd name="connsiteX35" fmla="*/ 2564838 w 2582211"/>
              <a:gd name="connsiteY35" fmla="*/ 723926 h 3420248"/>
              <a:gd name="connsiteX36" fmla="*/ 2563127 w 2582211"/>
              <a:gd name="connsiteY36" fmla="*/ 763012 h 3420248"/>
              <a:gd name="connsiteX37" fmla="*/ 2565458 w 2582211"/>
              <a:gd name="connsiteY37" fmla="*/ 768689 h 3420248"/>
              <a:gd name="connsiteX38" fmla="*/ 2563127 w 2582211"/>
              <a:gd name="connsiteY38" fmla="*/ 806901 h 3420248"/>
              <a:gd name="connsiteX39" fmla="*/ 2565106 w 2582211"/>
              <a:gd name="connsiteY39" fmla="*/ 848769 h 3420248"/>
              <a:gd name="connsiteX40" fmla="*/ 2570425 w 2582211"/>
              <a:gd name="connsiteY40" fmla="*/ 851895 h 3420248"/>
              <a:gd name="connsiteX41" fmla="*/ 2570893 w 2582211"/>
              <a:gd name="connsiteY41" fmla="*/ 861077 h 3420248"/>
              <a:gd name="connsiteX42" fmla="*/ 2570791 w 2582211"/>
              <a:gd name="connsiteY42" fmla="*/ 875533 h 3420248"/>
              <a:gd name="connsiteX43" fmla="*/ 2565208 w 2582211"/>
              <a:gd name="connsiteY43" fmla="*/ 907912 h 3420248"/>
              <a:gd name="connsiteX44" fmla="*/ 2567943 w 2582211"/>
              <a:gd name="connsiteY44" fmla="*/ 3420248 h 3420248"/>
              <a:gd name="connsiteX45" fmla="*/ 49856 w 2582211"/>
              <a:gd name="connsiteY45" fmla="*/ 3420248 h 3420248"/>
              <a:gd name="connsiteX46" fmla="*/ 22710 w 2582211"/>
              <a:gd name="connsiteY46" fmla="*/ 3393100 h 3420248"/>
              <a:gd name="connsiteX47" fmla="*/ 22670 w 2582211"/>
              <a:gd name="connsiteY47" fmla="*/ 3385186 h 3420248"/>
              <a:gd name="connsiteX48" fmla="*/ 19083 w 2582211"/>
              <a:gd name="connsiteY48" fmla="*/ 3385176 h 3420248"/>
              <a:gd name="connsiteX49" fmla="*/ 19083 w 2582211"/>
              <a:gd name="connsiteY49" fmla="*/ 3116615 h 3420248"/>
              <a:gd name="connsiteX50" fmla="*/ 19083 w 2582211"/>
              <a:gd name="connsiteY50" fmla="*/ 3073899 h 3420248"/>
              <a:gd name="connsiteX51" fmla="*/ 12058 w 2582211"/>
              <a:gd name="connsiteY51" fmla="*/ 3050041 h 3420248"/>
              <a:gd name="connsiteX52" fmla="*/ 4009 w 2582211"/>
              <a:gd name="connsiteY52" fmla="*/ 3025648 h 3420248"/>
              <a:gd name="connsiteX53" fmla="*/ 538 w 2582211"/>
              <a:gd name="connsiteY53" fmla="*/ 3002142 h 3420248"/>
              <a:gd name="connsiteX0" fmla="*/ 0 w 2582211"/>
              <a:gd name="connsiteY0" fmla="*/ 2984046 h 3420248"/>
              <a:gd name="connsiteX1" fmla="*/ 4752 w 2582211"/>
              <a:gd name="connsiteY1" fmla="*/ 2965088 h 3420248"/>
              <a:gd name="connsiteX2" fmla="*/ 2776 w 2582211"/>
              <a:gd name="connsiteY2" fmla="*/ 2952290 h 3420248"/>
              <a:gd name="connsiteX3" fmla="*/ 12555 w 2582211"/>
              <a:gd name="connsiteY3" fmla="*/ 2893589 h 3420248"/>
              <a:gd name="connsiteX4" fmla="*/ 17554 w 2582211"/>
              <a:gd name="connsiteY4" fmla="*/ 2869588 h 3420248"/>
              <a:gd name="connsiteX5" fmla="*/ 19084 w 2582211"/>
              <a:gd name="connsiteY5" fmla="*/ 2864960 h 3420248"/>
              <a:gd name="connsiteX6" fmla="*/ 19084 w 2582211"/>
              <a:gd name="connsiteY6" fmla="*/ 2707907 h 3420248"/>
              <a:gd name="connsiteX7" fmla="*/ 17373 w 2582211"/>
              <a:gd name="connsiteY7" fmla="*/ 2696322 h 3420248"/>
              <a:gd name="connsiteX8" fmla="*/ 19084 w 2582211"/>
              <a:gd name="connsiteY8" fmla="*/ 2657236 h 3420248"/>
              <a:gd name="connsiteX9" fmla="*/ 16753 w 2582211"/>
              <a:gd name="connsiteY9" fmla="*/ 2651559 h 3420248"/>
              <a:gd name="connsiteX10" fmla="*/ 19084 w 2582211"/>
              <a:gd name="connsiteY10" fmla="*/ 2613347 h 3420248"/>
              <a:gd name="connsiteX11" fmla="*/ 17105 w 2582211"/>
              <a:gd name="connsiteY11" fmla="*/ 2571479 h 3420248"/>
              <a:gd name="connsiteX12" fmla="*/ 11786 w 2582211"/>
              <a:gd name="connsiteY12" fmla="*/ 2568353 h 3420248"/>
              <a:gd name="connsiteX13" fmla="*/ 11318 w 2582211"/>
              <a:gd name="connsiteY13" fmla="*/ 2559171 h 3420248"/>
              <a:gd name="connsiteX14" fmla="*/ 11420 w 2582211"/>
              <a:gd name="connsiteY14" fmla="*/ 2544715 h 3420248"/>
              <a:gd name="connsiteX15" fmla="*/ 17003 w 2582211"/>
              <a:gd name="connsiteY15" fmla="*/ 2512336 h 3420248"/>
              <a:gd name="connsiteX16" fmla="*/ 14268 w 2582211"/>
              <a:gd name="connsiteY16" fmla="*/ 0 h 3420248"/>
              <a:gd name="connsiteX17" fmla="*/ 2532355 w 2582211"/>
              <a:gd name="connsiteY17" fmla="*/ 0 h 3420248"/>
              <a:gd name="connsiteX18" fmla="*/ 2559501 w 2582211"/>
              <a:gd name="connsiteY18" fmla="*/ 27148 h 3420248"/>
              <a:gd name="connsiteX19" fmla="*/ 2559542 w 2582211"/>
              <a:gd name="connsiteY19" fmla="*/ 35062 h 3420248"/>
              <a:gd name="connsiteX20" fmla="*/ 2563128 w 2582211"/>
              <a:gd name="connsiteY20" fmla="*/ 35072 h 3420248"/>
              <a:gd name="connsiteX21" fmla="*/ 2563128 w 2582211"/>
              <a:gd name="connsiteY21" fmla="*/ 303633 h 3420248"/>
              <a:gd name="connsiteX22" fmla="*/ 2563128 w 2582211"/>
              <a:gd name="connsiteY22" fmla="*/ 346349 h 3420248"/>
              <a:gd name="connsiteX23" fmla="*/ 2570153 w 2582211"/>
              <a:gd name="connsiteY23" fmla="*/ 370207 h 3420248"/>
              <a:gd name="connsiteX24" fmla="*/ 2578202 w 2582211"/>
              <a:gd name="connsiteY24" fmla="*/ 394600 h 3420248"/>
              <a:gd name="connsiteX25" fmla="*/ 2581673 w 2582211"/>
              <a:gd name="connsiteY25" fmla="*/ 418106 h 3420248"/>
              <a:gd name="connsiteX26" fmla="*/ 2582211 w 2582211"/>
              <a:gd name="connsiteY26" fmla="*/ 436202 h 3420248"/>
              <a:gd name="connsiteX27" fmla="*/ 2577459 w 2582211"/>
              <a:gd name="connsiteY27" fmla="*/ 455160 h 3420248"/>
              <a:gd name="connsiteX28" fmla="*/ 2579435 w 2582211"/>
              <a:gd name="connsiteY28" fmla="*/ 467958 h 3420248"/>
              <a:gd name="connsiteX29" fmla="*/ 2574345 w 2582211"/>
              <a:gd name="connsiteY29" fmla="*/ 491792 h 3420248"/>
              <a:gd name="connsiteX30" fmla="*/ 2569656 w 2582211"/>
              <a:gd name="connsiteY30" fmla="*/ 526659 h 3420248"/>
              <a:gd name="connsiteX31" fmla="*/ 2564657 w 2582211"/>
              <a:gd name="connsiteY31" fmla="*/ 550660 h 3420248"/>
              <a:gd name="connsiteX32" fmla="*/ 2563127 w 2582211"/>
              <a:gd name="connsiteY32" fmla="*/ 555288 h 3420248"/>
              <a:gd name="connsiteX33" fmla="*/ 2563127 w 2582211"/>
              <a:gd name="connsiteY33" fmla="*/ 712341 h 3420248"/>
              <a:gd name="connsiteX34" fmla="*/ 2564838 w 2582211"/>
              <a:gd name="connsiteY34" fmla="*/ 723926 h 3420248"/>
              <a:gd name="connsiteX35" fmla="*/ 2563127 w 2582211"/>
              <a:gd name="connsiteY35" fmla="*/ 763012 h 3420248"/>
              <a:gd name="connsiteX36" fmla="*/ 2565458 w 2582211"/>
              <a:gd name="connsiteY36" fmla="*/ 768689 h 3420248"/>
              <a:gd name="connsiteX37" fmla="*/ 2563127 w 2582211"/>
              <a:gd name="connsiteY37" fmla="*/ 806901 h 3420248"/>
              <a:gd name="connsiteX38" fmla="*/ 2565106 w 2582211"/>
              <a:gd name="connsiteY38" fmla="*/ 848769 h 3420248"/>
              <a:gd name="connsiteX39" fmla="*/ 2570425 w 2582211"/>
              <a:gd name="connsiteY39" fmla="*/ 851895 h 3420248"/>
              <a:gd name="connsiteX40" fmla="*/ 2570893 w 2582211"/>
              <a:gd name="connsiteY40" fmla="*/ 861077 h 3420248"/>
              <a:gd name="connsiteX41" fmla="*/ 2570791 w 2582211"/>
              <a:gd name="connsiteY41" fmla="*/ 875533 h 3420248"/>
              <a:gd name="connsiteX42" fmla="*/ 2565208 w 2582211"/>
              <a:gd name="connsiteY42" fmla="*/ 907912 h 3420248"/>
              <a:gd name="connsiteX43" fmla="*/ 2567943 w 2582211"/>
              <a:gd name="connsiteY43" fmla="*/ 3420248 h 3420248"/>
              <a:gd name="connsiteX44" fmla="*/ 49856 w 2582211"/>
              <a:gd name="connsiteY44" fmla="*/ 3420248 h 3420248"/>
              <a:gd name="connsiteX45" fmla="*/ 22710 w 2582211"/>
              <a:gd name="connsiteY45" fmla="*/ 3393100 h 3420248"/>
              <a:gd name="connsiteX46" fmla="*/ 22670 w 2582211"/>
              <a:gd name="connsiteY46" fmla="*/ 3385186 h 3420248"/>
              <a:gd name="connsiteX47" fmla="*/ 19083 w 2582211"/>
              <a:gd name="connsiteY47" fmla="*/ 3385176 h 3420248"/>
              <a:gd name="connsiteX48" fmla="*/ 19083 w 2582211"/>
              <a:gd name="connsiteY48" fmla="*/ 3116615 h 3420248"/>
              <a:gd name="connsiteX49" fmla="*/ 19083 w 2582211"/>
              <a:gd name="connsiteY49" fmla="*/ 3073899 h 3420248"/>
              <a:gd name="connsiteX50" fmla="*/ 12058 w 2582211"/>
              <a:gd name="connsiteY50" fmla="*/ 3050041 h 3420248"/>
              <a:gd name="connsiteX51" fmla="*/ 4009 w 2582211"/>
              <a:gd name="connsiteY51" fmla="*/ 3025648 h 3420248"/>
              <a:gd name="connsiteX52" fmla="*/ 538 w 2582211"/>
              <a:gd name="connsiteY52" fmla="*/ 3002142 h 3420248"/>
              <a:gd name="connsiteX53" fmla="*/ 0 w 2582211"/>
              <a:gd name="connsiteY53" fmla="*/ 2984046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6215 w 2581673"/>
              <a:gd name="connsiteY9" fmla="*/ 2651559 h 3420248"/>
              <a:gd name="connsiteX10" fmla="*/ 18546 w 2581673"/>
              <a:gd name="connsiteY10" fmla="*/ 2613347 h 3420248"/>
              <a:gd name="connsiteX11" fmla="*/ 16567 w 2581673"/>
              <a:gd name="connsiteY11" fmla="*/ 2571479 h 3420248"/>
              <a:gd name="connsiteX12" fmla="*/ 11248 w 2581673"/>
              <a:gd name="connsiteY12" fmla="*/ 2568353 h 3420248"/>
              <a:gd name="connsiteX13" fmla="*/ 10780 w 2581673"/>
              <a:gd name="connsiteY13" fmla="*/ 2559171 h 3420248"/>
              <a:gd name="connsiteX14" fmla="*/ 10882 w 2581673"/>
              <a:gd name="connsiteY14" fmla="*/ 2544715 h 3420248"/>
              <a:gd name="connsiteX15" fmla="*/ 16465 w 2581673"/>
              <a:gd name="connsiteY15" fmla="*/ 2512336 h 3420248"/>
              <a:gd name="connsiteX16" fmla="*/ 13730 w 2581673"/>
              <a:gd name="connsiteY16" fmla="*/ 0 h 3420248"/>
              <a:gd name="connsiteX17" fmla="*/ 2531817 w 2581673"/>
              <a:gd name="connsiteY17" fmla="*/ 0 h 3420248"/>
              <a:gd name="connsiteX18" fmla="*/ 2558963 w 2581673"/>
              <a:gd name="connsiteY18" fmla="*/ 27148 h 3420248"/>
              <a:gd name="connsiteX19" fmla="*/ 2559004 w 2581673"/>
              <a:gd name="connsiteY19" fmla="*/ 35062 h 3420248"/>
              <a:gd name="connsiteX20" fmla="*/ 2562590 w 2581673"/>
              <a:gd name="connsiteY20" fmla="*/ 35072 h 3420248"/>
              <a:gd name="connsiteX21" fmla="*/ 2562590 w 2581673"/>
              <a:gd name="connsiteY21" fmla="*/ 303633 h 3420248"/>
              <a:gd name="connsiteX22" fmla="*/ 2562590 w 2581673"/>
              <a:gd name="connsiteY22" fmla="*/ 346349 h 3420248"/>
              <a:gd name="connsiteX23" fmla="*/ 2569615 w 2581673"/>
              <a:gd name="connsiteY23" fmla="*/ 370207 h 3420248"/>
              <a:gd name="connsiteX24" fmla="*/ 2577664 w 2581673"/>
              <a:gd name="connsiteY24" fmla="*/ 394600 h 3420248"/>
              <a:gd name="connsiteX25" fmla="*/ 2581135 w 2581673"/>
              <a:gd name="connsiteY25" fmla="*/ 418106 h 3420248"/>
              <a:gd name="connsiteX26" fmla="*/ 2581673 w 2581673"/>
              <a:gd name="connsiteY26" fmla="*/ 436202 h 3420248"/>
              <a:gd name="connsiteX27" fmla="*/ 2576921 w 2581673"/>
              <a:gd name="connsiteY27" fmla="*/ 455160 h 3420248"/>
              <a:gd name="connsiteX28" fmla="*/ 2578897 w 2581673"/>
              <a:gd name="connsiteY28" fmla="*/ 467958 h 3420248"/>
              <a:gd name="connsiteX29" fmla="*/ 2573807 w 2581673"/>
              <a:gd name="connsiteY29" fmla="*/ 491792 h 3420248"/>
              <a:gd name="connsiteX30" fmla="*/ 2569118 w 2581673"/>
              <a:gd name="connsiteY30" fmla="*/ 526659 h 3420248"/>
              <a:gd name="connsiteX31" fmla="*/ 2564119 w 2581673"/>
              <a:gd name="connsiteY31" fmla="*/ 550660 h 3420248"/>
              <a:gd name="connsiteX32" fmla="*/ 2562589 w 2581673"/>
              <a:gd name="connsiteY32" fmla="*/ 555288 h 3420248"/>
              <a:gd name="connsiteX33" fmla="*/ 2562589 w 2581673"/>
              <a:gd name="connsiteY33" fmla="*/ 712341 h 3420248"/>
              <a:gd name="connsiteX34" fmla="*/ 2564300 w 2581673"/>
              <a:gd name="connsiteY34" fmla="*/ 723926 h 3420248"/>
              <a:gd name="connsiteX35" fmla="*/ 2562589 w 2581673"/>
              <a:gd name="connsiteY35" fmla="*/ 763012 h 3420248"/>
              <a:gd name="connsiteX36" fmla="*/ 2564920 w 2581673"/>
              <a:gd name="connsiteY36" fmla="*/ 768689 h 3420248"/>
              <a:gd name="connsiteX37" fmla="*/ 2562589 w 2581673"/>
              <a:gd name="connsiteY37" fmla="*/ 806901 h 3420248"/>
              <a:gd name="connsiteX38" fmla="*/ 2564568 w 2581673"/>
              <a:gd name="connsiteY38" fmla="*/ 848769 h 3420248"/>
              <a:gd name="connsiteX39" fmla="*/ 2569887 w 2581673"/>
              <a:gd name="connsiteY39" fmla="*/ 851895 h 3420248"/>
              <a:gd name="connsiteX40" fmla="*/ 2570355 w 2581673"/>
              <a:gd name="connsiteY40" fmla="*/ 861077 h 3420248"/>
              <a:gd name="connsiteX41" fmla="*/ 2570253 w 2581673"/>
              <a:gd name="connsiteY41" fmla="*/ 875533 h 3420248"/>
              <a:gd name="connsiteX42" fmla="*/ 2564670 w 2581673"/>
              <a:gd name="connsiteY42" fmla="*/ 907912 h 3420248"/>
              <a:gd name="connsiteX43" fmla="*/ 2567405 w 2581673"/>
              <a:gd name="connsiteY43" fmla="*/ 3420248 h 3420248"/>
              <a:gd name="connsiteX44" fmla="*/ 49318 w 2581673"/>
              <a:gd name="connsiteY44" fmla="*/ 3420248 h 3420248"/>
              <a:gd name="connsiteX45" fmla="*/ 22172 w 2581673"/>
              <a:gd name="connsiteY45" fmla="*/ 3393100 h 3420248"/>
              <a:gd name="connsiteX46" fmla="*/ 22132 w 2581673"/>
              <a:gd name="connsiteY46" fmla="*/ 3385186 h 3420248"/>
              <a:gd name="connsiteX47" fmla="*/ 18545 w 2581673"/>
              <a:gd name="connsiteY47" fmla="*/ 3385176 h 3420248"/>
              <a:gd name="connsiteX48" fmla="*/ 18545 w 2581673"/>
              <a:gd name="connsiteY48" fmla="*/ 3116615 h 3420248"/>
              <a:gd name="connsiteX49" fmla="*/ 18545 w 2581673"/>
              <a:gd name="connsiteY49" fmla="*/ 3073899 h 3420248"/>
              <a:gd name="connsiteX50" fmla="*/ 11520 w 2581673"/>
              <a:gd name="connsiteY50" fmla="*/ 3050041 h 3420248"/>
              <a:gd name="connsiteX51" fmla="*/ 3471 w 2581673"/>
              <a:gd name="connsiteY51" fmla="*/ 3025648 h 3420248"/>
              <a:gd name="connsiteX52" fmla="*/ 0 w 2581673"/>
              <a:gd name="connsiteY52"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57236 h 3420248"/>
              <a:gd name="connsiteX9" fmla="*/ 18546 w 2581673"/>
              <a:gd name="connsiteY9" fmla="*/ 2613347 h 3420248"/>
              <a:gd name="connsiteX10" fmla="*/ 16567 w 2581673"/>
              <a:gd name="connsiteY10" fmla="*/ 2571479 h 3420248"/>
              <a:gd name="connsiteX11" fmla="*/ 11248 w 2581673"/>
              <a:gd name="connsiteY11" fmla="*/ 2568353 h 3420248"/>
              <a:gd name="connsiteX12" fmla="*/ 10780 w 2581673"/>
              <a:gd name="connsiteY12" fmla="*/ 2559171 h 3420248"/>
              <a:gd name="connsiteX13" fmla="*/ 10882 w 2581673"/>
              <a:gd name="connsiteY13" fmla="*/ 2544715 h 3420248"/>
              <a:gd name="connsiteX14" fmla="*/ 16465 w 2581673"/>
              <a:gd name="connsiteY14" fmla="*/ 2512336 h 3420248"/>
              <a:gd name="connsiteX15" fmla="*/ 13730 w 2581673"/>
              <a:gd name="connsiteY15" fmla="*/ 0 h 3420248"/>
              <a:gd name="connsiteX16" fmla="*/ 2531817 w 2581673"/>
              <a:gd name="connsiteY16" fmla="*/ 0 h 3420248"/>
              <a:gd name="connsiteX17" fmla="*/ 2558963 w 2581673"/>
              <a:gd name="connsiteY17" fmla="*/ 27148 h 3420248"/>
              <a:gd name="connsiteX18" fmla="*/ 2559004 w 2581673"/>
              <a:gd name="connsiteY18" fmla="*/ 35062 h 3420248"/>
              <a:gd name="connsiteX19" fmla="*/ 2562590 w 2581673"/>
              <a:gd name="connsiteY19" fmla="*/ 35072 h 3420248"/>
              <a:gd name="connsiteX20" fmla="*/ 2562590 w 2581673"/>
              <a:gd name="connsiteY20" fmla="*/ 303633 h 3420248"/>
              <a:gd name="connsiteX21" fmla="*/ 2562590 w 2581673"/>
              <a:gd name="connsiteY21" fmla="*/ 346349 h 3420248"/>
              <a:gd name="connsiteX22" fmla="*/ 2569615 w 2581673"/>
              <a:gd name="connsiteY22" fmla="*/ 370207 h 3420248"/>
              <a:gd name="connsiteX23" fmla="*/ 2577664 w 2581673"/>
              <a:gd name="connsiteY23" fmla="*/ 394600 h 3420248"/>
              <a:gd name="connsiteX24" fmla="*/ 2581135 w 2581673"/>
              <a:gd name="connsiteY24" fmla="*/ 418106 h 3420248"/>
              <a:gd name="connsiteX25" fmla="*/ 2581673 w 2581673"/>
              <a:gd name="connsiteY25" fmla="*/ 436202 h 3420248"/>
              <a:gd name="connsiteX26" fmla="*/ 2576921 w 2581673"/>
              <a:gd name="connsiteY26" fmla="*/ 455160 h 3420248"/>
              <a:gd name="connsiteX27" fmla="*/ 2578897 w 2581673"/>
              <a:gd name="connsiteY27" fmla="*/ 467958 h 3420248"/>
              <a:gd name="connsiteX28" fmla="*/ 2573807 w 2581673"/>
              <a:gd name="connsiteY28" fmla="*/ 491792 h 3420248"/>
              <a:gd name="connsiteX29" fmla="*/ 2569118 w 2581673"/>
              <a:gd name="connsiteY29" fmla="*/ 526659 h 3420248"/>
              <a:gd name="connsiteX30" fmla="*/ 2564119 w 2581673"/>
              <a:gd name="connsiteY30" fmla="*/ 550660 h 3420248"/>
              <a:gd name="connsiteX31" fmla="*/ 2562589 w 2581673"/>
              <a:gd name="connsiteY31" fmla="*/ 555288 h 3420248"/>
              <a:gd name="connsiteX32" fmla="*/ 2562589 w 2581673"/>
              <a:gd name="connsiteY32" fmla="*/ 712341 h 3420248"/>
              <a:gd name="connsiteX33" fmla="*/ 2564300 w 2581673"/>
              <a:gd name="connsiteY33" fmla="*/ 723926 h 3420248"/>
              <a:gd name="connsiteX34" fmla="*/ 2562589 w 2581673"/>
              <a:gd name="connsiteY34" fmla="*/ 763012 h 3420248"/>
              <a:gd name="connsiteX35" fmla="*/ 2564920 w 2581673"/>
              <a:gd name="connsiteY35" fmla="*/ 768689 h 3420248"/>
              <a:gd name="connsiteX36" fmla="*/ 2562589 w 2581673"/>
              <a:gd name="connsiteY36" fmla="*/ 806901 h 3420248"/>
              <a:gd name="connsiteX37" fmla="*/ 2564568 w 2581673"/>
              <a:gd name="connsiteY37" fmla="*/ 848769 h 3420248"/>
              <a:gd name="connsiteX38" fmla="*/ 2569887 w 2581673"/>
              <a:gd name="connsiteY38" fmla="*/ 851895 h 3420248"/>
              <a:gd name="connsiteX39" fmla="*/ 2570355 w 2581673"/>
              <a:gd name="connsiteY39" fmla="*/ 861077 h 3420248"/>
              <a:gd name="connsiteX40" fmla="*/ 2570253 w 2581673"/>
              <a:gd name="connsiteY40" fmla="*/ 875533 h 3420248"/>
              <a:gd name="connsiteX41" fmla="*/ 2564670 w 2581673"/>
              <a:gd name="connsiteY41" fmla="*/ 907912 h 3420248"/>
              <a:gd name="connsiteX42" fmla="*/ 2567405 w 2581673"/>
              <a:gd name="connsiteY42" fmla="*/ 3420248 h 3420248"/>
              <a:gd name="connsiteX43" fmla="*/ 49318 w 2581673"/>
              <a:gd name="connsiteY43" fmla="*/ 3420248 h 3420248"/>
              <a:gd name="connsiteX44" fmla="*/ 22172 w 2581673"/>
              <a:gd name="connsiteY44" fmla="*/ 3393100 h 3420248"/>
              <a:gd name="connsiteX45" fmla="*/ 22132 w 2581673"/>
              <a:gd name="connsiteY45" fmla="*/ 3385186 h 3420248"/>
              <a:gd name="connsiteX46" fmla="*/ 18545 w 2581673"/>
              <a:gd name="connsiteY46" fmla="*/ 3385176 h 3420248"/>
              <a:gd name="connsiteX47" fmla="*/ 18545 w 2581673"/>
              <a:gd name="connsiteY47" fmla="*/ 3116615 h 3420248"/>
              <a:gd name="connsiteX48" fmla="*/ 18545 w 2581673"/>
              <a:gd name="connsiteY48" fmla="*/ 3073899 h 3420248"/>
              <a:gd name="connsiteX49" fmla="*/ 11520 w 2581673"/>
              <a:gd name="connsiteY49" fmla="*/ 3050041 h 3420248"/>
              <a:gd name="connsiteX50" fmla="*/ 3471 w 2581673"/>
              <a:gd name="connsiteY50" fmla="*/ 3025648 h 3420248"/>
              <a:gd name="connsiteX51" fmla="*/ 0 w 2581673"/>
              <a:gd name="connsiteY51"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8546 w 2581673"/>
              <a:gd name="connsiteY8" fmla="*/ 2613347 h 3420248"/>
              <a:gd name="connsiteX9" fmla="*/ 16567 w 2581673"/>
              <a:gd name="connsiteY9" fmla="*/ 2571479 h 3420248"/>
              <a:gd name="connsiteX10" fmla="*/ 11248 w 2581673"/>
              <a:gd name="connsiteY10" fmla="*/ 2568353 h 3420248"/>
              <a:gd name="connsiteX11" fmla="*/ 10780 w 2581673"/>
              <a:gd name="connsiteY11" fmla="*/ 2559171 h 3420248"/>
              <a:gd name="connsiteX12" fmla="*/ 10882 w 2581673"/>
              <a:gd name="connsiteY12" fmla="*/ 2544715 h 3420248"/>
              <a:gd name="connsiteX13" fmla="*/ 16465 w 2581673"/>
              <a:gd name="connsiteY13" fmla="*/ 2512336 h 3420248"/>
              <a:gd name="connsiteX14" fmla="*/ 13730 w 2581673"/>
              <a:gd name="connsiteY14" fmla="*/ 0 h 3420248"/>
              <a:gd name="connsiteX15" fmla="*/ 2531817 w 2581673"/>
              <a:gd name="connsiteY15" fmla="*/ 0 h 3420248"/>
              <a:gd name="connsiteX16" fmla="*/ 2558963 w 2581673"/>
              <a:gd name="connsiteY16" fmla="*/ 27148 h 3420248"/>
              <a:gd name="connsiteX17" fmla="*/ 2559004 w 2581673"/>
              <a:gd name="connsiteY17" fmla="*/ 35062 h 3420248"/>
              <a:gd name="connsiteX18" fmla="*/ 2562590 w 2581673"/>
              <a:gd name="connsiteY18" fmla="*/ 35072 h 3420248"/>
              <a:gd name="connsiteX19" fmla="*/ 2562590 w 2581673"/>
              <a:gd name="connsiteY19" fmla="*/ 303633 h 3420248"/>
              <a:gd name="connsiteX20" fmla="*/ 2562590 w 2581673"/>
              <a:gd name="connsiteY20" fmla="*/ 346349 h 3420248"/>
              <a:gd name="connsiteX21" fmla="*/ 2569615 w 2581673"/>
              <a:gd name="connsiteY21" fmla="*/ 370207 h 3420248"/>
              <a:gd name="connsiteX22" fmla="*/ 2577664 w 2581673"/>
              <a:gd name="connsiteY22" fmla="*/ 394600 h 3420248"/>
              <a:gd name="connsiteX23" fmla="*/ 2581135 w 2581673"/>
              <a:gd name="connsiteY23" fmla="*/ 418106 h 3420248"/>
              <a:gd name="connsiteX24" fmla="*/ 2581673 w 2581673"/>
              <a:gd name="connsiteY24" fmla="*/ 436202 h 3420248"/>
              <a:gd name="connsiteX25" fmla="*/ 2576921 w 2581673"/>
              <a:gd name="connsiteY25" fmla="*/ 455160 h 3420248"/>
              <a:gd name="connsiteX26" fmla="*/ 2578897 w 2581673"/>
              <a:gd name="connsiteY26" fmla="*/ 467958 h 3420248"/>
              <a:gd name="connsiteX27" fmla="*/ 2573807 w 2581673"/>
              <a:gd name="connsiteY27" fmla="*/ 491792 h 3420248"/>
              <a:gd name="connsiteX28" fmla="*/ 2569118 w 2581673"/>
              <a:gd name="connsiteY28" fmla="*/ 526659 h 3420248"/>
              <a:gd name="connsiteX29" fmla="*/ 2564119 w 2581673"/>
              <a:gd name="connsiteY29" fmla="*/ 550660 h 3420248"/>
              <a:gd name="connsiteX30" fmla="*/ 2562589 w 2581673"/>
              <a:gd name="connsiteY30" fmla="*/ 555288 h 3420248"/>
              <a:gd name="connsiteX31" fmla="*/ 2562589 w 2581673"/>
              <a:gd name="connsiteY31" fmla="*/ 712341 h 3420248"/>
              <a:gd name="connsiteX32" fmla="*/ 2564300 w 2581673"/>
              <a:gd name="connsiteY32" fmla="*/ 723926 h 3420248"/>
              <a:gd name="connsiteX33" fmla="*/ 2562589 w 2581673"/>
              <a:gd name="connsiteY33" fmla="*/ 763012 h 3420248"/>
              <a:gd name="connsiteX34" fmla="*/ 2564920 w 2581673"/>
              <a:gd name="connsiteY34" fmla="*/ 768689 h 3420248"/>
              <a:gd name="connsiteX35" fmla="*/ 2562589 w 2581673"/>
              <a:gd name="connsiteY35" fmla="*/ 806901 h 3420248"/>
              <a:gd name="connsiteX36" fmla="*/ 2564568 w 2581673"/>
              <a:gd name="connsiteY36" fmla="*/ 848769 h 3420248"/>
              <a:gd name="connsiteX37" fmla="*/ 2569887 w 2581673"/>
              <a:gd name="connsiteY37" fmla="*/ 851895 h 3420248"/>
              <a:gd name="connsiteX38" fmla="*/ 2570355 w 2581673"/>
              <a:gd name="connsiteY38" fmla="*/ 861077 h 3420248"/>
              <a:gd name="connsiteX39" fmla="*/ 2570253 w 2581673"/>
              <a:gd name="connsiteY39" fmla="*/ 875533 h 3420248"/>
              <a:gd name="connsiteX40" fmla="*/ 2564670 w 2581673"/>
              <a:gd name="connsiteY40" fmla="*/ 907912 h 3420248"/>
              <a:gd name="connsiteX41" fmla="*/ 2567405 w 2581673"/>
              <a:gd name="connsiteY41" fmla="*/ 3420248 h 3420248"/>
              <a:gd name="connsiteX42" fmla="*/ 49318 w 2581673"/>
              <a:gd name="connsiteY42" fmla="*/ 3420248 h 3420248"/>
              <a:gd name="connsiteX43" fmla="*/ 22172 w 2581673"/>
              <a:gd name="connsiteY43" fmla="*/ 3393100 h 3420248"/>
              <a:gd name="connsiteX44" fmla="*/ 22132 w 2581673"/>
              <a:gd name="connsiteY44" fmla="*/ 3385186 h 3420248"/>
              <a:gd name="connsiteX45" fmla="*/ 18545 w 2581673"/>
              <a:gd name="connsiteY45" fmla="*/ 3385176 h 3420248"/>
              <a:gd name="connsiteX46" fmla="*/ 18545 w 2581673"/>
              <a:gd name="connsiteY46" fmla="*/ 3116615 h 3420248"/>
              <a:gd name="connsiteX47" fmla="*/ 18545 w 2581673"/>
              <a:gd name="connsiteY47" fmla="*/ 3073899 h 3420248"/>
              <a:gd name="connsiteX48" fmla="*/ 11520 w 2581673"/>
              <a:gd name="connsiteY48" fmla="*/ 3050041 h 3420248"/>
              <a:gd name="connsiteX49" fmla="*/ 3471 w 2581673"/>
              <a:gd name="connsiteY49" fmla="*/ 3025648 h 3420248"/>
              <a:gd name="connsiteX50" fmla="*/ 0 w 2581673"/>
              <a:gd name="connsiteY50"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11520 w 2581673"/>
              <a:gd name="connsiteY47" fmla="*/ 3050041 h 3420248"/>
              <a:gd name="connsiteX48" fmla="*/ 3471 w 2581673"/>
              <a:gd name="connsiteY48" fmla="*/ 3025648 h 3420248"/>
              <a:gd name="connsiteX49" fmla="*/ 0 w 2581673"/>
              <a:gd name="connsiteY49"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116615 h 3420248"/>
              <a:gd name="connsiteX46" fmla="*/ 18545 w 2581673"/>
              <a:gd name="connsiteY46" fmla="*/ 3073899 h 3420248"/>
              <a:gd name="connsiteX47" fmla="*/ 3471 w 2581673"/>
              <a:gd name="connsiteY47" fmla="*/ 3025648 h 3420248"/>
              <a:gd name="connsiteX48" fmla="*/ 0 w 2581673"/>
              <a:gd name="connsiteY48"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835 w 2581673"/>
              <a:gd name="connsiteY7" fmla="*/ 2696322 h 3420248"/>
              <a:gd name="connsiteX8" fmla="*/ 16567 w 2581673"/>
              <a:gd name="connsiteY8" fmla="*/ 2571479 h 3420248"/>
              <a:gd name="connsiteX9" fmla="*/ 11248 w 2581673"/>
              <a:gd name="connsiteY9" fmla="*/ 2568353 h 3420248"/>
              <a:gd name="connsiteX10" fmla="*/ 10780 w 2581673"/>
              <a:gd name="connsiteY10" fmla="*/ 2559171 h 3420248"/>
              <a:gd name="connsiteX11" fmla="*/ 10882 w 2581673"/>
              <a:gd name="connsiteY11" fmla="*/ 2544715 h 3420248"/>
              <a:gd name="connsiteX12" fmla="*/ 16465 w 2581673"/>
              <a:gd name="connsiteY12" fmla="*/ 2512336 h 3420248"/>
              <a:gd name="connsiteX13" fmla="*/ 13730 w 2581673"/>
              <a:gd name="connsiteY13" fmla="*/ 0 h 3420248"/>
              <a:gd name="connsiteX14" fmla="*/ 2531817 w 2581673"/>
              <a:gd name="connsiteY14" fmla="*/ 0 h 3420248"/>
              <a:gd name="connsiteX15" fmla="*/ 2558963 w 2581673"/>
              <a:gd name="connsiteY15" fmla="*/ 27148 h 3420248"/>
              <a:gd name="connsiteX16" fmla="*/ 2559004 w 2581673"/>
              <a:gd name="connsiteY16" fmla="*/ 35062 h 3420248"/>
              <a:gd name="connsiteX17" fmla="*/ 2562590 w 2581673"/>
              <a:gd name="connsiteY17" fmla="*/ 35072 h 3420248"/>
              <a:gd name="connsiteX18" fmla="*/ 2562590 w 2581673"/>
              <a:gd name="connsiteY18" fmla="*/ 303633 h 3420248"/>
              <a:gd name="connsiteX19" fmla="*/ 2562590 w 2581673"/>
              <a:gd name="connsiteY19" fmla="*/ 346349 h 3420248"/>
              <a:gd name="connsiteX20" fmla="*/ 2569615 w 2581673"/>
              <a:gd name="connsiteY20" fmla="*/ 370207 h 3420248"/>
              <a:gd name="connsiteX21" fmla="*/ 2577664 w 2581673"/>
              <a:gd name="connsiteY21" fmla="*/ 394600 h 3420248"/>
              <a:gd name="connsiteX22" fmla="*/ 2581135 w 2581673"/>
              <a:gd name="connsiteY22" fmla="*/ 418106 h 3420248"/>
              <a:gd name="connsiteX23" fmla="*/ 2581673 w 2581673"/>
              <a:gd name="connsiteY23" fmla="*/ 436202 h 3420248"/>
              <a:gd name="connsiteX24" fmla="*/ 2576921 w 2581673"/>
              <a:gd name="connsiteY24" fmla="*/ 455160 h 3420248"/>
              <a:gd name="connsiteX25" fmla="*/ 2578897 w 2581673"/>
              <a:gd name="connsiteY25" fmla="*/ 467958 h 3420248"/>
              <a:gd name="connsiteX26" fmla="*/ 2573807 w 2581673"/>
              <a:gd name="connsiteY26" fmla="*/ 491792 h 3420248"/>
              <a:gd name="connsiteX27" fmla="*/ 2569118 w 2581673"/>
              <a:gd name="connsiteY27" fmla="*/ 526659 h 3420248"/>
              <a:gd name="connsiteX28" fmla="*/ 2564119 w 2581673"/>
              <a:gd name="connsiteY28" fmla="*/ 550660 h 3420248"/>
              <a:gd name="connsiteX29" fmla="*/ 2562589 w 2581673"/>
              <a:gd name="connsiteY29" fmla="*/ 555288 h 3420248"/>
              <a:gd name="connsiteX30" fmla="*/ 2562589 w 2581673"/>
              <a:gd name="connsiteY30" fmla="*/ 712341 h 3420248"/>
              <a:gd name="connsiteX31" fmla="*/ 2564300 w 2581673"/>
              <a:gd name="connsiteY31" fmla="*/ 723926 h 3420248"/>
              <a:gd name="connsiteX32" fmla="*/ 2562589 w 2581673"/>
              <a:gd name="connsiteY32" fmla="*/ 763012 h 3420248"/>
              <a:gd name="connsiteX33" fmla="*/ 2564920 w 2581673"/>
              <a:gd name="connsiteY33" fmla="*/ 768689 h 3420248"/>
              <a:gd name="connsiteX34" fmla="*/ 2562589 w 2581673"/>
              <a:gd name="connsiteY34" fmla="*/ 806901 h 3420248"/>
              <a:gd name="connsiteX35" fmla="*/ 2564568 w 2581673"/>
              <a:gd name="connsiteY35" fmla="*/ 848769 h 3420248"/>
              <a:gd name="connsiteX36" fmla="*/ 2569887 w 2581673"/>
              <a:gd name="connsiteY36" fmla="*/ 851895 h 3420248"/>
              <a:gd name="connsiteX37" fmla="*/ 2570355 w 2581673"/>
              <a:gd name="connsiteY37" fmla="*/ 861077 h 3420248"/>
              <a:gd name="connsiteX38" fmla="*/ 2570253 w 2581673"/>
              <a:gd name="connsiteY38" fmla="*/ 875533 h 3420248"/>
              <a:gd name="connsiteX39" fmla="*/ 2564670 w 2581673"/>
              <a:gd name="connsiteY39" fmla="*/ 907912 h 3420248"/>
              <a:gd name="connsiteX40" fmla="*/ 2567405 w 2581673"/>
              <a:gd name="connsiteY40" fmla="*/ 3420248 h 3420248"/>
              <a:gd name="connsiteX41" fmla="*/ 49318 w 2581673"/>
              <a:gd name="connsiteY41" fmla="*/ 3420248 h 3420248"/>
              <a:gd name="connsiteX42" fmla="*/ 22172 w 2581673"/>
              <a:gd name="connsiteY42" fmla="*/ 3393100 h 3420248"/>
              <a:gd name="connsiteX43" fmla="*/ 22132 w 2581673"/>
              <a:gd name="connsiteY43" fmla="*/ 3385186 h 3420248"/>
              <a:gd name="connsiteX44" fmla="*/ 18545 w 2581673"/>
              <a:gd name="connsiteY44" fmla="*/ 3385176 h 3420248"/>
              <a:gd name="connsiteX45" fmla="*/ 18545 w 2581673"/>
              <a:gd name="connsiteY45" fmla="*/ 3073899 h 3420248"/>
              <a:gd name="connsiteX46" fmla="*/ 3471 w 2581673"/>
              <a:gd name="connsiteY46" fmla="*/ 3025648 h 3420248"/>
              <a:gd name="connsiteX47" fmla="*/ 0 w 2581673"/>
              <a:gd name="connsiteY47"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8546 w 2581673"/>
              <a:gd name="connsiteY6" fmla="*/ 2707907 h 3420248"/>
              <a:gd name="connsiteX7" fmla="*/ 16567 w 2581673"/>
              <a:gd name="connsiteY7" fmla="*/ 2571479 h 3420248"/>
              <a:gd name="connsiteX8" fmla="*/ 11248 w 2581673"/>
              <a:gd name="connsiteY8" fmla="*/ 2568353 h 3420248"/>
              <a:gd name="connsiteX9" fmla="*/ 10780 w 2581673"/>
              <a:gd name="connsiteY9" fmla="*/ 2559171 h 3420248"/>
              <a:gd name="connsiteX10" fmla="*/ 10882 w 2581673"/>
              <a:gd name="connsiteY10" fmla="*/ 2544715 h 3420248"/>
              <a:gd name="connsiteX11" fmla="*/ 16465 w 2581673"/>
              <a:gd name="connsiteY11" fmla="*/ 2512336 h 3420248"/>
              <a:gd name="connsiteX12" fmla="*/ 13730 w 2581673"/>
              <a:gd name="connsiteY12" fmla="*/ 0 h 3420248"/>
              <a:gd name="connsiteX13" fmla="*/ 2531817 w 2581673"/>
              <a:gd name="connsiteY13" fmla="*/ 0 h 3420248"/>
              <a:gd name="connsiteX14" fmla="*/ 2558963 w 2581673"/>
              <a:gd name="connsiteY14" fmla="*/ 27148 h 3420248"/>
              <a:gd name="connsiteX15" fmla="*/ 2559004 w 2581673"/>
              <a:gd name="connsiteY15" fmla="*/ 35062 h 3420248"/>
              <a:gd name="connsiteX16" fmla="*/ 2562590 w 2581673"/>
              <a:gd name="connsiteY16" fmla="*/ 35072 h 3420248"/>
              <a:gd name="connsiteX17" fmla="*/ 2562590 w 2581673"/>
              <a:gd name="connsiteY17" fmla="*/ 303633 h 3420248"/>
              <a:gd name="connsiteX18" fmla="*/ 2562590 w 2581673"/>
              <a:gd name="connsiteY18" fmla="*/ 346349 h 3420248"/>
              <a:gd name="connsiteX19" fmla="*/ 2569615 w 2581673"/>
              <a:gd name="connsiteY19" fmla="*/ 370207 h 3420248"/>
              <a:gd name="connsiteX20" fmla="*/ 2577664 w 2581673"/>
              <a:gd name="connsiteY20" fmla="*/ 394600 h 3420248"/>
              <a:gd name="connsiteX21" fmla="*/ 2581135 w 2581673"/>
              <a:gd name="connsiteY21" fmla="*/ 418106 h 3420248"/>
              <a:gd name="connsiteX22" fmla="*/ 2581673 w 2581673"/>
              <a:gd name="connsiteY22" fmla="*/ 436202 h 3420248"/>
              <a:gd name="connsiteX23" fmla="*/ 2576921 w 2581673"/>
              <a:gd name="connsiteY23" fmla="*/ 455160 h 3420248"/>
              <a:gd name="connsiteX24" fmla="*/ 2578897 w 2581673"/>
              <a:gd name="connsiteY24" fmla="*/ 467958 h 3420248"/>
              <a:gd name="connsiteX25" fmla="*/ 2573807 w 2581673"/>
              <a:gd name="connsiteY25" fmla="*/ 491792 h 3420248"/>
              <a:gd name="connsiteX26" fmla="*/ 2569118 w 2581673"/>
              <a:gd name="connsiteY26" fmla="*/ 526659 h 3420248"/>
              <a:gd name="connsiteX27" fmla="*/ 2564119 w 2581673"/>
              <a:gd name="connsiteY27" fmla="*/ 550660 h 3420248"/>
              <a:gd name="connsiteX28" fmla="*/ 2562589 w 2581673"/>
              <a:gd name="connsiteY28" fmla="*/ 555288 h 3420248"/>
              <a:gd name="connsiteX29" fmla="*/ 2562589 w 2581673"/>
              <a:gd name="connsiteY29" fmla="*/ 712341 h 3420248"/>
              <a:gd name="connsiteX30" fmla="*/ 2564300 w 2581673"/>
              <a:gd name="connsiteY30" fmla="*/ 723926 h 3420248"/>
              <a:gd name="connsiteX31" fmla="*/ 2562589 w 2581673"/>
              <a:gd name="connsiteY31" fmla="*/ 763012 h 3420248"/>
              <a:gd name="connsiteX32" fmla="*/ 2564920 w 2581673"/>
              <a:gd name="connsiteY32" fmla="*/ 768689 h 3420248"/>
              <a:gd name="connsiteX33" fmla="*/ 2562589 w 2581673"/>
              <a:gd name="connsiteY33" fmla="*/ 806901 h 3420248"/>
              <a:gd name="connsiteX34" fmla="*/ 2564568 w 2581673"/>
              <a:gd name="connsiteY34" fmla="*/ 848769 h 3420248"/>
              <a:gd name="connsiteX35" fmla="*/ 2569887 w 2581673"/>
              <a:gd name="connsiteY35" fmla="*/ 851895 h 3420248"/>
              <a:gd name="connsiteX36" fmla="*/ 2570355 w 2581673"/>
              <a:gd name="connsiteY36" fmla="*/ 861077 h 3420248"/>
              <a:gd name="connsiteX37" fmla="*/ 2570253 w 2581673"/>
              <a:gd name="connsiteY37" fmla="*/ 875533 h 3420248"/>
              <a:gd name="connsiteX38" fmla="*/ 2564670 w 2581673"/>
              <a:gd name="connsiteY38" fmla="*/ 907912 h 3420248"/>
              <a:gd name="connsiteX39" fmla="*/ 2567405 w 2581673"/>
              <a:gd name="connsiteY39" fmla="*/ 3420248 h 3420248"/>
              <a:gd name="connsiteX40" fmla="*/ 49318 w 2581673"/>
              <a:gd name="connsiteY40" fmla="*/ 3420248 h 3420248"/>
              <a:gd name="connsiteX41" fmla="*/ 22172 w 2581673"/>
              <a:gd name="connsiteY41" fmla="*/ 3393100 h 3420248"/>
              <a:gd name="connsiteX42" fmla="*/ 22132 w 2581673"/>
              <a:gd name="connsiteY42" fmla="*/ 3385186 h 3420248"/>
              <a:gd name="connsiteX43" fmla="*/ 18545 w 2581673"/>
              <a:gd name="connsiteY43" fmla="*/ 3385176 h 3420248"/>
              <a:gd name="connsiteX44" fmla="*/ 18545 w 2581673"/>
              <a:gd name="connsiteY44" fmla="*/ 3073899 h 3420248"/>
              <a:gd name="connsiteX45" fmla="*/ 3471 w 2581673"/>
              <a:gd name="connsiteY45" fmla="*/ 3025648 h 3420248"/>
              <a:gd name="connsiteX46" fmla="*/ 0 w 2581673"/>
              <a:gd name="connsiteY46"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0882 w 2581673"/>
              <a:gd name="connsiteY9" fmla="*/ 2544715 h 3420248"/>
              <a:gd name="connsiteX10" fmla="*/ 16465 w 2581673"/>
              <a:gd name="connsiteY10" fmla="*/ 2512336 h 3420248"/>
              <a:gd name="connsiteX11" fmla="*/ 13730 w 2581673"/>
              <a:gd name="connsiteY11" fmla="*/ 0 h 3420248"/>
              <a:gd name="connsiteX12" fmla="*/ 2531817 w 2581673"/>
              <a:gd name="connsiteY12" fmla="*/ 0 h 3420248"/>
              <a:gd name="connsiteX13" fmla="*/ 2558963 w 2581673"/>
              <a:gd name="connsiteY13" fmla="*/ 27148 h 3420248"/>
              <a:gd name="connsiteX14" fmla="*/ 2559004 w 2581673"/>
              <a:gd name="connsiteY14" fmla="*/ 35062 h 3420248"/>
              <a:gd name="connsiteX15" fmla="*/ 2562590 w 2581673"/>
              <a:gd name="connsiteY15" fmla="*/ 35072 h 3420248"/>
              <a:gd name="connsiteX16" fmla="*/ 2562590 w 2581673"/>
              <a:gd name="connsiteY16" fmla="*/ 303633 h 3420248"/>
              <a:gd name="connsiteX17" fmla="*/ 2562590 w 2581673"/>
              <a:gd name="connsiteY17" fmla="*/ 346349 h 3420248"/>
              <a:gd name="connsiteX18" fmla="*/ 2569615 w 2581673"/>
              <a:gd name="connsiteY18" fmla="*/ 370207 h 3420248"/>
              <a:gd name="connsiteX19" fmla="*/ 2577664 w 2581673"/>
              <a:gd name="connsiteY19" fmla="*/ 394600 h 3420248"/>
              <a:gd name="connsiteX20" fmla="*/ 2581135 w 2581673"/>
              <a:gd name="connsiteY20" fmla="*/ 418106 h 3420248"/>
              <a:gd name="connsiteX21" fmla="*/ 2581673 w 2581673"/>
              <a:gd name="connsiteY21" fmla="*/ 436202 h 3420248"/>
              <a:gd name="connsiteX22" fmla="*/ 2576921 w 2581673"/>
              <a:gd name="connsiteY22" fmla="*/ 455160 h 3420248"/>
              <a:gd name="connsiteX23" fmla="*/ 2578897 w 2581673"/>
              <a:gd name="connsiteY23" fmla="*/ 467958 h 3420248"/>
              <a:gd name="connsiteX24" fmla="*/ 2573807 w 2581673"/>
              <a:gd name="connsiteY24" fmla="*/ 491792 h 3420248"/>
              <a:gd name="connsiteX25" fmla="*/ 2569118 w 2581673"/>
              <a:gd name="connsiteY25" fmla="*/ 526659 h 3420248"/>
              <a:gd name="connsiteX26" fmla="*/ 2564119 w 2581673"/>
              <a:gd name="connsiteY26" fmla="*/ 550660 h 3420248"/>
              <a:gd name="connsiteX27" fmla="*/ 2562589 w 2581673"/>
              <a:gd name="connsiteY27" fmla="*/ 555288 h 3420248"/>
              <a:gd name="connsiteX28" fmla="*/ 2562589 w 2581673"/>
              <a:gd name="connsiteY28" fmla="*/ 712341 h 3420248"/>
              <a:gd name="connsiteX29" fmla="*/ 2564300 w 2581673"/>
              <a:gd name="connsiteY29" fmla="*/ 723926 h 3420248"/>
              <a:gd name="connsiteX30" fmla="*/ 2562589 w 2581673"/>
              <a:gd name="connsiteY30" fmla="*/ 763012 h 3420248"/>
              <a:gd name="connsiteX31" fmla="*/ 2564920 w 2581673"/>
              <a:gd name="connsiteY31" fmla="*/ 768689 h 3420248"/>
              <a:gd name="connsiteX32" fmla="*/ 2562589 w 2581673"/>
              <a:gd name="connsiteY32" fmla="*/ 806901 h 3420248"/>
              <a:gd name="connsiteX33" fmla="*/ 2564568 w 2581673"/>
              <a:gd name="connsiteY33" fmla="*/ 848769 h 3420248"/>
              <a:gd name="connsiteX34" fmla="*/ 2569887 w 2581673"/>
              <a:gd name="connsiteY34" fmla="*/ 851895 h 3420248"/>
              <a:gd name="connsiteX35" fmla="*/ 2570355 w 2581673"/>
              <a:gd name="connsiteY35" fmla="*/ 861077 h 3420248"/>
              <a:gd name="connsiteX36" fmla="*/ 2570253 w 2581673"/>
              <a:gd name="connsiteY36" fmla="*/ 875533 h 3420248"/>
              <a:gd name="connsiteX37" fmla="*/ 2564670 w 2581673"/>
              <a:gd name="connsiteY37" fmla="*/ 907912 h 3420248"/>
              <a:gd name="connsiteX38" fmla="*/ 2567405 w 2581673"/>
              <a:gd name="connsiteY38" fmla="*/ 3420248 h 3420248"/>
              <a:gd name="connsiteX39" fmla="*/ 49318 w 2581673"/>
              <a:gd name="connsiteY39" fmla="*/ 3420248 h 3420248"/>
              <a:gd name="connsiteX40" fmla="*/ 22172 w 2581673"/>
              <a:gd name="connsiteY40" fmla="*/ 3393100 h 3420248"/>
              <a:gd name="connsiteX41" fmla="*/ 22132 w 2581673"/>
              <a:gd name="connsiteY41" fmla="*/ 3385186 h 3420248"/>
              <a:gd name="connsiteX42" fmla="*/ 18545 w 2581673"/>
              <a:gd name="connsiteY42" fmla="*/ 3385176 h 3420248"/>
              <a:gd name="connsiteX43" fmla="*/ 18545 w 2581673"/>
              <a:gd name="connsiteY43" fmla="*/ 3073899 h 3420248"/>
              <a:gd name="connsiteX44" fmla="*/ 3471 w 2581673"/>
              <a:gd name="connsiteY44" fmla="*/ 3025648 h 3420248"/>
              <a:gd name="connsiteX45" fmla="*/ 0 w 2581673"/>
              <a:gd name="connsiteY45"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0780 w 2581673"/>
              <a:gd name="connsiteY8" fmla="*/ 2559171 h 3420248"/>
              <a:gd name="connsiteX9" fmla="*/ 16465 w 2581673"/>
              <a:gd name="connsiteY9" fmla="*/ 2512336 h 3420248"/>
              <a:gd name="connsiteX10" fmla="*/ 13730 w 2581673"/>
              <a:gd name="connsiteY10" fmla="*/ 0 h 3420248"/>
              <a:gd name="connsiteX11" fmla="*/ 2531817 w 2581673"/>
              <a:gd name="connsiteY11" fmla="*/ 0 h 3420248"/>
              <a:gd name="connsiteX12" fmla="*/ 2558963 w 2581673"/>
              <a:gd name="connsiteY12" fmla="*/ 27148 h 3420248"/>
              <a:gd name="connsiteX13" fmla="*/ 2559004 w 2581673"/>
              <a:gd name="connsiteY13" fmla="*/ 35062 h 3420248"/>
              <a:gd name="connsiteX14" fmla="*/ 2562590 w 2581673"/>
              <a:gd name="connsiteY14" fmla="*/ 35072 h 3420248"/>
              <a:gd name="connsiteX15" fmla="*/ 2562590 w 2581673"/>
              <a:gd name="connsiteY15" fmla="*/ 303633 h 3420248"/>
              <a:gd name="connsiteX16" fmla="*/ 2562590 w 2581673"/>
              <a:gd name="connsiteY16" fmla="*/ 346349 h 3420248"/>
              <a:gd name="connsiteX17" fmla="*/ 2569615 w 2581673"/>
              <a:gd name="connsiteY17" fmla="*/ 370207 h 3420248"/>
              <a:gd name="connsiteX18" fmla="*/ 2577664 w 2581673"/>
              <a:gd name="connsiteY18" fmla="*/ 394600 h 3420248"/>
              <a:gd name="connsiteX19" fmla="*/ 2581135 w 2581673"/>
              <a:gd name="connsiteY19" fmla="*/ 418106 h 3420248"/>
              <a:gd name="connsiteX20" fmla="*/ 2581673 w 2581673"/>
              <a:gd name="connsiteY20" fmla="*/ 436202 h 3420248"/>
              <a:gd name="connsiteX21" fmla="*/ 2576921 w 2581673"/>
              <a:gd name="connsiteY21" fmla="*/ 455160 h 3420248"/>
              <a:gd name="connsiteX22" fmla="*/ 2578897 w 2581673"/>
              <a:gd name="connsiteY22" fmla="*/ 467958 h 3420248"/>
              <a:gd name="connsiteX23" fmla="*/ 2573807 w 2581673"/>
              <a:gd name="connsiteY23" fmla="*/ 491792 h 3420248"/>
              <a:gd name="connsiteX24" fmla="*/ 2569118 w 2581673"/>
              <a:gd name="connsiteY24" fmla="*/ 526659 h 3420248"/>
              <a:gd name="connsiteX25" fmla="*/ 2564119 w 2581673"/>
              <a:gd name="connsiteY25" fmla="*/ 550660 h 3420248"/>
              <a:gd name="connsiteX26" fmla="*/ 2562589 w 2581673"/>
              <a:gd name="connsiteY26" fmla="*/ 555288 h 3420248"/>
              <a:gd name="connsiteX27" fmla="*/ 2562589 w 2581673"/>
              <a:gd name="connsiteY27" fmla="*/ 712341 h 3420248"/>
              <a:gd name="connsiteX28" fmla="*/ 2564300 w 2581673"/>
              <a:gd name="connsiteY28" fmla="*/ 723926 h 3420248"/>
              <a:gd name="connsiteX29" fmla="*/ 2562589 w 2581673"/>
              <a:gd name="connsiteY29" fmla="*/ 763012 h 3420248"/>
              <a:gd name="connsiteX30" fmla="*/ 2564920 w 2581673"/>
              <a:gd name="connsiteY30" fmla="*/ 768689 h 3420248"/>
              <a:gd name="connsiteX31" fmla="*/ 2562589 w 2581673"/>
              <a:gd name="connsiteY31" fmla="*/ 806901 h 3420248"/>
              <a:gd name="connsiteX32" fmla="*/ 2564568 w 2581673"/>
              <a:gd name="connsiteY32" fmla="*/ 848769 h 3420248"/>
              <a:gd name="connsiteX33" fmla="*/ 2569887 w 2581673"/>
              <a:gd name="connsiteY33" fmla="*/ 851895 h 3420248"/>
              <a:gd name="connsiteX34" fmla="*/ 2570355 w 2581673"/>
              <a:gd name="connsiteY34" fmla="*/ 861077 h 3420248"/>
              <a:gd name="connsiteX35" fmla="*/ 2570253 w 2581673"/>
              <a:gd name="connsiteY35" fmla="*/ 875533 h 3420248"/>
              <a:gd name="connsiteX36" fmla="*/ 2564670 w 2581673"/>
              <a:gd name="connsiteY36" fmla="*/ 907912 h 3420248"/>
              <a:gd name="connsiteX37" fmla="*/ 2567405 w 2581673"/>
              <a:gd name="connsiteY37" fmla="*/ 3420248 h 3420248"/>
              <a:gd name="connsiteX38" fmla="*/ 49318 w 2581673"/>
              <a:gd name="connsiteY38" fmla="*/ 3420248 h 3420248"/>
              <a:gd name="connsiteX39" fmla="*/ 22172 w 2581673"/>
              <a:gd name="connsiteY39" fmla="*/ 3393100 h 3420248"/>
              <a:gd name="connsiteX40" fmla="*/ 22132 w 2581673"/>
              <a:gd name="connsiteY40" fmla="*/ 3385186 h 3420248"/>
              <a:gd name="connsiteX41" fmla="*/ 18545 w 2581673"/>
              <a:gd name="connsiteY41" fmla="*/ 3385176 h 3420248"/>
              <a:gd name="connsiteX42" fmla="*/ 18545 w 2581673"/>
              <a:gd name="connsiteY42" fmla="*/ 3073899 h 3420248"/>
              <a:gd name="connsiteX43" fmla="*/ 3471 w 2581673"/>
              <a:gd name="connsiteY43" fmla="*/ 3025648 h 3420248"/>
              <a:gd name="connsiteX44" fmla="*/ 0 w 2581673"/>
              <a:gd name="connsiteY44"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1248 w 2581673"/>
              <a:gd name="connsiteY7" fmla="*/ 2568353 h 3420248"/>
              <a:gd name="connsiteX8" fmla="*/ 16465 w 2581673"/>
              <a:gd name="connsiteY8" fmla="*/ 2512336 h 3420248"/>
              <a:gd name="connsiteX9" fmla="*/ 13730 w 2581673"/>
              <a:gd name="connsiteY9" fmla="*/ 0 h 3420248"/>
              <a:gd name="connsiteX10" fmla="*/ 2531817 w 2581673"/>
              <a:gd name="connsiteY10" fmla="*/ 0 h 3420248"/>
              <a:gd name="connsiteX11" fmla="*/ 2558963 w 2581673"/>
              <a:gd name="connsiteY11" fmla="*/ 27148 h 3420248"/>
              <a:gd name="connsiteX12" fmla="*/ 2559004 w 2581673"/>
              <a:gd name="connsiteY12" fmla="*/ 35062 h 3420248"/>
              <a:gd name="connsiteX13" fmla="*/ 2562590 w 2581673"/>
              <a:gd name="connsiteY13" fmla="*/ 35072 h 3420248"/>
              <a:gd name="connsiteX14" fmla="*/ 2562590 w 2581673"/>
              <a:gd name="connsiteY14" fmla="*/ 303633 h 3420248"/>
              <a:gd name="connsiteX15" fmla="*/ 2562590 w 2581673"/>
              <a:gd name="connsiteY15" fmla="*/ 346349 h 3420248"/>
              <a:gd name="connsiteX16" fmla="*/ 2569615 w 2581673"/>
              <a:gd name="connsiteY16" fmla="*/ 370207 h 3420248"/>
              <a:gd name="connsiteX17" fmla="*/ 2577664 w 2581673"/>
              <a:gd name="connsiteY17" fmla="*/ 394600 h 3420248"/>
              <a:gd name="connsiteX18" fmla="*/ 2581135 w 2581673"/>
              <a:gd name="connsiteY18" fmla="*/ 418106 h 3420248"/>
              <a:gd name="connsiteX19" fmla="*/ 2581673 w 2581673"/>
              <a:gd name="connsiteY19" fmla="*/ 436202 h 3420248"/>
              <a:gd name="connsiteX20" fmla="*/ 2576921 w 2581673"/>
              <a:gd name="connsiteY20" fmla="*/ 455160 h 3420248"/>
              <a:gd name="connsiteX21" fmla="*/ 2578897 w 2581673"/>
              <a:gd name="connsiteY21" fmla="*/ 467958 h 3420248"/>
              <a:gd name="connsiteX22" fmla="*/ 2573807 w 2581673"/>
              <a:gd name="connsiteY22" fmla="*/ 491792 h 3420248"/>
              <a:gd name="connsiteX23" fmla="*/ 2569118 w 2581673"/>
              <a:gd name="connsiteY23" fmla="*/ 526659 h 3420248"/>
              <a:gd name="connsiteX24" fmla="*/ 2564119 w 2581673"/>
              <a:gd name="connsiteY24" fmla="*/ 550660 h 3420248"/>
              <a:gd name="connsiteX25" fmla="*/ 2562589 w 2581673"/>
              <a:gd name="connsiteY25" fmla="*/ 555288 h 3420248"/>
              <a:gd name="connsiteX26" fmla="*/ 2562589 w 2581673"/>
              <a:gd name="connsiteY26" fmla="*/ 712341 h 3420248"/>
              <a:gd name="connsiteX27" fmla="*/ 2564300 w 2581673"/>
              <a:gd name="connsiteY27" fmla="*/ 723926 h 3420248"/>
              <a:gd name="connsiteX28" fmla="*/ 2562589 w 2581673"/>
              <a:gd name="connsiteY28" fmla="*/ 763012 h 3420248"/>
              <a:gd name="connsiteX29" fmla="*/ 2564920 w 2581673"/>
              <a:gd name="connsiteY29" fmla="*/ 768689 h 3420248"/>
              <a:gd name="connsiteX30" fmla="*/ 2562589 w 2581673"/>
              <a:gd name="connsiteY30" fmla="*/ 806901 h 3420248"/>
              <a:gd name="connsiteX31" fmla="*/ 2564568 w 2581673"/>
              <a:gd name="connsiteY31" fmla="*/ 848769 h 3420248"/>
              <a:gd name="connsiteX32" fmla="*/ 2569887 w 2581673"/>
              <a:gd name="connsiteY32" fmla="*/ 851895 h 3420248"/>
              <a:gd name="connsiteX33" fmla="*/ 2570355 w 2581673"/>
              <a:gd name="connsiteY33" fmla="*/ 861077 h 3420248"/>
              <a:gd name="connsiteX34" fmla="*/ 2570253 w 2581673"/>
              <a:gd name="connsiteY34" fmla="*/ 875533 h 3420248"/>
              <a:gd name="connsiteX35" fmla="*/ 2564670 w 2581673"/>
              <a:gd name="connsiteY35" fmla="*/ 907912 h 3420248"/>
              <a:gd name="connsiteX36" fmla="*/ 2567405 w 2581673"/>
              <a:gd name="connsiteY36" fmla="*/ 3420248 h 3420248"/>
              <a:gd name="connsiteX37" fmla="*/ 49318 w 2581673"/>
              <a:gd name="connsiteY37" fmla="*/ 3420248 h 3420248"/>
              <a:gd name="connsiteX38" fmla="*/ 22172 w 2581673"/>
              <a:gd name="connsiteY38" fmla="*/ 3393100 h 3420248"/>
              <a:gd name="connsiteX39" fmla="*/ 22132 w 2581673"/>
              <a:gd name="connsiteY39" fmla="*/ 3385186 h 3420248"/>
              <a:gd name="connsiteX40" fmla="*/ 18545 w 2581673"/>
              <a:gd name="connsiteY40" fmla="*/ 3385176 h 3420248"/>
              <a:gd name="connsiteX41" fmla="*/ 18545 w 2581673"/>
              <a:gd name="connsiteY41" fmla="*/ 3073899 h 3420248"/>
              <a:gd name="connsiteX42" fmla="*/ 3471 w 2581673"/>
              <a:gd name="connsiteY42" fmla="*/ 3025648 h 3420248"/>
              <a:gd name="connsiteX43" fmla="*/ 0 w 2581673"/>
              <a:gd name="connsiteY43" fmla="*/ 3002142 h 3420248"/>
              <a:gd name="connsiteX0" fmla="*/ 0 w 2581673"/>
              <a:gd name="connsiteY0" fmla="*/ 3002142 h 3420248"/>
              <a:gd name="connsiteX1" fmla="*/ 4214 w 2581673"/>
              <a:gd name="connsiteY1" fmla="*/ 2965088 h 3420248"/>
              <a:gd name="connsiteX2" fmla="*/ 2238 w 2581673"/>
              <a:gd name="connsiteY2" fmla="*/ 2952290 h 3420248"/>
              <a:gd name="connsiteX3" fmla="*/ 12017 w 2581673"/>
              <a:gd name="connsiteY3" fmla="*/ 2893589 h 3420248"/>
              <a:gd name="connsiteX4" fmla="*/ 17016 w 2581673"/>
              <a:gd name="connsiteY4" fmla="*/ 2869588 h 3420248"/>
              <a:gd name="connsiteX5" fmla="*/ 18546 w 2581673"/>
              <a:gd name="connsiteY5" fmla="*/ 2864960 h 3420248"/>
              <a:gd name="connsiteX6" fmla="*/ 16567 w 2581673"/>
              <a:gd name="connsiteY6" fmla="*/ 2571479 h 3420248"/>
              <a:gd name="connsiteX7" fmla="*/ 16465 w 2581673"/>
              <a:gd name="connsiteY7" fmla="*/ 2512336 h 3420248"/>
              <a:gd name="connsiteX8" fmla="*/ 13730 w 2581673"/>
              <a:gd name="connsiteY8" fmla="*/ 0 h 3420248"/>
              <a:gd name="connsiteX9" fmla="*/ 2531817 w 2581673"/>
              <a:gd name="connsiteY9" fmla="*/ 0 h 3420248"/>
              <a:gd name="connsiteX10" fmla="*/ 2558963 w 2581673"/>
              <a:gd name="connsiteY10" fmla="*/ 27148 h 3420248"/>
              <a:gd name="connsiteX11" fmla="*/ 2559004 w 2581673"/>
              <a:gd name="connsiteY11" fmla="*/ 35062 h 3420248"/>
              <a:gd name="connsiteX12" fmla="*/ 2562590 w 2581673"/>
              <a:gd name="connsiteY12" fmla="*/ 35072 h 3420248"/>
              <a:gd name="connsiteX13" fmla="*/ 2562590 w 2581673"/>
              <a:gd name="connsiteY13" fmla="*/ 303633 h 3420248"/>
              <a:gd name="connsiteX14" fmla="*/ 2562590 w 2581673"/>
              <a:gd name="connsiteY14" fmla="*/ 346349 h 3420248"/>
              <a:gd name="connsiteX15" fmla="*/ 2569615 w 2581673"/>
              <a:gd name="connsiteY15" fmla="*/ 370207 h 3420248"/>
              <a:gd name="connsiteX16" fmla="*/ 2577664 w 2581673"/>
              <a:gd name="connsiteY16" fmla="*/ 394600 h 3420248"/>
              <a:gd name="connsiteX17" fmla="*/ 2581135 w 2581673"/>
              <a:gd name="connsiteY17" fmla="*/ 418106 h 3420248"/>
              <a:gd name="connsiteX18" fmla="*/ 2581673 w 2581673"/>
              <a:gd name="connsiteY18" fmla="*/ 436202 h 3420248"/>
              <a:gd name="connsiteX19" fmla="*/ 2576921 w 2581673"/>
              <a:gd name="connsiteY19" fmla="*/ 455160 h 3420248"/>
              <a:gd name="connsiteX20" fmla="*/ 2578897 w 2581673"/>
              <a:gd name="connsiteY20" fmla="*/ 467958 h 3420248"/>
              <a:gd name="connsiteX21" fmla="*/ 2573807 w 2581673"/>
              <a:gd name="connsiteY21" fmla="*/ 491792 h 3420248"/>
              <a:gd name="connsiteX22" fmla="*/ 2569118 w 2581673"/>
              <a:gd name="connsiteY22" fmla="*/ 526659 h 3420248"/>
              <a:gd name="connsiteX23" fmla="*/ 2564119 w 2581673"/>
              <a:gd name="connsiteY23" fmla="*/ 550660 h 3420248"/>
              <a:gd name="connsiteX24" fmla="*/ 2562589 w 2581673"/>
              <a:gd name="connsiteY24" fmla="*/ 555288 h 3420248"/>
              <a:gd name="connsiteX25" fmla="*/ 2562589 w 2581673"/>
              <a:gd name="connsiteY25" fmla="*/ 712341 h 3420248"/>
              <a:gd name="connsiteX26" fmla="*/ 2564300 w 2581673"/>
              <a:gd name="connsiteY26" fmla="*/ 723926 h 3420248"/>
              <a:gd name="connsiteX27" fmla="*/ 2562589 w 2581673"/>
              <a:gd name="connsiteY27" fmla="*/ 763012 h 3420248"/>
              <a:gd name="connsiteX28" fmla="*/ 2564920 w 2581673"/>
              <a:gd name="connsiteY28" fmla="*/ 768689 h 3420248"/>
              <a:gd name="connsiteX29" fmla="*/ 2562589 w 2581673"/>
              <a:gd name="connsiteY29" fmla="*/ 806901 h 3420248"/>
              <a:gd name="connsiteX30" fmla="*/ 2564568 w 2581673"/>
              <a:gd name="connsiteY30" fmla="*/ 848769 h 3420248"/>
              <a:gd name="connsiteX31" fmla="*/ 2569887 w 2581673"/>
              <a:gd name="connsiteY31" fmla="*/ 851895 h 3420248"/>
              <a:gd name="connsiteX32" fmla="*/ 2570355 w 2581673"/>
              <a:gd name="connsiteY32" fmla="*/ 861077 h 3420248"/>
              <a:gd name="connsiteX33" fmla="*/ 2570253 w 2581673"/>
              <a:gd name="connsiteY33" fmla="*/ 875533 h 3420248"/>
              <a:gd name="connsiteX34" fmla="*/ 2564670 w 2581673"/>
              <a:gd name="connsiteY34" fmla="*/ 907912 h 3420248"/>
              <a:gd name="connsiteX35" fmla="*/ 2567405 w 2581673"/>
              <a:gd name="connsiteY35" fmla="*/ 3420248 h 3420248"/>
              <a:gd name="connsiteX36" fmla="*/ 49318 w 2581673"/>
              <a:gd name="connsiteY36" fmla="*/ 3420248 h 3420248"/>
              <a:gd name="connsiteX37" fmla="*/ 22172 w 2581673"/>
              <a:gd name="connsiteY37" fmla="*/ 3393100 h 3420248"/>
              <a:gd name="connsiteX38" fmla="*/ 22132 w 2581673"/>
              <a:gd name="connsiteY38" fmla="*/ 3385186 h 3420248"/>
              <a:gd name="connsiteX39" fmla="*/ 18545 w 2581673"/>
              <a:gd name="connsiteY39" fmla="*/ 3385176 h 3420248"/>
              <a:gd name="connsiteX40" fmla="*/ 18545 w 2581673"/>
              <a:gd name="connsiteY40" fmla="*/ 3073899 h 3420248"/>
              <a:gd name="connsiteX41" fmla="*/ 3471 w 2581673"/>
              <a:gd name="connsiteY41" fmla="*/ 3025648 h 3420248"/>
              <a:gd name="connsiteX42" fmla="*/ 0 w 2581673"/>
              <a:gd name="connsiteY42" fmla="*/ 3002142 h 3420248"/>
              <a:gd name="connsiteX0" fmla="*/ 1295 w 2579497"/>
              <a:gd name="connsiteY0" fmla="*/ 3025648 h 3420248"/>
              <a:gd name="connsiteX1" fmla="*/ 2038 w 2579497"/>
              <a:gd name="connsiteY1" fmla="*/ 2965088 h 3420248"/>
              <a:gd name="connsiteX2" fmla="*/ 62 w 2579497"/>
              <a:gd name="connsiteY2" fmla="*/ 2952290 h 3420248"/>
              <a:gd name="connsiteX3" fmla="*/ 9841 w 2579497"/>
              <a:gd name="connsiteY3" fmla="*/ 2893589 h 3420248"/>
              <a:gd name="connsiteX4" fmla="*/ 14840 w 2579497"/>
              <a:gd name="connsiteY4" fmla="*/ 2869588 h 3420248"/>
              <a:gd name="connsiteX5" fmla="*/ 16370 w 2579497"/>
              <a:gd name="connsiteY5" fmla="*/ 2864960 h 3420248"/>
              <a:gd name="connsiteX6" fmla="*/ 14391 w 2579497"/>
              <a:gd name="connsiteY6" fmla="*/ 2571479 h 3420248"/>
              <a:gd name="connsiteX7" fmla="*/ 14289 w 2579497"/>
              <a:gd name="connsiteY7" fmla="*/ 2512336 h 3420248"/>
              <a:gd name="connsiteX8" fmla="*/ 11554 w 2579497"/>
              <a:gd name="connsiteY8" fmla="*/ 0 h 3420248"/>
              <a:gd name="connsiteX9" fmla="*/ 2529641 w 2579497"/>
              <a:gd name="connsiteY9" fmla="*/ 0 h 3420248"/>
              <a:gd name="connsiteX10" fmla="*/ 2556787 w 2579497"/>
              <a:gd name="connsiteY10" fmla="*/ 27148 h 3420248"/>
              <a:gd name="connsiteX11" fmla="*/ 2556828 w 2579497"/>
              <a:gd name="connsiteY11" fmla="*/ 35062 h 3420248"/>
              <a:gd name="connsiteX12" fmla="*/ 2560414 w 2579497"/>
              <a:gd name="connsiteY12" fmla="*/ 35072 h 3420248"/>
              <a:gd name="connsiteX13" fmla="*/ 2560414 w 2579497"/>
              <a:gd name="connsiteY13" fmla="*/ 303633 h 3420248"/>
              <a:gd name="connsiteX14" fmla="*/ 2560414 w 2579497"/>
              <a:gd name="connsiteY14" fmla="*/ 346349 h 3420248"/>
              <a:gd name="connsiteX15" fmla="*/ 2567439 w 2579497"/>
              <a:gd name="connsiteY15" fmla="*/ 370207 h 3420248"/>
              <a:gd name="connsiteX16" fmla="*/ 2575488 w 2579497"/>
              <a:gd name="connsiteY16" fmla="*/ 394600 h 3420248"/>
              <a:gd name="connsiteX17" fmla="*/ 2578959 w 2579497"/>
              <a:gd name="connsiteY17" fmla="*/ 418106 h 3420248"/>
              <a:gd name="connsiteX18" fmla="*/ 2579497 w 2579497"/>
              <a:gd name="connsiteY18" fmla="*/ 436202 h 3420248"/>
              <a:gd name="connsiteX19" fmla="*/ 2574745 w 2579497"/>
              <a:gd name="connsiteY19" fmla="*/ 455160 h 3420248"/>
              <a:gd name="connsiteX20" fmla="*/ 2576721 w 2579497"/>
              <a:gd name="connsiteY20" fmla="*/ 467958 h 3420248"/>
              <a:gd name="connsiteX21" fmla="*/ 2571631 w 2579497"/>
              <a:gd name="connsiteY21" fmla="*/ 491792 h 3420248"/>
              <a:gd name="connsiteX22" fmla="*/ 2566942 w 2579497"/>
              <a:gd name="connsiteY22" fmla="*/ 526659 h 3420248"/>
              <a:gd name="connsiteX23" fmla="*/ 2561943 w 2579497"/>
              <a:gd name="connsiteY23" fmla="*/ 550660 h 3420248"/>
              <a:gd name="connsiteX24" fmla="*/ 2560413 w 2579497"/>
              <a:gd name="connsiteY24" fmla="*/ 555288 h 3420248"/>
              <a:gd name="connsiteX25" fmla="*/ 2560413 w 2579497"/>
              <a:gd name="connsiteY25" fmla="*/ 712341 h 3420248"/>
              <a:gd name="connsiteX26" fmla="*/ 2562124 w 2579497"/>
              <a:gd name="connsiteY26" fmla="*/ 723926 h 3420248"/>
              <a:gd name="connsiteX27" fmla="*/ 2560413 w 2579497"/>
              <a:gd name="connsiteY27" fmla="*/ 763012 h 3420248"/>
              <a:gd name="connsiteX28" fmla="*/ 2562744 w 2579497"/>
              <a:gd name="connsiteY28" fmla="*/ 768689 h 3420248"/>
              <a:gd name="connsiteX29" fmla="*/ 2560413 w 2579497"/>
              <a:gd name="connsiteY29" fmla="*/ 806901 h 3420248"/>
              <a:gd name="connsiteX30" fmla="*/ 2562392 w 2579497"/>
              <a:gd name="connsiteY30" fmla="*/ 848769 h 3420248"/>
              <a:gd name="connsiteX31" fmla="*/ 2567711 w 2579497"/>
              <a:gd name="connsiteY31" fmla="*/ 851895 h 3420248"/>
              <a:gd name="connsiteX32" fmla="*/ 2568179 w 2579497"/>
              <a:gd name="connsiteY32" fmla="*/ 861077 h 3420248"/>
              <a:gd name="connsiteX33" fmla="*/ 2568077 w 2579497"/>
              <a:gd name="connsiteY33" fmla="*/ 875533 h 3420248"/>
              <a:gd name="connsiteX34" fmla="*/ 2562494 w 2579497"/>
              <a:gd name="connsiteY34" fmla="*/ 907912 h 3420248"/>
              <a:gd name="connsiteX35" fmla="*/ 2565229 w 2579497"/>
              <a:gd name="connsiteY35" fmla="*/ 3420248 h 3420248"/>
              <a:gd name="connsiteX36" fmla="*/ 47142 w 2579497"/>
              <a:gd name="connsiteY36" fmla="*/ 3420248 h 3420248"/>
              <a:gd name="connsiteX37" fmla="*/ 19996 w 2579497"/>
              <a:gd name="connsiteY37" fmla="*/ 3393100 h 3420248"/>
              <a:gd name="connsiteX38" fmla="*/ 19956 w 2579497"/>
              <a:gd name="connsiteY38" fmla="*/ 3385186 h 3420248"/>
              <a:gd name="connsiteX39" fmla="*/ 16369 w 2579497"/>
              <a:gd name="connsiteY39" fmla="*/ 3385176 h 3420248"/>
              <a:gd name="connsiteX40" fmla="*/ 16369 w 2579497"/>
              <a:gd name="connsiteY40" fmla="*/ 3073899 h 3420248"/>
              <a:gd name="connsiteX41" fmla="*/ 1295 w 2579497"/>
              <a:gd name="connsiteY41" fmla="*/ 3025648 h 3420248"/>
              <a:gd name="connsiteX0" fmla="*/ 0 w 2578202"/>
              <a:gd name="connsiteY0" fmla="*/ 3025648 h 3420248"/>
              <a:gd name="connsiteX1" fmla="*/ 743 w 2578202"/>
              <a:gd name="connsiteY1" fmla="*/ 296508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0 w 2578202"/>
              <a:gd name="connsiteY0" fmla="*/ 3025648 h 3420248"/>
              <a:gd name="connsiteX1" fmla="*/ 16268 w 2578202"/>
              <a:gd name="connsiteY1" fmla="*/ 2971298 h 3420248"/>
              <a:gd name="connsiteX2" fmla="*/ 14293 w 2578202"/>
              <a:gd name="connsiteY2" fmla="*/ 2952290 h 3420248"/>
              <a:gd name="connsiteX3" fmla="*/ 8546 w 2578202"/>
              <a:gd name="connsiteY3" fmla="*/ 2893589 h 3420248"/>
              <a:gd name="connsiteX4" fmla="*/ 13545 w 2578202"/>
              <a:gd name="connsiteY4" fmla="*/ 2869588 h 3420248"/>
              <a:gd name="connsiteX5" fmla="*/ 15075 w 2578202"/>
              <a:gd name="connsiteY5" fmla="*/ 2864960 h 3420248"/>
              <a:gd name="connsiteX6" fmla="*/ 13096 w 2578202"/>
              <a:gd name="connsiteY6" fmla="*/ 2571479 h 3420248"/>
              <a:gd name="connsiteX7" fmla="*/ 12994 w 2578202"/>
              <a:gd name="connsiteY7" fmla="*/ 2512336 h 3420248"/>
              <a:gd name="connsiteX8" fmla="*/ 10259 w 2578202"/>
              <a:gd name="connsiteY8" fmla="*/ 0 h 3420248"/>
              <a:gd name="connsiteX9" fmla="*/ 2528346 w 2578202"/>
              <a:gd name="connsiteY9" fmla="*/ 0 h 3420248"/>
              <a:gd name="connsiteX10" fmla="*/ 2555492 w 2578202"/>
              <a:gd name="connsiteY10" fmla="*/ 27148 h 3420248"/>
              <a:gd name="connsiteX11" fmla="*/ 2555533 w 2578202"/>
              <a:gd name="connsiteY11" fmla="*/ 35062 h 3420248"/>
              <a:gd name="connsiteX12" fmla="*/ 2559119 w 2578202"/>
              <a:gd name="connsiteY12" fmla="*/ 35072 h 3420248"/>
              <a:gd name="connsiteX13" fmla="*/ 2559119 w 2578202"/>
              <a:gd name="connsiteY13" fmla="*/ 303633 h 3420248"/>
              <a:gd name="connsiteX14" fmla="*/ 2559119 w 2578202"/>
              <a:gd name="connsiteY14" fmla="*/ 346349 h 3420248"/>
              <a:gd name="connsiteX15" fmla="*/ 2566144 w 2578202"/>
              <a:gd name="connsiteY15" fmla="*/ 370207 h 3420248"/>
              <a:gd name="connsiteX16" fmla="*/ 2574193 w 2578202"/>
              <a:gd name="connsiteY16" fmla="*/ 394600 h 3420248"/>
              <a:gd name="connsiteX17" fmla="*/ 2577664 w 2578202"/>
              <a:gd name="connsiteY17" fmla="*/ 418106 h 3420248"/>
              <a:gd name="connsiteX18" fmla="*/ 2578202 w 2578202"/>
              <a:gd name="connsiteY18" fmla="*/ 436202 h 3420248"/>
              <a:gd name="connsiteX19" fmla="*/ 2573450 w 2578202"/>
              <a:gd name="connsiteY19" fmla="*/ 455160 h 3420248"/>
              <a:gd name="connsiteX20" fmla="*/ 2575426 w 2578202"/>
              <a:gd name="connsiteY20" fmla="*/ 467958 h 3420248"/>
              <a:gd name="connsiteX21" fmla="*/ 2570336 w 2578202"/>
              <a:gd name="connsiteY21" fmla="*/ 491792 h 3420248"/>
              <a:gd name="connsiteX22" fmla="*/ 2565647 w 2578202"/>
              <a:gd name="connsiteY22" fmla="*/ 526659 h 3420248"/>
              <a:gd name="connsiteX23" fmla="*/ 2560648 w 2578202"/>
              <a:gd name="connsiteY23" fmla="*/ 550660 h 3420248"/>
              <a:gd name="connsiteX24" fmla="*/ 2559118 w 2578202"/>
              <a:gd name="connsiteY24" fmla="*/ 555288 h 3420248"/>
              <a:gd name="connsiteX25" fmla="*/ 2559118 w 2578202"/>
              <a:gd name="connsiteY25" fmla="*/ 712341 h 3420248"/>
              <a:gd name="connsiteX26" fmla="*/ 2560829 w 2578202"/>
              <a:gd name="connsiteY26" fmla="*/ 723926 h 3420248"/>
              <a:gd name="connsiteX27" fmla="*/ 2559118 w 2578202"/>
              <a:gd name="connsiteY27" fmla="*/ 763012 h 3420248"/>
              <a:gd name="connsiteX28" fmla="*/ 2561449 w 2578202"/>
              <a:gd name="connsiteY28" fmla="*/ 768689 h 3420248"/>
              <a:gd name="connsiteX29" fmla="*/ 2559118 w 2578202"/>
              <a:gd name="connsiteY29" fmla="*/ 806901 h 3420248"/>
              <a:gd name="connsiteX30" fmla="*/ 2561097 w 2578202"/>
              <a:gd name="connsiteY30" fmla="*/ 848769 h 3420248"/>
              <a:gd name="connsiteX31" fmla="*/ 2566416 w 2578202"/>
              <a:gd name="connsiteY31" fmla="*/ 851895 h 3420248"/>
              <a:gd name="connsiteX32" fmla="*/ 2566884 w 2578202"/>
              <a:gd name="connsiteY32" fmla="*/ 861077 h 3420248"/>
              <a:gd name="connsiteX33" fmla="*/ 2566782 w 2578202"/>
              <a:gd name="connsiteY33" fmla="*/ 875533 h 3420248"/>
              <a:gd name="connsiteX34" fmla="*/ 2561199 w 2578202"/>
              <a:gd name="connsiteY34" fmla="*/ 907912 h 3420248"/>
              <a:gd name="connsiteX35" fmla="*/ 2563934 w 2578202"/>
              <a:gd name="connsiteY35" fmla="*/ 3420248 h 3420248"/>
              <a:gd name="connsiteX36" fmla="*/ 45847 w 2578202"/>
              <a:gd name="connsiteY36" fmla="*/ 3420248 h 3420248"/>
              <a:gd name="connsiteX37" fmla="*/ 18701 w 2578202"/>
              <a:gd name="connsiteY37" fmla="*/ 3393100 h 3420248"/>
              <a:gd name="connsiteX38" fmla="*/ 18661 w 2578202"/>
              <a:gd name="connsiteY38" fmla="*/ 3385186 h 3420248"/>
              <a:gd name="connsiteX39" fmla="*/ 15074 w 2578202"/>
              <a:gd name="connsiteY39" fmla="*/ 3385176 h 3420248"/>
              <a:gd name="connsiteX40" fmla="*/ 15074 w 2578202"/>
              <a:gd name="connsiteY40" fmla="*/ 3073899 h 3420248"/>
              <a:gd name="connsiteX41" fmla="*/ 0 w 2578202"/>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2903 w 2569656"/>
              <a:gd name="connsiteY28" fmla="*/ 768689 h 3420248"/>
              <a:gd name="connsiteX29" fmla="*/ 2550572 w 2569656"/>
              <a:gd name="connsiteY29" fmla="*/ 806901 h 3420248"/>
              <a:gd name="connsiteX30" fmla="*/ 2552551 w 2569656"/>
              <a:gd name="connsiteY30" fmla="*/ 848769 h 3420248"/>
              <a:gd name="connsiteX31" fmla="*/ 2557870 w 2569656"/>
              <a:gd name="connsiteY31" fmla="*/ 851895 h 3420248"/>
              <a:gd name="connsiteX32" fmla="*/ 2558338 w 2569656"/>
              <a:gd name="connsiteY32" fmla="*/ 861077 h 3420248"/>
              <a:gd name="connsiteX33" fmla="*/ 2558236 w 2569656"/>
              <a:gd name="connsiteY33" fmla="*/ 875533 h 3420248"/>
              <a:gd name="connsiteX34" fmla="*/ 2552653 w 2569656"/>
              <a:gd name="connsiteY34" fmla="*/ 907912 h 3420248"/>
              <a:gd name="connsiteX35" fmla="*/ 2555388 w 2569656"/>
              <a:gd name="connsiteY35" fmla="*/ 3420248 h 3420248"/>
              <a:gd name="connsiteX36" fmla="*/ 37301 w 2569656"/>
              <a:gd name="connsiteY36" fmla="*/ 3420248 h 3420248"/>
              <a:gd name="connsiteX37" fmla="*/ 10155 w 2569656"/>
              <a:gd name="connsiteY37" fmla="*/ 3393100 h 3420248"/>
              <a:gd name="connsiteX38" fmla="*/ 10115 w 2569656"/>
              <a:gd name="connsiteY38" fmla="*/ 3385186 h 3420248"/>
              <a:gd name="connsiteX39" fmla="*/ 6528 w 2569656"/>
              <a:gd name="connsiteY39" fmla="*/ 3385176 h 3420248"/>
              <a:gd name="connsiteX40" fmla="*/ 6528 w 2569656"/>
              <a:gd name="connsiteY40" fmla="*/ 3073899 h 3420248"/>
              <a:gd name="connsiteX41" fmla="*/ 10083 w 2569656"/>
              <a:gd name="connsiteY4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283 w 2569656"/>
              <a:gd name="connsiteY26" fmla="*/ 723926 h 3420248"/>
              <a:gd name="connsiteX27" fmla="*/ 2550572 w 2569656"/>
              <a:gd name="connsiteY27" fmla="*/ 763012 h 3420248"/>
              <a:gd name="connsiteX28" fmla="*/ 2550572 w 2569656"/>
              <a:gd name="connsiteY28" fmla="*/ 806901 h 3420248"/>
              <a:gd name="connsiteX29" fmla="*/ 2552551 w 2569656"/>
              <a:gd name="connsiteY29" fmla="*/ 848769 h 3420248"/>
              <a:gd name="connsiteX30" fmla="*/ 2557870 w 2569656"/>
              <a:gd name="connsiteY30" fmla="*/ 851895 h 3420248"/>
              <a:gd name="connsiteX31" fmla="*/ 2558338 w 2569656"/>
              <a:gd name="connsiteY31" fmla="*/ 861077 h 3420248"/>
              <a:gd name="connsiteX32" fmla="*/ 2558236 w 2569656"/>
              <a:gd name="connsiteY32" fmla="*/ 875533 h 3420248"/>
              <a:gd name="connsiteX33" fmla="*/ 2552653 w 2569656"/>
              <a:gd name="connsiteY33" fmla="*/ 907912 h 3420248"/>
              <a:gd name="connsiteX34" fmla="*/ 2555388 w 2569656"/>
              <a:gd name="connsiteY34" fmla="*/ 3420248 h 3420248"/>
              <a:gd name="connsiteX35" fmla="*/ 37301 w 2569656"/>
              <a:gd name="connsiteY35" fmla="*/ 3420248 h 3420248"/>
              <a:gd name="connsiteX36" fmla="*/ 10155 w 2569656"/>
              <a:gd name="connsiteY36" fmla="*/ 3393100 h 3420248"/>
              <a:gd name="connsiteX37" fmla="*/ 10115 w 2569656"/>
              <a:gd name="connsiteY37" fmla="*/ 3385186 h 3420248"/>
              <a:gd name="connsiteX38" fmla="*/ 6528 w 2569656"/>
              <a:gd name="connsiteY38" fmla="*/ 3385176 h 3420248"/>
              <a:gd name="connsiteX39" fmla="*/ 6528 w 2569656"/>
              <a:gd name="connsiteY39" fmla="*/ 3073899 h 3420248"/>
              <a:gd name="connsiteX40" fmla="*/ 10083 w 2569656"/>
              <a:gd name="connsiteY4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8236 w 2569656"/>
              <a:gd name="connsiteY31" fmla="*/ 875533 h 3420248"/>
              <a:gd name="connsiteX32" fmla="*/ 2552653 w 2569656"/>
              <a:gd name="connsiteY32" fmla="*/ 907912 h 3420248"/>
              <a:gd name="connsiteX33" fmla="*/ 2555388 w 2569656"/>
              <a:gd name="connsiteY33" fmla="*/ 3420248 h 3420248"/>
              <a:gd name="connsiteX34" fmla="*/ 37301 w 2569656"/>
              <a:gd name="connsiteY34" fmla="*/ 3420248 h 3420248"/>
              <a:gd name="connsiteX35" fmla="*/ 10155 w 2569656"/>
              <a:gd name="connsiteY35" fmla="*/ 3393100 h 3420248"/>
              <a:gd name="connsiteX36" fmla="*/ 10115 w 2569656"/>
              <a:gd name="connsiteY36" fmla="*/ 3385186 h 3420248"/>
              <a:gd name="connsiteX37" fmla="*/ 6528 w 2569656"/>
              <a:gd name="connsiteY37" fmla="*/ 3385176 h 3420248"/>
              <a:gd name="connsiteX38" fmla="*/ 6528 w 2569656"/>
              <a:gd name="connsiteY38" fmla="*/ 3073899 h 3420248"/>
              <a:gd name="connsiteX39" fmla="*/ 10083 w 2569656"/>
              <a:gd name="connsiteY3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763012 h 3420248"/>
              <a:gd name="connsiteX27" fmla="*/ 2550572 w 2569656"/>
              <a:gd name="connsiteY27" fmla="*/ 806901 h 3420248"/>
              <a:gd name="connsiteX28" fmla="*/ 2552551 w 2569656"/>
              <a:gd name="connsiteY28" fmla="*/ 848769 h 3420248"/>
              <a:gd name="connsiteX29" fmla="*/ 2557870 w 2569656"/>
              <a:gd name="connsiteY29" fmla="*/ 851895 h 3420248"/>
              <a:gd name="connsiteX30" fmla="*/ 2558338 w 2569656"/>
              <a:gd name="connsiteY30" fmla="*/ 861077 h 3420248"/>
              <a:gd name="connsiteX31" fmla="*/ 2552653 w 2569656"/>
              <a:gd name="connsiteY31" fmla="*/ 907912 h 3420248"/>
              <a:gd name="connsiteX32" fmla="*/ 2555388 w 2569656"/>
              <a:gd name="connsiteY32" fmla="*/ 3420248 h 3420248"/>
              <a:gd name="connsiteX33" fmla="*/ 37301 w 2569656"/>
              <a:gd name="connsiteY33" fmla="*/ 3420248 h 3420248"/>
              <a:gd name="connsiteX34" fmla="*/ 10155 w 2569656"/>
              <a:gd name="connsiteY34" fmla="*/ 3393100 h 3420248"/>
              <a:gd name="connsiteX35" fmla="*/ 10115 w 2569656"/>
              <a:gd name="connsiteY35" fmla="*/ 3385186 h 3420248"/>
              <a:gd name="connsiteX36" fmla="*/ 6528 w 2569656"/>
              <a:gd name="connsiteY36" fmla="*/ 3385176 h 3420248"/>
              <a:gd name="connsiteX37" fmla="*/ 6528 w 2569656"/>
              <a:gd name="connsiteY37" fmla="*/ 3073899 h 3420248"/>
              <a:gd name="connsiteX38" fmla="*/ 10083 w 2569656"/>
              <a:gd name="connsiteY38"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0572 w 2569656"/>
              <a:gd name="connsiteY26" fmla="*/ 806901 h 3420248"/>
              <a:gd name="connsiteX27" fmla="*/ 2552551 w 2569656"/>
              <a:gd name="connsiteY27" fmla="*/ 848769 h 3420248"/>
              <a:gd name="connsiteX28" fmla="*/ 2557870 w 2569656"/>
              <a:gd name="connsiteY28" fmla="*/ 851895 h 3420248"/>
              <a:gd name="connsiteX29" fmla="*/ 2558338 w 2569656"/>
              <a:gd name="connsiteY29" fmla="*/ 861077 h 3420248"/>
              <a:gd name="connsiteX30" fmla="*/ 2552653 w 2569656"/>
              <a:gd name="connsiteY30" fmla="*/ 907912 h 3420248"/>
              <a:gd name="connsiteX31" fmla="*/ 2555388 w 2569656"/>
              <a:gd name="connsiteY31" fmla="*/ 3420248 h 3420248"/>
              <a:gd name="connsiteX32" fmla="*/ 37301 w 2569656"/>
              <a:gd name="connsiteY32" fmla="*/ 3420248 h 3420248"/>
              <a:gd name="connsiteX33" fmla="*/ 10155 w 2569656"/>
              <a:gd name="connsiteY33" fmla="*/ 3393100 h 3420248"/>
              <a:gd name="connsiteX34" fmla="*/ 10115 w 2569656"/>
              <a:gd name="connsiteY34" fmla="*/ 3385186 h 3420248"/>
              <a:gd name="connsiteX35" fmla="*/ 6528 w 2569656"/>
              <a:gd name="connsiteY35" fmla="*/ 3385176 h 3420248"/>
              <a:gd name="connsiteX36" fmla="*/ 6528 w 2569656"/>
              <a:gd name="connsiteY36" fmla="*/ 3073899 h 3420248"/>
              <a:gd name="connsiteX37" fmla="*/ 10083 w 2569656"/>
              <a:gd name="connsiteY37"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0572 w 2569656"/>
              <a:gd name="connsiteY25" fmla="*/ 712341 h 3420248"/>
              <a:gd name="connsiteX26" fmla="*/ 2552551 w 2569656"/>
              <a:gd name="connsiteY26" fmla="*/ 848769 h 3420248"/>
              <a:gd name="connsiteX27" fmla="*/ 2557870 w 2569656"/>
              <a:gd name="connsiteY27" fmla="*/ 851895 h 3420248"/>
              <a:gd name="connsiteX28" fmla="*/ 2558338 w 2569656"/>
              <a:gd name="connsiteY28" fmla="*/ 861077 h 3420248"/>
              <a:gd name="connsiteX29" fmla="*/ 2552653 w 2569656"/>
              <a:gd name="connsiteY29" fmla="*/ 907912 h 3420248"/>
              <a:gd name="connsiteX30" fmla="*/ 2555388 w 2569656"/>
              <a:gd name="connsiteY30" fmla="*/ 3420248 h 3420248"/>
              <a:gd name="connsiteX31" fmla="*/ 37301 w 2569656"/>
              <a:gd name="connsiteY31" fmla="*/ 3420248 h 3420248"/>
              <a:gd name="connsiteX32" fmla="*/ 10155 w 2569656"/>
              <a:gd name="connsiteY32" fmla="*/ 3393100 h 3420248"/>
              <a:gd name="connsiteX33" fmla="*/ 10115 w 2569656"/>
              <a:gd name="connsiteY33" fmla="*/ 3385186 h 3420248"/>
              <a:gd name="connsiteX34" fmla="*/ 6528 w 2569656"/>
              <a:gd name="connsiteY34" fmla="*/ 3385176 h 3420248"/>
              <a:gd name="connsiteX35" fmla="*/ 6528 w 2569656"/>
              <a:gd name="connsiteY35" fmla="*/ 3073899 h 3420248"/>
              <a:gd name="connsiteX36" fmla="*/ 10083 w 2569656"/>
              <a:gd name="connsiteY36"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7870 w 2569656"/>
              <a:gd name="connsiteY26" fmla="*/ 851895 h 3420248"/>
              <a:gd name="connsiteX27" fmla="*/ 2558338 w 2569656"/>
              <a:gd name="connsiteY27" fmla="*/ 861077 h 3420248"/>
              <a:gd name="connsiteX28" fmla="*/ 2552653 w 2569656"/>
              <a:gd name="connsiteY28" fmla="*/ 907912 h 3420248"/>
              <a:gd name="connsiteX29" fmla="*/ 2555388 w 2569656"/>
              <a:gd name="connsiteY29" fmla="*/ 3420248 h 3420248"/>
              <a:gd name="connsiteX30" fmla="*/ 37301 w 2569656"/>
              <a:gd name="connsiteY30" fmla="*/ 3420248 h 3420248"/>
              <a:gd name="connsiteX31" fmla="*/ 10155 w 2569656"/>
              <a:gd name="connsiteY31" fmla="*/ 3393100 h 3420248"/>
              <a:gd name="connsiteX32" fmla="*/ 10115 w 2569656"/>
              <a:gd name="connsiteY32" fmla="*/ 3385186 h 3420248"/>
              <a:gd name="connsiteX33" fmla="*/ 6528 w 2569656"/>
              <a:gd name="connsiteY33" fmla="*/ 3385176 h 3420248"/>
              <a:gd name="connsiteX34" fmla="*/ 6528 w 2569656"/>
              <a:gd name="connsiteY34" fmla="*/ 3073899 h 3420248"/>
              <a:gd name="connsiteX35" fmla="*/ 10083 w 2569656"/>
              <a:gd name="connsiteY35"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551 w 2569656"/>
              <a:gd name="connsiteY25" fmla="*/ 848769 h 3420248"/>
              <a:gd name="connsiteX26" fmla="*/ 2558338 w 2569656"/>
              <a:gd name="connsiteY26" fmla="*/ 861077 h 3420248"/>
              <a:gd name="connsiteX27" fmla="*/ 2552653 w 2569656"/>
              <a:gd name="connsiteY27" fmla="*/ 907912 h 3420248"/>
              <a:gd name="connsiteX28" fmla="*/ 2555388 w 2569656"/>
              <a:gd name="connsiteY28" fmla="*/ 3420248 h 3420248"/>
              <a:gd name="connsiteX29" fmla="*/ 37301 w 2569656"/>
              <a:gd name="connsiteY29" fmla="*/ 3420248 h 3420248"/>
              <a:gd name="connsiteX30" fmla="*/ 10155 w 2569656"/>
              <a:gd name="connsiteY30" fmla="*/ 3393100 h 3420248"/>
              <a:gd name="connsiteX31" fmla="*/ 10115 w 2569656"/>
              <a:gd name="connsiteY31" fmla="*/ 3385186 h 3420248"/>
              <a:gd name="connsiteX32" fmla="*/ 6528 w 2569656"/>
              <a:gd name="connsiteY32" fmla="*/ 3385176 h 3420248"/>
              <a:gd name="connsiteX33" fmla="*/ 6528 w 2569656"/>
              <a:gd name="connsiteY33" fmla="*/ 3073899 h 3420248"/>
              <a:gd name="connsiteX34" fmla="*/ 10083 w 2569656"/>
              <a:gd name="connsiteY34"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8338 w 2569656"/>
              <a:gd name="connsiteY25" fmla="*/ 861077 h 3420248"/>
              <a:gd name="connsiteX26" fmla="*/ 2552653 w 2569656"/>
              <a:gd name="connsiteY26" fmla="*/ 907912 h 3420248"/>
              <a:gd name="connsiteX27" fmla="*/ 2555388 w 2569656"/>
              <a:gd name="connsiteY27" fmla="*/ 3420248 h 3420248"/>
              <a:gd name="connsiteX28" fmla="*/ 37301 w 2569656"/>
              <a:gd name="connsiteY28" fmla="*/ 3420248 h 3420248"/>
              <a:gd name="connsiteX29" fmla="*/ 10155 w 2569656"/>
              <a:gd name="connsiteY29" fmla="*/ 3393100 h 3420248"/>
              <a:gd name="connsiteX30" fmla="*/ 10115 w 2569656"/>
              <a:gd name="connsiteY30" fmla="*/ 3385186 h 3420248"/>
              <a:gd name="connsiteX31" fmla="*/ 6528 w 2569656"/>
              <a:gd name="connsiteY31" fmla="*/ 3385176 h 3420248"/>
              <a:gd name="connsiteX32" fmla="*/ 6528 w 2569656"/>
              <a:gd name="connsiteY32" fmla="*/ 3073899 h 3420248"/>
              <a:gd name="connsiteX33" fmla="*/ 10083 w 2569656"/>
              <a:gd name="connsiteY33"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61790 w 2569656"/>
              <a:gd name="connsiteY21" fmla="*/ 491792 h 3420248"/>
              <a:gd name="connsiteX22" fmla="*/ 2557101 w 2569656"/>
              <a:gd name="connsiteY22" fmla="*/ 526659 h 3420248"/>
              <a:gd name="connsiteX23" fmla="*/ 2552102 w 2569656"/>
              <a:gd name="connsiteY23" fmla="*/ 550660 h 3420248"/>
              <a:gd name="connsiteX24" fmla="*/ 2550572 w 2569656"/>
              <a:gd name="connsiteY24" fmla="*/ 555288 h 3420248"/>
              <a:gd name="connsiteX25" fmla="*/ 2552653 w 2569656"/>
              <a:gd name="connsiteY25" fmla="*/ 907912 h 3420248"/>
              <a:gd name="connsiteX26" fmla="*/ 2555388 w 2569656"/>
              <a:gd name="connsiteY26" fmla="*/ 3420248 h 3420248"/>
              <a:gd name="connsiteX27" fmla="*/ 37301 w 2569656"/>
              <a:gd name="connsiteY27" fmla="*/ 3420248 h 3420248"/>
              <a:gd name="connsiteX28" fmla="*/ 10155 w 2569656"/>
              <a:gd name="connsiteY28" fmla="*/ 3393100 h 3420248"/>
              <a:gd name="connsiteX29" fmla="*/ 10115 w 2569656"/>
              <a:gd name="connsiteY29" fmla="*/ 3385186 h 3420248"/>
              <a:gd name="connsiteX30" fmla="*/ 6528 w 2569656"/>
              <a:gd name="connsiteY30" fmla="*/ 3385176 h 3420248"/>
              <a:gd name="connsiteX31" fmla="*/ 6528 w 2569656"/>
              <a:gd name="connsiteY31" fmla="*/ 3073899 h 3420248"/>
              <a:gd name="connsiteX32" fmla="*/ 10083 w 2569656"/>
              <a:gd name="connsiteY32"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5072 h 3420248"/>
              <a:gd name="connsiteX13" fmla="*/ 2550573 w 2569656"/>
              <a:gd name="connsiteY13" fmla="*/ 303633 h 3420248"/>
              <a:gd name="connsiteX14" fmla="*/ 2550573 w 2569656"/>
              <a:gd name="connsiteY14" fmla="*/ 346349 h 3420248"/>
              <a:gd name="connsiteX15" fmla="*/ 2557598 w 2569656"/>
              <a:gd name="connsiteY15" fmla="*/ 370207 h 3420248"/>
              <a:gd name="connsiteX16" fmla="*/ 2565647 w 2569656"/>
              <a:gd name="connsiteY16" fmla="*/ 394600 h 3420248"/>
              <a:gd name="connsiteX17" fmla="*/ 2569118 w 2569656"/>
              <a:gd name="connsiteY17" fmla="*/ 418106 h 3420248"/>
              <a:gd name="connsiteX18" fmla="*/ 2569656 w 2569656"/>
              <a:gd name="connsiteY18" fmla="*/ 436202 h 3420248"/>
              <a:gd name="connsiteX19" fmla="*/ 2564904 w 2569656"/>
              <a:gd name="connsiteY19" fmla="*/ 455160 h 3420248"/>
              <a:gd name="connsiteX20" fmla="*/ 2566880 w 2569656"/>
              <a:gd name="connsiteY20" fmla="*/ 467958 h 3420248"/>
              <a:gd name="connsiteX21" fmla="*/ 2557101 w 2569656"/>
              <a:gd name="connsiteY21" fmla="*/ 526659 h 3420248"/>
              <a:gd name="connsiteX22" fmla="*/ 2552102 w 2569656"/>
              <a:gd name="connsiteY22" fmla="*/ 550660 h 3420248"/>
              <a:gd name="connsiteX23" fmla="*/ 2550572 w 2569656"/>
              <a:gd name="connsiteY23" fmla="*/ 555288 h 3420248"/>
              <a:gd name="connsiteX24" fmla="*/ 2552653 w 2569656"/>
              <a:gd name="connsiteY24" fmla="*/ 907912 h 3420248"/>
              <a:gd name="connsiteX25" fmla="*/ 2555388 w 2569656"/>
              <a:gd name="connsiteY25" fmla="*/ 3420248 h 3420248"/>
              <a:gd name="connsiteX26" fmla="*/ 37301 w 2569656"/>
              <a:gd name="connsiteY26" fmla="*/ 3420248 h 3420248"/>
              <a:gd name="connsiteX27" fmla="*/ 10155 w 2569656"/>
              <a:gd name="connsiteY27" fmla="*/ 3393100 h 3420248"/>
              <a:gd name="connsiteX28" fmla="*/ 10115 w 2569656"/>
              <a:gd name="connsiteY28" fmla="*/ 3385186 h 3420248"/>
              <a:gd name="connsiteX29" fmla="*/ 6528 w 2569656"/>
              <a:gd name="connsiteY29" fmla="*/ 3385176 h 3420248"/>
              <a:gd name="connsiteX30" fmla="*/ 6528 w 2569656"/>
              <a:gd name="connsiteY30" fmla="*/ 3073899 h 3420248"/>
              <a:gd name="connsiteX31" fmla="*/ 10083 w 2569656"/>
              <a:gd name="connsiteY31"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46987 w 2569656"/>
              <a:gd name="connsiteY11" fmla="*/ 35062 h 3420248"/>
              <a:gd name="connsiteX12" fmla="*/ 2550573 w 2569656"/>
              <a:gd name="connsiteY12" fmla="*/ 303633 h 3420248"/>
              <a:gd name="connsiteX13" fmla="*/ 2550573 w 2569656"/>
              <a:gd name="connsiteY13" fmla="*/ 346349 h 3420248"/>
              <a:gd name="connsiteX14" fmla="*/ 2557598 w 2569656"/>
              <a:gd name="connsiteY14" fmla="*/ 370207 h 3420248"/>
              <a:gd name="connsiteX15" fmla="*/ 2565647 w 2569656"/>
              <a:gd name="connsiteY15" fmla="*/ 394600 h 3420248"/>
              <a:gd name="connsiteX16" fmla="*/ 2569118 w 2569656"/>
              <a:gd name="connsiteY16" fmla="*/ 418106 h 3420248"/>
              <a:gd name="connsiteX17" fmla="*/ 2569656 w 2569656"/>
              <a:gd name="connsiteY17" fmla="*/ 436202 h 3420248"/>
              <a:gd name="connsiteX18" fmla="*/ 2564904 w 2569656"/>
              <a:gd name="connsiteY18" fmla="*/ 455160 h 3420248"/>
              <a:gd name="connsiteX19" fmla="*/ 2566880 w 2569656"/>
              <a:gd name="connsiteY19" fmla="*/ 467958 h 3420248"/>
              <a:gd name="connsiteX20" fmla="*/ 2557101 w 2569656"/>
              <a:gd name="connsiteY20" fmla="*/ 526659 h 3420248"/>
              <a:gd name="connsiteX21" fmla="*/ 2552102 w 2569656"/>
              <a:gd name="connsiteY21" fmla="*/ 550660 h 3420248"/>
              <a:gd name="connsiteX22" fmla="*/ 2550572 w 2569656"/>
              <a:gd name="connsiteY22" fmla="*/ 555288 h 3420248"/>
              <a:gd name="connsiteX23" fmla="*/ 2552653 w 2569656"/>
              <a:gd name="connsiteY23" fmla="*/ 907912 h 3420248"/>
              <a:gd name="connsiteX24" fmla="*/ 2555388 w 2569656"/>
              <a:gd name="connsiteY24" fmla="*/ 3420248 h 3420248"/>
              <a:gd name="connsiteX25" fmla="*/ 37301 w 2569656"/>
              <a:gd name="connsiteY25" fmla="*/ 3420248 h 3420248"/>
              <a:gd name="connsiteX26" fmla="*/ 10155 w 2569656"/>
              <a:gd name="connsiteY26" fmla="*/ 3393100 h 3420248"/>
              <a:gd name="connsiteX27" fmla="*/ 10115 w 2569656"/>
              <a:gd name="connsiteY27" fmla="*/ 3385186 h 3420248"/>
              <a:gd name="connsiteX28" fmla="*/ 6528 w 2569656"/>
              <a:gd name="connsiteY28" fmla="*/ 3385176 h 3420248"/>
              <a:gd name="connsiteX29" fmla="*/ 6528 w 2569656"/>
              <a:gd name="connsiteY29" fmla="*/ 3073899 h 3420248"/>
              <a:gd name="connsiteX30" fmla="*/ 10083 w 2569656"/>
              <a:gd name="connsiteY30"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652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5747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3 w 2569656"/>
              <a:gd name="connsiteY11" fmla="*/ 303633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3 w 2569656"/>
              <a:gd name="connsiteY12" fmla="*/ 346349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598 w 2569656"/>
              <a:gd name="connsiteY13" fmla="*/ 37020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5647 w 2569656"/>
              <a:gd name="connsiteY14" fmla="*/ 394600 h 3420248"/>
              <a:gd name="connsiteX15" fmla="*/ 2569118 w 2569656"/>
              <a:gd name="connsiteY15" fmla="*/ 418106 h 3420248"/>
              <a:gd name="connsiteX16" fmla="*/ 2569656 w 2569656"/>
              <a:gd name="connsiteY16" fmla="*/ 436202 h 3420248"/>
              <a:gd name="connsiteX17" fmla="*/ 2564904 w 2569656"/>
              <a:gd name="connsiteY17" fmla="*/ 455160 h 3420248"/>
              <a:gd name="connsiteX18" fmla="*/ 2566880 w 2569656"/>
              <a:gd name="connsiteY18" fmla="*/ 467958 h 3420248"/>
              <a:gd name="connsiteX19" fmla="*/ 2557101 w 2569656"/>
              <a:gd name="connsiteY19" fmla="*/ 526659 h 3420248"/>
              <a:gd name="connsiteX20" fmla="*/ 2552102 w 2569656"/>
              <a:gd name="connsiteY20" fmla="*/ 550660 h 3420248"/>
              <a:gd name="connsiteX21" fmla="*/ 2550572 w 2569656"/>
              <a:gd name="connsiteY21" fmla="*/ 555288 h 3420248"/>
              <a:gd name="connsiteX22" fmla="*/ 2552653 w 2569656"/>
              <a:gd name="connsiteY22" fmla="*/ 907912 h 3420248"/>
              <a:gd name="connsiteX23" fmla="*/ 2555388 w 2569656"/>
              <a:gd name="connsiteY23" fmla="*/ 3420248 h 3420248"/>
              <a:gd name="connsiteX24" fmla="*/ 37301 w 2569656"/>
              <a:gd name="connsiteY24" fmla="*/ 3420248 h 3420248"/>
              <a:gd name="connsiteX25" fmla="*/ 10155 w 2569656"/>
              <a:gd name="connsiteY25" fmla="*/ 3393100 h 3420248"/>
              <a:gd name="connsiteX26" fmla="*/ 10115 w 2569656"/>
              <a:gd name="connsiteY26" fmla="*/ 3385186 h 3420248"/>
              <a:gd name="connsiteX27" fmla="*/ 6528 w 2569656"/>
              <a:gd name="connsiteY27" fmla="*/ 3385176 h 3420248"/>
              <a:gd name="connsiteX28" fmla="*/ 6528 w 2569656"/>
              <a:gd name="connsiteY28" fmla="*/ 3073899 h 3420248"/>
              <a:gd name="connsiteX29" fmla="*/ 10083 w 2569656"/>
              <a:gd name="connsiteY29"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0572 w 2569656"/>
              <a:gd name="connsiteY20" fmla="*/ 555288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0576 w 2569656"/>
              <a:gd name="connsiteY12" fmla="*/ 285048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118 w 2569656"/>
              <a:gd name="connsiteY14" fmla="*/ 418106 h 3420248"/>
              <a:gd name="connsiteX15" fmla="*/ 2569656 w 2569656"/>
              <a:gd name="connsiteY15" fmla="*/ 436202 h 3420248"/>
              <a:gd name="connsiteX16" fmla="*/ 2564904 w 2569656"/>
              <a:gd name="connsiteY16" fmla="*/ 455160 h 3420248"/>
              <a:gd name="connsiteX17" fmla="*/ 2566880 w 2569656"/>
              <a:gd name="connsiteY17" fmla="*/ 467958 h 3420248"/>
              <a:gd name="connsiteX18" fmla="*/ 2557101 w 2569656"/>
              <a:gd name="connsiteY18" fmla="*/ 526659 h 3420248"/>
              <a:gd name="connsiteX19" fmla="*/ 2552102 w 2569656"/>
              <a:gd name="connsiteY19" fmla="*/ 550660 h 3420248"/>
              <a:gd name="connsiteX20" fmla="*/ 2557345 w 2569656"/>
              <a:gd name="connsiteY20" fmla="*/ 630210 h 3420248"/>
              <a:gd name="connsiteX21" fmla="*/ 2552653 w 2569656"/>
              <a:gd name="connsiteY21" fmla="*/ 907912 h 3420248"/>
              <a:gd name="connsiteX22" fmla="*/ 2555388 w 2569656"/>
              <a:gd name="connsiteY22" fmla="*/ 3420248 h 3420248"/>
              <a:gd name="connsiteX23" fmla="*/ 37301 w 2569656"/>
              <a:gd name="connsiteY23" fmla="*/ 3420248 h 3420248"/>
              <a:gd name="connsiteX24" fmla="*/ 10155 w 2569656"/>
              <a:gd name="connsiteY24" fmla="*/ 3393100 h 3420248"/>
              <a:gd name="connsiteX25" fmla="*/ 10115 w 2569656"/>
              <a:gd name="connsiteY25" fmla="*/ 3385186 h 3420248"/>
              <a:gd name="connsiteX26" fmla="*/ 6528 w 2569656"/>
              <a:gd name="connsiteY26" fmla="*/ 3385176 h 3420248"/>
              <a:gd name="connsiteX27" fmla="*/ 6528 w 2569656"/>
              <a:gd name="connsiteY27" fmla="*/ 3073899 h 3420248"/>
              <a:gd name="connsiteX28" fmla="*/ 10083 w 2569656"/>
              <a:gd name="connsiteY28" fmla="*/ 3025648 h 3420248"/>
              <a:gd name="connsiteX0" fmla="*/ 10083 w 2569656"/>
              <a:gd name="connsiteY0" fmla="*/ 3025648 h 3420248"/>
              <a:gd name="connsiteX1" fmla="*/ 7722 w 2569656"/>
              <a:gd name="connsiteY1" fmla="*/ 2971298 h 3420248"/>
              <a:gd name="connsiteX2" fmla="*/ 15061 w 2569656"/>
              <a:gd name="connsiteY2" fmla="*/ 2952290 h 3420248"/>
              <a:gd name="connsiteX3" fmla="*/ 0 w 2569656"/>
              <a:gd name="connsiteY3" fmla="*/ 2893589 h 3420248"/>
              <a:gd name="connsiteX4" fmla="*/ 4999 w 2569656"/>
              <a:gd name="connsiteY4" fmla="*/ 2869588 h 3420248"/>
              <a:gd name="connsiteX5" fmla="*/ 12739 w 2569656"/>
              <a:gd name="connsiteY5" fmla="*/ 2864960 h 3420248"/>
              <a:gd name="connsiteX6" fmla="*/ 4550 w 2569656"/>
              <a:gd name="connsiteY6" fmla="*/ 2571479 h 3420248"/>
              <a:gd name="connsiteX7" fmla="*/ 4448 w 2569656"/>
              <a:gd name="connsiteY7" fmla="*/ 2512336 h 3420248"/>
              <a:gd name="connsiteX8" fmla="*/ 1713 w 2569656"/>
              <a:gd name="connsiteY8" fmla="*/ 0 h 3420248"/>
              <a:gd name="connsiteX9" fmla="*/ 2519800 w 2569656"/>
              <a:gd name="connsiteY9" fmla="*/ 0 h 3420248"/>
              <a:gd name="connsiteX10" fmla="*/ 2546946 w 2569656"/>
              <a:gd name="connsiteY10" fmla="*/ 27148 h 3420248"/>
              <a:gd name="connsiteX11" fmla="*/ 2550576 w 2569656"/>
              <a:gd name="connsiteY11" fmla="*/ 201466 h 3420248"/>
              <a:gd name="connsiteX12" fmla="*/ 2553965 w 2569656"/>
              <a:gd name="connsiteY12" fmla="*/ 281642 h 3420248"/>
              <a:gd name="connsiteX13" fmla="*/ 2557601 w 2569656"/>
              <a:gd name="connsiteY13" fmla="*/ 339557 h 3420248"/>
              <a:gd name="connsiteX14" fmla="*/ 2569656 w 2569656"/>
              <a:gd name="connsiteY14" fmla="*/ 436202 h 3420248"/>
              <a:gd name="connsiteX15" fmla="*/ 2564904 w 2569656"/>
              <a:gd name="connsiteY15" fmla="*/ 455160 h 3420248"/>
              <a:gd name="connsiteX16" fmla="*/ 2566880 w 2569656"/>
              <a:gd name="connsiteY16" fmla="*/ 467958 h 3420248"/>
              <a:gd name="connsiteX17" fmla="*/ 2557101 w 2569656"/>
              <a:gd name="connsiteY17" fmla="*/ 526659 h 3420248"/>
              <a:gd name="connsiteX18" fmla="*/ 2552102 w 2569656"/>
              <a:gd name="connsiteY18" fmla="*/ 550660 h 3420248"/>
              <a:gd name="connsiteX19" fmla="*/ 2557345 w 2569656"/>
              <a:gd name="connsiteY19" fmla="*/ 630210 h 3420248"/>
              <a:gd name="connsiteX20" fmla="*/ 2552653 w 2569656"/>
              <a:gd name="connsiteY20" fmla="*/ 907912 h 3420248"/>
              <a:gd name="connsiteX21" fmla="*/ 2555388 w 2569656"/>
              <a:gd name="connsiteY21" fmla="*/ 3420248 h 3420248"/>
              <a:gd name="connsiteX22" fmla="*/ 37301 w 2569656"/>
              <a:gd name="connsiteY22" fmla="*/ 3420248 h 3420248"/>
              <a:gd name="connsiteX23" fmla="*/ 10155 w 2569656"/>
              <a:gd name="connsiteY23" fmla="*/ 3393100 h 3420248"/>
              <a:gd name="connsiteX24" fmla="*/ 10115 w 2569656"/>
              <a:gd name="connsiteY24" fmla="*/ 3385186 h 3420248"/>
              <a:gd name="connsiteX25" fmla="*/ 6528 w 2569656"/>
              <a:gd name="connsiteY25" fmla="*/ 3385176 h 3420248"/>
              <a:gd name="connsiteX26" fmla="*/ 6528 w 2569656"/>
              <a:gd name="connsiteY26" fmla="*/ 3073899 h 3420248"/>
              <a:gd name="connsiteX27" fmla="*/ 10083 w 2569656"/>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12739 w 2566941"/>
              <a:gd name="connsiteY5" fmla="*/ 28649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2102 w 2566941"/>
              <a:gd name="connsiteY18" fmla="*/ 550660 h 3420248"/>
              <a:gd name="connsiteX19" fmla="*/ 2557345 w 2566941"/>
              <a:gd name="connsiteY19" fmla="*/ 630210 h 3420248"/>
              <a:gd name="connsiteX20" fmla="*/ 2552653 w 2566941"/>
              <a:gd name="connsiteY20" fmla="*/ 907912 h 3420248"/>
              <a:gd name="connsiteX21" fmla="*/ 2555388 w 2566941"/>
              <a:gd name="connsiteY21" fmla="*/ 3420248 h 3420248"/>
              <a:gd name="connsiteX22" fmla="*/ 37301 w 2566941"/>
              <a:gd name="connsiteY22" fmla="*/ 3420248 h 3420248"/>
              <a:gd name="connsiteX23" fmla="*/ 10155 w 2566941"/>
              <a:gd name="connsiteY23" fmla="*/ 3393100 h 3420248"/>
              <a:gd name="connsiteX24" fmla="*/ 10115 w 2566941"/>
              <a:gd name="connsiteY24" fmla="*/ 3385186 h 3420248"/>
              <a:gd name="connsiteX25" fmla="*/ 6528 w 2566941"/>
              <a:gd name="connsiteY25" fmla="*/ 3385176 h 3420248"/>
              <a:gd name="connsiteX26" fmla="*/ 6528 w 2566941"/>
              <a:gd name="connsiteY26" fmla="*/ 3073899 h 3420248"/>
              <a:gd name="connsiteX27" fmla="*/ 10083 w 2566941"/>
              <a:gd name="connsiteY27"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57101 w 2566941"/>
              <a:gd name="connsiteY17" fmla="*/ 5266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2888 w 2566941"/>
              <a:gd name="connsiteY14" fmla="*/ 398740 h 3420248"/>
              <a:gd name="connsiteX15" fmla="*/ 2564904 w 2566941"/>
              <a:gd name="connsiteY15" fmla="*/ 455160 h 3420248"/>
              <a:gd name="connsiteX16" fmla="*/ 2566880 w 2566941"/>
              <a:gd name="connsiteY16" fmla="*/ 467958 h 3420248"/>
              <a:gd name="connsiteX17" fmla="*/ 2564258 w 2566941"/>
              <a:gd name="connsiteY17" fmla="*/ 559059 h 3420248"/>
              <a:gd name="connsiteX18" fmla="*/ 2557345 w 2566941"/>
              <a:gd name="connsiteY18" fmla="*/ 630210 h 3420248"/>
              <a:gd name="connsiteX19" fmla="*/ 2552653 w 2566941"/>
              <a:gd name="connsiteY19" fmla="*/ 907912 h 3420248"/>
              <a:gd name="connsiteX20" fmla="*/ 2555388 w 2566941"/>
              <a:gd name="connsiteY20" fmla="*/ 3420248 h 3420248"/>
              <a:gd name="connsiteX21" fmla="*/ 37301 w 2566941"/>
              <a:gd name="connsiteY21" fmla="*/ 3420248 h 3420248"/>
              <a:gd name="connsiteX22" fmla="*/ 10155 w 2566941"/>
              <a:gd name="connsiteY22" fmla="*/ 3393100 h 3420248"/>
              <a:gd name="connsiteX23" fmla="*/ 10115 w 2566941"/>
              <a:gd name="connsiteY23" fmla="*/ 3385186 h 3420248"/>
              <a:gd name="connsiteX24" fmla="*/ 6528 w 2566941"/>
              <a:gd name="connsiteY24" fmla="*/ 3385176 h 3420248"/>
              <a:gd name="connsiteX25" fmla="*/ 6528 w 2566941"/>
              <a:gd name="connsiteY25" fmla="*/ 3073899 h 3420248"/>
              <a:gd name="connsiteX26" fmla="*/ 10083 w 2566941"/>
              <a:gd name="connsiteY26" fmla="*/ 3025648 h 3420248"/>
              <a:gd name="connsiteX0" fmla="*/ 10083 w 2566941"/>
              <a:gd name="connsiteY0" fmla="*/ 3025648 h 3420248"/>
              <a:gd name="connsiteX1" fmla="*/ 7722 w 2566941"/>
              <a:gd name="connsiteY1" fmla="*/ 2971298 h 3420248"/>
              <a:gd name="connsiteX2" fmla="*/ 15061 w 2566941"/>
              <a:gd name="connsiteY2" fmla="*/ 2952290 h 3420248"/>
              <a:gd name="connsiteX3" fmla="*/ 0 w 2566941"/>
              <a:gd name="connsiteY3" fmla="*/ 2893589 h 3420248"/>
              <a:gd name="connsiteX4" fmla="*/ 4999 w 2566941"/>
              <a:gd name="connsiteY4" fmla="*/ 2869588 h 3420248"/>
              <a:gd name="connsiteX5" fmla="*/ 5582 w 2566941"/>
              <a:gd name="connsiteY5" fmla="*/ 2767760 h 3420248"/>
              <a:gd name="connsiteX6" fmla="*/ 4550 w 2566941"/>
              <a:gd name="connsiteY6" fmla="*/ 2571479 h 3420248"/>
              <a:gd name="connsiteX7" fmla="*/ 4448 w 2566941"/>
              <a:gd name="connsiteY7" fmla="*/ 2512336 h 3420248"/>
              <a:gd name="connsiteX8" fmla="*/ 1713 w 2566941"/>
              <a:gd name="connsiteY8" fmla="*/ 0 h 3420248"/>
              <a:gd name="connsiteX9" fmla="*/ 2519800 w 2566941"/>
              <a:gd name="connsiteY9" fmla="*/ 0 h 3420248"/>
              <a:gd name="connsiteX10" fmla="*/ 2546946 w 2566941"/>
              <a:gd name="connsiteY10" fmla="*/ 27148 h 3420248"/>
              <a:gd name="connsiteX11" fmla="*/ 2550576 w 2566941"/>
              <a:gd name="connsiteY11" fmla="*/ 201466 h 3420248"/>
              <a:gd name="connsiteX12" fmla="*/ 2553965 w 2566941"/>
              <a:gd name="connsiteY12" fmla="*/ 281642 h 3420248"/>
              <a:gd name="connsiteX13" fmla="*/ 2557601 w 2566941"/>
              <a:gd name="connsiteY13" fmla="*/ 339557 h 3420248"/>
              <a:gd name="connsiteX14" fmla="*/ 2564904 w 2566941"/>
              <a:gd name="connsiteY14" fmla="*/ 455160 h 3420248"/>
              <a:gd name="connsiteX15" fmla="*/ 2566880 w 2566941"/>
              <a:gd name="connsiteY15" fmla="*/ 467958 h 3420248"/>
              <a:gd name="connsiteX16" fmla="*/ 2564258 w 2566941"/>
              <a:gd name="connsiteY16" fmla="*/ 559059 h 3420248"/>
              <a:gd name="connsiteX17" fmla="*/ 2557345 w 2566941"/>
              <a:gd name="connsiteY17" fmla="*/ 630210 h 3420248"/>
              <a:gd name="connsiteX18" fmla="*/ 2552653 w 2566941"/>
              <a:gd name="connsiteY18" fmla="*/ 907912 h 3420248"/>
              <a:gd name="connsiteX19" fmla="*/ 2555388 w 2566941"/>
              <a:gd name="connsiteY19" fmla="*/ 3420248 h 3420248"/>
              <a:gd name="connsiteX20" fmla="*/ 37301 w 2566941"/>
              <a:gd name="connsiteY20" fmla="*/ 3420248 h 3420248"/>
              <a:gd name="connsiteX21" fmla="*/ 10155 w 2566941"/>
              <a:gd name="connsiteY21" fmla="*/ 3393100 h 3420248"/>
              <a:gd name="connsiteX22" fmla="*/ 10115 w 2566941"/>
              <a:gd name="connsiteY22" fmla="*/ 3385186 h 3420248"/>
              <a:gd name="connsiteX23" fmla="*/ 6528 w 2566941"/>
              <a:gd name="connsiteY23" fmla="*/ 3385176 h 3420248"/>
              <a:gd name="connsiteX24" fmla="*/ 6528 w 2566941"/>
              <a:gd name="connsiteY24" fmla="*/ 3073899 h 3420248"/>
              <a:gd name="connsiteX25" fmla="*/ 10083 w 2566941"/>
              <a:gd name="connsiteY25" fmla="*/ 3025648 h 3420248"/>
              <a:gd name="connsiteX0" fmla="*/ 10083 w 2565519"/>
              <a:gd name="connsiteY0" fmla="*/ 3025648 h 3420248"/>
              <a:gd name="connsiteX1" fmla="*/ 7722 w 2565519"/>
              <a:gd name="connsiteY1" fmla="*/ 2971298 h 3420248"/>
              <a:gd name="connsiteX2" fmla="*/ 15061 w 2565519"/>
              <a:gd name="connsiteY2" fmla="*/ 2952290 h 3420248"/>
              <a:gd name="connsiteX3" fmla="*/ 0 w 2565519"/>
              <a:gd name="connsiteY3" fmla="*/ 2893589 h 3420248"/>
              <a:gd name="connsiteX4" fmla="*/ 4999 w 2565519"/>
              <a:gd name="connsiteY4" fmla="*/ 2869588 h 3420248"/>
              <a:gd name="connsiteX5" fmla="*/ 5582 w 2565519"/>
              <a:gd name="connsiteY5" fmla="*/ 2767760 h 3420248"/>
              <a:gd name="connsiteX6" fmla="*/ 4550 w 2565519"/>
              <a:gd name="connsiteY6" fmla="*/ 2571479 h 3420248"/>
              <a:gd name="connsiteX7" fmla="*/ 4448 w 2565519"/>
              <a:gd name="connsiteY7" fmla="*/ 2512336 h 3420248"/>
              <a:gd name="connsiteX8" fmla="*/ 1713 w 2565519"/>
              <a:gd name="connsiteY8" fmla="*/ 0 h 3420248"/>
              <a:gd name="connsiteX9" fmla="*/ 2519800 w 2565519"/>
              <a:gd name="connsiteY9" fmla="*/ 0 h 3420248"/>
              <a:gd name="connsiteX10" fmla="*/ 2546946 w 2565519"/>
              <a:gd name="connsiteY10" fmla="*/ 27148 h 3420248"/>
              <a:gd name="connsiteX11" fmla="*/ 2550576 w 2565519"/>
              <a:gd name="connsiteY11" fmla="*/ 201466 h 3420248"/>
              <a:gd name="connsiteX12" fmla="*/ 2553965 w 2565519"/>
              <a:gd name="connsiteY12" fmla="*/ 281642 h 3420248"/>
              <a:gd name="connsiteX13" fmla="*/ 2557601 w 2565519"/>
              <a:gd name="connsiteY13" fmla="*/ 339557 h 3420248"/>
              <a:gd name="connsiteX14" fmla="*/ 2564904 w 2565519"/>
              <a:gd name="connsiteY14" fmla="*/ 455160 h 3420248"/>
              <a:gd name="connsiteX15" fmla="*/ 2564258 w 2565519"/>
              <a:gd name="connsiteY15" fmla="*/ 559059 h 3420248"/>
              <a:gd name="connsiteX16" fmla="*/ 2557345 w 2565519"/>
              <a:gd name="connsiteY16" fmla="*/ 630210 h 3420248"/>
              <a:gd name="connsiteX17" fmla="*/ 2552653 w 2565519"/>
              <a:gd name="connsiteY17" fmla="*/ 907912 h 3420248"/>
              <a:gd name="connsiteX18" fmla="*/ 2555388 w 2565519"/>
              <a:gd name="connsiteY18" fmla="*/ 3420248 h 3420248"/>
              <a:gd name="connsiteX19" fmla="*/ 37301 w 2565519"/>
              <a:gd name="connsiteY19" fmla="*/ 3420248 h 3420248"/>
              <a:gd name="connsiteX20" fmla="*/ 10155 w 2565519"/>
              <a:gd name="connsiteY20" fmla="*/ 3393100 h 3420248"/>
              <a:gd name="connsiteX21" fmla="*/ 10115 w 2565519"/>
              <a:gd name="connsiteY21" fmla="*/ 3385186 h 3420248"/>
              <a:gd name="connsiteX22" fmla="*/ 6528 w 2565519"/>
              <a:gd name="connsiteY22" fmla="*/ 3385176 h 3420248"/>
              <a:gd name="connsiteX23" fmla="*/ 6528 w 2565519"/>
              <a:gd name="connsiteY23" fmla="*/ 3073899 h 3420248"/>
              <a:gd name="connsiteX24" fmla="*/ 10083 w 2565519"/>
              <a:gd name="connsiteY24" fmla="*/ 3025648 h 3420248"/>
              <a:gd name="connsiteX0" fmla="*/ 10083 w 2572169"/>
              <a:gd name="connsiteY0" fmla="*/ 3025648 h 3420248"/>
              <a:gd name="connsiteX1" fmla="*/ 7722 w 2572169"/>
              <a:gd name="connsiteY1" fmla="*/ 2971298 h 3420248"/>
              <a:gd name="connsiteX2" fmla="*/ 15061 w 2572169"/>
              <a:gd name="connsiteY2" fmla="*/ 2952290 h 3420248"/>
              <a:gd name="connsiteX3" fmla="*/ 0 w 2572169"/>
              <a:gd name="connsiteY3" fmla="*/ 2893589 h 3420248"/>
              <a:gd name="connsiteX4" fmla="*/ 4999 w 2572169"/>
              <a:gd name="connsiteY4" fmla="*/ 2869588 h 3420248"/>
              <a:gd name="connsiteX5" fmla="*/ 5582 w 2572169"/>
              <a:gd name="connsiteY5" fmla="*/ 2767760 h 3420248"/>
              <a:gd name="connsiteX6" fmla="*/ 4550 w 2572169"/>
              <a:gd name="connsiteY6" fmla="*/ 2571479 h 3420248"/>
              <a:gd name="connsiteX7" fmla="*/ 4448 w 2572169"/>
              <a:gd name="connsiteY7" fmla="*/ 2512336 h 3420248"/>
              <a:gd name="connsiteX8" fmla="*/ 1713 w 2572169"/>
              <a:gd name="connsiteY8" fmla="*/ 0 h 3420248"/>
              <a:gd name="connsiteX9" fmla="*/ 2519800 w 2572169"/>
              <a:gd name="connsiteY9" fmla="*/ 0 h 3420248"/>
              <a:gd name="connsiteX10" fmla="*/ 2546946 w 2572169"/>
              <a:gd name="connsiteY10" fmla="*/ 27148 h 3420248"/>
              <a:gd name="connsiteX11" fmla="*/ 2550576 w 2572169"/>
              <a:gd name="connsiteY11" fmla="*/ 201466 h 3420248"/>
              <a:gd name="connsiteX12" fmla="*/ 2553965 w 2572169"/>
              <a:gd name="connsiteY12" fmla="*/ 281642 h 3420248"/>
              <a:gd name="connsiteX13" fmla="*/ 2557601 w 2572169"/>
              <a:gd name="connsiteY13" fmla="*/ 339557 h 3420248"/>
              <a:gd name="connsiteX14" fmla="*/ 2572060 w 2572169"/>
              <a:gd name="connsiteY14" fmla="*/ 415561 h 3420248"/>
              <a:gd name="connsiteX15" fmla="*/ 2564258 w 2572169"/>
              <a:gd name="connsiteY15" fmla="*/ 559059 h 3420248"/>
              <a:gd name="connsiteX16" fmla="*/ 2557345 w 2572169"/>
              <a:gd name="connsiteY16" fmla="*/ 630210 h 3420248"/>
              <a:gd name="connsiteX17" fmla="*/ 2552653 w 2572169"/>
              <a:gd name="connsiteY17" fmla="*/ 907912 h 3420248"/>
              <a:gd name="connsiteX18" fmla="*/ 2555388 w 2572169"/>
              <a:gd name="connsiteY18" fmla="*/ 3420248 h 3420248"/>
              <a:gd name="connsiteX19" fmla="*/ 37301 w 2572169"/>
              <a:gd name="connsiteY19" fmla="*/ 3420248 h 3420248"/>
              <a:gd name="connsiteX20" fmla="*/ 10155 w 2572169"/>
              <a:gd name="connsiteY20" fmla="*/ 3393100 h 3420248"/>
              <a:gd name="connsiteX21" fmla="*/ 10115 w 2572169"/>
              <a:gd name="connsiteY21" fmla="*/ 3385186 h 3420248"/>
              <a:gd name="connsiteX22" fmla="*/ 6528 w 2572169"/>
              <a:gd name="connsiteY22" fmla="*/ 3385176 h 3420248"/>
              <a:gd name="connsiteX23" fmla="*/ 6528 w 2572169"/>
              <a:gd name="connsiteY23" fmla="*/ 3073899 h 3420248"/>
              <a:gd name="connsiteX24" fmla="*/ 10083 w 2572169"/>
              <a:gd name="connsiteY24" fmla="*/ 3025648 h 3420248"/>
              <a:gd name="connsiteX0" fmla="*/ 10083 w 2572169"/>
              <a:gd name="connsiteY0" fmla="*/ 3025648 h 3420248"/>
              <a:gd name="connsiteX1" fmla="*/ 7722 w 2572169"/>
              <a:gd name="connsiteY1" fmla="*/ 2971298 h 3420248"/>
              <a:gd name="connsiteX2" fmla="*/ 0 w 2572169"/>
              <a:gd name="connsiteY2" fmla="*/ 2893589 h 3420248"/>
              <a:gd name="connsiteX3" fmla="*/ 4999 w 2572169"/>
              <a:gd name="connsiteY3" fmla="*/ 2869588 h 3420248"/>
              <a:gd name="connsiteX4" fmla="*/ 5582 w 2572169"/>
              <a:gd name="connsiteY4" fmla="*/ 2767760 h 3420248"/>
              <a:gd name="connsiteX5" fmla="*/ 4550 w 2572169"/>
              <a:gd name="connsiteY5" fmla="*/ 2571479 h 3420248"/>
              <a:gd name="connsiteX6" fmla="*/ 4448 w 2572169"/>
              <a:gd name="connsiteY6" fmla="*/ 2512336 h 3420248"/>
              <a:gd name="connsiteX7" fmla="*/ 1713 w 2572169"/>
              <a:gd name="connsiteY7" fmla="*/ 0 h 3420248"/>
              <a:gd name="connsiteX8" fmla="*/ 2519800 w 2572169"/>
              <a:gd name="connsiteY8" fmla="*/ 0 h 3420248"/>
              <a:gd name="connsiteX9" fmla="*/ 2546946 w 2572169"/>
              <a:gd name="connsiteY9" fmla="*/ 27148 h 3420248"/>
              <a:gd name="connsiteX10" fmla="*/ 2550576 w 2572169"/>
              <a:gd name="connsiteY10" fmla="*/ 201466 h 3420248"/>
              <a:gd name="connsiteX11" fmla="*/ 2553965 w 2572169"/>
              <a:gd name="connsiteY11" fmla="*/ 281642 h 3420248"/>
              <a:gd name="connsiteX12" fmla="*/ 2557601 w 2572169"/>
              <a:gd name="connsiteY12" fmla="*/ 339557 h 3420248"/>
              <a:gd name="connsiteX13" fmla="*/ 2572060 w 2572169"/>
              <a:gd name="connsiteY13" fmla="*/ 415561 h 3420248"/>
              <a:gd name="connsiteX14" fmla="*/ 2564258 w 2572169"/>
              <a:gd name="connsiteY14" fmla="*/ 559059 h 3420248"/>
              <a:gd name="connsiteX15" fmla="*/ 2557345 w 2572169"/>
              <a:gd name="connsiteY15" fmla="*/ 630210 h 3420248"/>
              <a:gd name="connsiteX16" fmla="*/ 2552653 w 2572169"/>
              <a:gd name="connsiteY16" fmla="*/ 907912 h 3420248"/>
              <a:gd name="connsiteX17" fmla="*/ 2555388 w 2572169"/>
              <a:gd name="connsiteY17" fmla="*/ 3420248 h 3420248"/>
              <a:gd name="connsiteX18" fmla="*/ 37301 w 2572169"/>
              <a:gd name="connsiteY18" fmla="*/ 3420248 h 3420248"/>
              <a:gd name="connsiteX19" fmla="*/ 10155 w 2572169"/>
              <a:gd name="connsiteY19" fmla="*/ 3393100 h 3420248"/>
              <a:gd name="connsiteX20" fmla="*/ 10115 w 2572169"/>
              <a:gd name="connsiteY20" fmla="*/ 3385186 h 3420248"/>
              <a:gd name="connsiteX21" fmla="*/ 6528 w 2572169"/>
              <a:gd name="connsiteY21" fmla="*/ 3385176 h 3420248"/>
              <a:gd name="connsiteX22" fmla="*/ 6528 w 2572169"/>
              <a:gd name="connsiteY22" fmla="*/ 3073899 h 3420248"/>
              <a:gd name="connsiteX23" fmla="*/ 10083 w 2572169"/>
              <a:gd name="connsiteY23" fmla="*/ 3025648 h 3420248"/>
              <a:gd name="connsiteX0" fmla="*/ 10083 w 2572169"/>
              <a:gd name="connsiteY0" fmla="*/ 3025648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3 w 2572169"/>
              <a:gd name="connsiteY22" fmla="*/ 3025648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086 w 2572169"/>
              <a:gd name="connsiteY0" fmla="*/ 3025651 h 3420248"/>
              <a:gd name="connsiteX1" fmla="*/ 0 w 2572169"/>
              <a:gd name="connsiteY1" fmla="*/ 2893589 h 3420248"/>
              <a:gd name="connsiteX2" fmla="*/ 4999 w 2572169"/>
              <a:gd name="connsiteY2" fmla="*/ 2869588 h 3420248"/>
              <a:gd name="connsiteX3" fmla="*/ 5582 w 2572169"/>
              <a:gd name="connsiteY3" fmla="*/ 2767760 h 3420248"/>
              <a:gd name="connsiteX4" fmla="*/ 4550 w 2572169"/>
              <a:gd name="connsiteY4" fmla="*/ 2571479 h 3420248"/>
              <a:gd name="connsiteX5" fmla="*/ 4448 w 2572169"/>
              <a:gd name="connsiteY5" fmla="*/ 2512336 h 3420248"/>
              <a:gd name="connsiteX6" fmla="*/ 1713 w 2572169"/>
              <a:gd name="connsiteY6" fmla="*/ 0 h 3420248"/>
              <a:gd name="connsiteX7" fmla="*/ 2519800 w 2572169"/>
              <a:gd name="connsiteY7" fmla="*/ 0 h 3420248"/>
              <a:gd name="connsiteX8" fmla="*/ 2546946 w 2572169"/>
              <a:gd name="connsiteY8" fmla="*/ 27148 h 3420248"/>
              <a:gd name="connsiteX9" fmla="*/ 2550576 w 2572169"/>
              <a:gd name="connsiteY9" fmla="*/ 201466 h 3420248"/>
              <a:gd name="connsiteX10" fmla="*/ 2553965 w 2572169"/>
              <a:gd name="connsiteY10" fmla="*/ 281642 h 3420248"/>
              <a:gd name="connsiteX11" fmla="*/ 2557601 w 2572169"/>
              <a:gd name="connsiteY11" fmla="*/ 339557 h 3420248"/>
              <a:gd name="connsiteX12" fmla="*/ 2572060 w 2572169"/>
              <a:gd name="connsiteY12" fmla="*/ 415561 h 3420248"/>
              <a:gd name="connsiteX13" fmla="*/ 2564258 w 2572169"/>
              <a:gd name="connsiteY13" fmla="*/ 559059 h 3420248"/>
              <a:gd name="connsiteX14" fmla="*/ 2557345 w 2572169"/>
              <a:gd name="connsiteY14" fmla="*/ 630210 h 3420248"/>
              <a:gd name="connsiteX15" fmla="*/ 2552653 w 2572169"/>
              <a:gd name="connsiteY15" fmla="*/ 907912 h 3420248"/>
              <a:gd name="connsiteX16" fmla="*/ 2555388 w 2572169"/>
              <a:gd name="connsiteY16" fmla="*/ 3420248 h 3420248"/>
              <a:gd name="connsiteX17" fmla="*/ 37301 w 2572169"/>
              <a:gd name="connsiteY17" fmla="*/ 3420248 h 3420248"/>
              <a:gd name="connsiteX18" fmla="*/ 10155 w 2572169"/>
              <a:gd name="connsiteY18" fmla="*/ 3393100 h 3420248"/>
              <a:gd name="connsiteX19" fmla="*/ 10115 w 2572169"/>
              <a:gd name="connsiteY19" fmla="*/ 3385186 h 3420248"/>
              <a:gd name="connsiteX20" fmla="*/ 6528 w 2572169"/>
              <a:gd name="connsiteY20" fmla="*/ 3385176 h 3420248"/>
              <a:gd name="connsiteX21" fmla="*/ 6528 w 2572169"/>
              <a:gd name="connsiteY21" fmla="*/ 3073899 h 3420248"/>
              <a:gd name="connsiteX22" fmla="*/ 10086 w 2572169"/>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6799 w 2572440"/>
              <a:gd name="connsiteY21" fmla="*/ 3073899 h 3420248"/>
              <a:gd name="connsiteX22" fmla="*/ 10357 w 2572440"/>
              <a:gd name="connsiteY22" fmla="*/ 3025651 h 3420248"/>
              <a:gd name="connsiteX0" fmla="*/ 10357 w 2572440"/>
              <a:gd name="connsiteY0" fmla="*/ 3025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25651 h 3420248"/>
              <a:gd name="connsiteX0" fmla="*/ 10357 w 2572440"/>
              <a:gd name="connsiteY0" fmla="*/ 3079651 h 3420248"/>
              <a:gd name="connsiteX1" fmla="*/ 271 w 2572440"/>
              <a:gd name="connsiteY1" fmla="*/ 28935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1566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85176 h 3420248"/>
              <a:gd name="connsiteX21" fmla="*/ 10378 w 2572440"/>
              <a:gd name="connsiteY21" fmla="*/ 3207099 h 3420248"/>
              <a:gd name="connsiteX22" fmla="*/ 10357 w 2572440"/>
              <a:gd name="connsiteY22" fmla="*/ 3079651 h 3420248"/>
              <a:gd name="connsiteX0" fmla="*/ 10357 w 2572440"/>
              <a:gd name="connsiteY0" fmla="*/ 3079651 h 3420248"/>
              <a:gd name="connsiteX1" fmla="*/ 271 w 2572440"/>
              <a:gd name="connsiteY1" fmla="*/ 2915189 h 3420248"/>
              <a:gd name="connsiteX2" fmla="*/ 5270 w 2572440"/>
              <a:gd name="connsiteY2" fmla="*/ 2869588 h 3420248"/>
              <a:gd name="connsiteX3" fmla="*/ 5853 w 2572440"/>
              <a:gd name="connsiteY3" fmla="*/ 2767760 h 3420248"/>
              <a:gd name="connsiteX4" fmla="*/ 4821 w 2572440"/>
              <a:gd name="connsiteY4" fmla="*/ 2571479 h 3420248"/>
              <a:gd name="connsiteX5" fmla="*/ 4719 w 2572440"/>
              <a:gd name="connsiteY5" fmla="*/ 2512336 h 3420248"/>
              <a:gd name="connsiteX6" fmla="*/ 1984 w 2572440"/>
              <a:gd name="connsiteY6" fmla="*/ 0 h 3420248"/>
              <a:gd name="connsiteX7" fmla="*/ 2520071 w 2572440"/>
              <a:gd name="connsiteY7" fmla="*/ 0 h 3420248"/>
              <a:gd name="connsiteX8" fmla="*/ 2547217 w 2572440"/>
              <a:gd name="connsiteY8" fmla="*/ 27148 h 3420248"/>
              <a:gd name="connsiteX9" fmla="*/ 2550847 w 2572440"/>
              <a:gd name="connsiteY9" fmla="*/ 201466 h 3420248"/>
              <a:gd name="connsiteX10" fmla="*/ 2554236 w 2572440"/>
              <a:gd name="connsiteY10" fmla="*/ 281642 h 3420248"/>
              <a:gd name="connsiteX11" fmla="*/ 2557872 w 2572440"/>
              <a:gd name="connsiteY11" fmla="*/ 339557 h 3420248"/>
              <a:gd name="connsiteX12" fmla="*/ 2572331 w 2572440"/>
              <a:gd name="connsiteY12" fmla="*/ 415561 h 3420248"/>
              <a:gd name="connsiteX13" fmla="*/ 2564529 w 2572440"/>
              <a:gd name="connsiteY13" fmla="*/ 559059 h 3420248"/>
              <a:gd name="connsiteX14" fmla="*/ 2557616 w 2572440"/>
              <a:gd name="connsiteY14" fmla="*/ 630210 h 3420248"/>
              <a:gd name="connsiteX15" fmla="*/ 2552924 w 2572440"/>
              <a:gd name="connsiteY15" fmla="*/ 907912 h 3420248"/>
              <a:gd name="connsiteX16" fmla="*/ 2555659 w 2572440"/>
              <a:gd name="connsiteY16" fmla="*/ 3420248 h 3420248"/>
              <a:gd name="connsiteX17" fmla="*/ 37572 w 2572440"/>
              <a:gd name="connsiteY17" fmla="*/ 3420248 h 3420248"/>
              <a:gd name="connsiteX18" fmla="*/ 10426 w 2572440"/>
              <a:gd name="connsiteY18" fmla="*/ 3393100 h 3420248"/>
              <a:gd name="connsiteX19" fmla="*/ 10386 w 2572440"/>
              <a:gd name="connsiteY19" fmla="*/ 3385186 h 3420248"/>
              <a:gd name="connsiteX20" fmla="*/ 6799 w 2572440"/>
              <a:gd name="connsiteY20" fmla="*/ 3345576 h 3420248"/>
              <a:gd name="connsiteX21" fmla="*/ 10378 w 2572440"/>
              <a:gd name="connsiteY21" fmla="*/ 3207099 h 3420248"/>
              <a:gd name="connsiteX22" fmla="*/ 10357 w 2572440"/>
              <a:gd name="connsiteY22" fmla="*/ 3079651 h 34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440" h="3420248">
                <a:moveTo>
                  <a:pt x="10357" y="3079651"/>
                </a:moveTo>
                <a:cubicBezTo>
                  <a:pt x="16429" y="3035202"/>
                  <a:pt x="-2458" y="2977202"/>
                  <a:pt x="271" y="2915189"/>
                </a:cubicBezTo>
                <a:lnTo>
                  <a:pt x="5270" y="2869588"/>
                </a:lnTo>
                <a:cubicBezTo>
                  <a:pt x="5464" y="2835645"/>
                  <a:pt x="5659" y="2801703"/>
                  <a:pt x="5853" y="2767760"/>
                </a:cubicBezTo>
                <a:cubicBezTo>
                  <a:pt x="5193" y="2669933"/>
                  <a:pt x="5481" y="2669306"/>
                  <a:pt x="4821" y="2571479"/>
                </a:cubicBezTo>
                <a:lnTo>
                  <a:pt x="4719" y="2512336"/>
                </a:lnTo>
                <a:cubicBezTo>
                  <a:pt x="3807" y="1674891"/>
                  <a:pt x="2896" y="837445"/>
                  <a:pt x="1984" y="0"/>
                </a:cubicBezTo>
                <a:lnTo>
                  <a:pt x="2520071" y="0"/>
                </a:lnTo>
                <a:cubicBezTo>
                  <a:pt x="2535047" y="43"/>
                  <a:pt x="2547179" y="12172"/>
                  <a:pt x="2547217" y="27148"/>
                </a:cubicBezTo>
                <a:cubicBezTo>
                  <a:pt x="2552346" y="77753"/>
                  <a:pt x="2550243" y="148266"/>
                  <a:pt x="2550847" y="201466"/>
                </a:cubicBezTo>
                <a:cubicBezTo>
                  <a:pt x="2550846" y="249760"/>
                  <a:pt x="2554237" y="233348"/>
                  <a:pt x="2554236" y="281642"/>
                </a:cubicBezTo>
                <a:lnTo>
                  <a:pt x="2557872" y="339557"/>
                </a:lnTo>
                <a:cubicBezTo>
                  <a:pt x="2559695" y="368477"/>
                  <a:pt x="2570785" y="394161"/>
                  <a:pt x="2572331" y="415561"/>
                </a:cubicBezTo>
                <a:cubicBezTo>
                  <a:pt x="2573440" y="452145"/>
                  <a:pt x="2565789" y="529884"/>
                  <a:pt x="2564529" y="559059"/>
                </a:cubicBezTo>
                <a:cubicBezTo>
                  <a:pt x="2564610" y="593576"/>
                  <a:pt x="2557535" y="595693"/>
                  <a:pt x="2557616" y="630210"/>
                </a:cubicBezTo>
                <a:cubicBezTo>
                  <a:pt x="2557708" y="689752"/>
                  <a:pt x="2552121" y="430419"/>
                  <a:pt x="2552924" y="907912"/>
                </a:cubicBezTo>
                <a:cubicBezTo>
                  <a:pt x="2553836" y="1745357"/>
                  <a:pt x="2554747" y="2582803"/>
                  <a:pt x="2555659" y="3420248"/>
                </a:cubicBezTo>
                <a:lnTo>
                  <a:pt x="37572" y="3420248"/>
                </a:lnTo>
                <a:cubicBezTo>
                  <a:pt x="22596" y="3420205"/>
                  <a:pt x="10464" y="3408076"/>
                  <a:pt x="10426" y="3393100"/>
                </a:cubicBezTo>
                <a:cubicBezTo>
                  <a:pt x="10413" y="3390462"/>
                  <a:pt x="10399" y="3387824"/>
                  <a:pt x="10386" y="3385186"/>
                </a:cubicBezTo>
                <a:lnTo>
                  <a:pt x="6799" y="3345576"/>
                </a:lnTo>
                <a:lnTo>
                  <a:pt x="10378" y="3207099"/>
                </a:lnTo>
                <a:cubicBezTo>
                  <a:pt x="10371" y="3163416"/>
                  <a:pt x="10364" y="3123334"/>
                  <a:pt x="10357" y="3079651"/>
                </a:cubicBez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7" name="Obraz 7" descr="Obraz zawierający przejażdżka&#10;&#10;Opis wygenerowany automatycznie">
            <a:extLst>
              <a:ext uri="{FF2B5EF4-FFF2-40B4-BE49-F238E27FC236}">
                <a16:creationId xmlns:a16="http://schemas.microsoft.com/office/drawing/2014/main" id="{827836A5-7BCD-EFC6-D2BD-49F9C1312AC2}"/>
              </a:ext>
            </a:extLst>
          </p:cNvPr>
          <p:cNvPicPr>
            <a:picLocks noChangeAspect="1"/>
          </p:cNvPicPr>
          <p:nvPr/>
        </p:nvPicPr>
        <p:blipFill rotWithShape="1">
          <a:blip r:embed="rId7">
            <a:alphaModFix amt="85000"/>
          </a:blip>
          <a:srcRect l="40348" r="3135" b="1"/>
          <a:stretch/>
        </p:blipFill>
        <p:spPr>
          <a:xfrm>
            <a:off x="5138612" y="3369237"/>
            <a:ext cx="2218525" cy="3115360"/>
          </a:xfrm>
          <a:custGeom>
            <a:avLst/>
            <a:gdLst/>
            <a:ahLst/>
            <a:cxnLst/>
            <a:rect l="l" t="t" r="r" b="b"/>
            <a:pathLst>
              <a:path w="2218525" h="3115360">
                <a:moveTo>
                  <a:pt x="118935" y="0"/>
                </a:moveTo>
                <a:lnTo>
                  <a:pt x="2190791" y="85962"/>
                </a:lnTo>
                <a:cubicBezTo>
                  <a:pt x="2203112" y="86511"/>
                  <a:pt x="2212648" y="97664"/>
                  <a:pt x="2212129" y="110924"/>
                </a:cubicBezTo>
                <a:cubicBezTo>
                  <a:pt x="2214490" y="155904"/>
                  <a:pt x="2210170" y="218262"/>
                  <a:pt x="2208713" y="265384"/>
                </a:cubicBezTo>
                <a:cubicBezTo>
                  <a:pt x="2206938" y="308142"/>
                  <a:pt x="2210331" y="293727"/>
                  <a:pt x="2208556" y="336485"/>
                </a:cubicBezTo>
                <a:lnTo>
                  <a:pt x="2209420" y="387885"/>
                </a:lnTo>
                <a:cubicBezTo>
                  <a:pt x="2209858" y="413553"/>
                  <a:pt x="2218039" y="436671"/>
                  <a:pt x="2218525" y="455671"/>
                </a:cubicBezTo>
                <a:cubicBezTo>
                  <a:pt x="2218093" y="488099"/>
                  <a:pt x="2208943" y="556665"/>
                  <a:pt x="2206834" y="582453"/>
                </a:cubicBezTo>
                <a:cubicBezTo>
                  <a:pt x="2205633" y="613016"/>
                  <a:pt x="2199734" y="614649"/>
                  <a:pt x="2198532" y="645212"/>
                </a:cubicBezTo>
                <a:cubicBezTo>
                  <a:pt x="2196421" y="697932"/>
                  <a:pt x="2201350" y="468136"/>
                  <a:pt x="2184471" y="890921"/>
                </a:cubicBezTo>
                <a:cubicBezTo>
                  <a:pt x="2154458" y="1632401"/>
                  <a:pt x="2124445" y="2373881"/>
                  <a:pt x="2094433" y="3115360"/>
                </a:cubicBezTo>
                <a:lnTo>
                  <a:pt x="22577" y="3029399"/>
                </a:lnTo>
                <a:cubicBezTo>
                  <a:pt x="10256" y="3028849"/>
                  <a:pt x="720" y="3017697"/>
                  <a:pt x="1238" y="3004436"/>
                </a:cubicBezTo>
                <a:cubicBezTo>
                  <a:pt x="1325" y="3002100"/>
                  <a:pt x="1410" y="2999764"/>
                  <a:pt x="1496" y="2997428"/>
                </a:cubicBezTo>
                <a:lnTo>
                  <a:pt x="0" y="2962236"/>
                </a:lnTo>
                <a:lnTo>
                  <a:pt x="8032" y="2839755"/>
                </a:lnTo>
                <a:cubicBezTo>
                  <a:pt x="9630" y="2801079"/>
                  <a:pt x="11097" y="2765591"/>
                  <a:pt x="12696" y="2726915"/>
                </a:cubicBezTo>
                <a:cubicBezTo>
                  <a:pt x="19325" y="2687769"/>
                  <a:pt x="5915" y="2635773"/>
                  <a:pt x="10439" y="2580961"/>
                </a:cubicBezTo>
                <a:lnTo>
                  <a:pt x="16227" y="2540758"/>
                </a:lnTo>
                <a:cubicBezTo>
                  <a:pt x="17633" y="2510713"/>
                  <a:pt x="19041" y="2480668"/>
                  <a:pt x="20447" y="2450623"/>
                </a:cubicBezTo>
                <a:cubicBezTo>
                  <a:pt x="23498" y="2363987"/>
                  <a:pt x="23758" y="2363442"/>
                  <a:pt x="26808" y="2276806"/>
                </a:cubicBezTo>
                <a:lnTo>
                  <a:pt x="28897" y="2224439"/>
                </a:lnTo>
                <a:cubicBezTo>
                  <a:pt x="58909" y="1482960"/>
                  <a:pt x="88923" y="741479"/>
                  <a:pt x="118935" y="0"/>
                </a:cubicBezTo>
                <a:close/>
              </a:path>
            </a:pathLst>
          </a:custGeom>
        </p:spPr>
      </p:pic>
      <p:sp>
        <p:nvSpPr>
          <p:cNvPr id="3" name="Symbol zastępczy zawartości 2">
            <a:extLst>
              <a:ext uri="{FF2B5EF4-FFF2-40B4-BE49-F238E27FC236}">
                <a16:creationId xmlns:a16="http://schemas.microsoft.com/office/drawing/2014/main" id="{5CA672BB-7F40-59DD-AB3E-42A6BED14317}"/>
              </a:ext>
            </a:extLst>
          </p:cNvPr>
          <p:cNvSpPr>
            <a:spLocks noGrp="1"/>
          </p:cNvSpPr>
          <p:nvPr>
            <p:ph idx="1"/>
          </p:nvPr>
        </p:nvSpPr>
        <p:spPr>
          <a:xfrm>
            <a:off x="7872318" y="3105411"/>
            <a:ext cx="3988786" cy="3411254"/>
          </a:xfrm>
        </p:spPr>
        <p:txBody>
          <a:bodyPr vert="horz" lIns="91440" tIns="45720" rIns="91440" bIns="45720" rtlCol="0" anchor="t">
            <a:normAutofit/>
          </a:bodyPr>
          <a:lstStyle/>
          <a:p>
            <a:pPr marL="0" indent="0">
              <a:buNone/>
            </a:pPr>
            <a:r>
              <a:rPr lang="pl-PL" sz="1800" dirty="0">
                <a:ea typeface="+mn-lt"/>
                <a:cs typeface="+mn-lt"/>
              </a:rPr>
              <a:t>The London Millennium </a:t>
            </a:r>
            <a:r>
              <a:rPr lang="pl-PL" sz="1800" dirty="0" err="1">
                <a:ea typeface="+mn-lt"/>
                <a:cs typeface="+mn-lt"/>
              </a:rPr>
              <a:t>Eye</a:t>
            </a:r>
            <a:r>
              <a:rPr lang="pl-PL" sz="1800" dirty="0">
                <a:ea typeface="+mn-lt"/>
                <a:cs typeface="+mn-lt"/>
              </a:rPr>
              <a:t>. I </a:t>
            </a:r>
            <a:r>
              <a:rPr lang="pl-PL" sz="1800" dirty="0" err="1">
                <a:ea typeface="+mn-lt"/>
                <a:cs typeface="+mn-lt"/>
              </a:rPr>
              <a:t>am</a:t>
            </a:r>
            <a:r>
              <a:rPr lang="pl-PL" sz="1800" dirty="0">
                <a:ea typeface="+mn-lt"/>
                <a:cs typeface="+mn-lt"/>
              </a:rPr>
              <a:t> </a:t>
            </a:r>
            <a:r>
              <a:rPr lang="pl-PL" sz="1800" dirty="0" err="1">
                <a:ea typeface="+mn-lt"/>
                <a:cs typeface="+mn-lt"/>
              </a:rPr>
              <a:t>located</a:t>
            </a:r>
            <a:r>
              <a:rPr lang="pl-PL" sz="1800" dirty="0">
                <a:ea typeface="+mn-lt"/>
                <a:cs typeface="+mn-lt"/>
              </a:rPr>
              <a:t> in the </a:t>
            </a:r>
            <a:r>
              <a:rPr lang="pl-PL" sz="1800" dirty="0" err="1">
                <a:ea typeface="+mn-lt"/>
                <a:cs typeface="+mn-lt"/>
              </a:rPr>
              <a:t>District</a:t>
            </a:r>
            <a:r>
              <a:rPr lang="pl-PL" sz="1800" dirty="0">
                <a:ea typeface="+mn-lt"/>
                <a:cs typeface="+mn-lt"/>
              </a:rPr>
              <a:t> of </a:t>
            </a:r>
            <a:r>
              <a:rPr lang="pl-PL" sz="1800" dirty="0" err="1">
                <a:ea typeface="+mn-lt"/>
                <a:cs typeface="+mn-lt"/>
              </a:rPr>
              <a:t>Lambeth</a:t>
            </a:r>
            <a:r>
              <a:rPr lang="pl-PL" sz="1800" dirty="0">
                <a:ea typeface="+mn-lt"/>
                <a:cs typeface="+mn-lt"/>
              </a:rPr>
              <a:t>, on the </a:t>
            </a:r>
            <a:r>
              <a:rPr lang="pl-PL" sz="1800" dirty="0" err="1">
                <a:ea typeface="+mn-lt"/>
                <a:cs typeface="+mn-lt"/>
              </a:rPr>
              <a:t>South</a:t>
            </a:r>
            <a:r>
              <a:rPr lang="pl-PL" sz="1800" dirty="0">
                <a:ea typeface="+mn-lt"/>
                <a:cs typeface="+mn-lt"/>
              </a:rPr>
              <a:t> Bank of the </a:t>
            </a:r>
            <a:r>
              <a:rPr lang="pl-PL" sz="1800" dirty="0" err="1">
                <a:ea typeface="+mn-lt"/>
                <a:cs typeface="+mn-lt"/>
              </a:rPr>
              <a:t>Thames</a:t>
            </a:r>
            <a:r>
              <a:rPr lang="pl-PL" sz="1800" dirty="0">
                <a:ea typeface="+mn-lt"/>
                <a:cs typeface="+mn-lt"/>
              </a:rPr>
              <a:t>. The </a:t>
            </a:r>
            <a:r>
              <a:rPr lang="pl-PL" sz="1800" dirty="0" err="1">
                <a:ea typeface="+mn-lt"/>
                <a:cs typeface="+mn-lt"/>
              </a:rPr>
              <a:t>wheel</a:t>
            </a:r>
            <a:r>
              <a:rPr lang="pl-PL" sz="1800" dirty="0">
                <a:ea typeface="+mn-lt"/>
                <a:cs typeface="+mn-lt"/>
              </a:rPr>
              <a:t> </a:t>
            </a:r>
            <a:r>
              <a:rPr lang="pl-PL" sz="1800" dirty="0" err="1">
                <a:ea typeface="+mn-lt"/>
                <a:cs typeface="+mn-lt"/>
              </a:rPr>
              <a:t>has</a:t>
            </a:r>
            <a:r>
              <a:rPr lang="pl-PL" sz="1800" dirty="0">
                <a:ea typeface="+mn-lt"/>
                <a:cs typeface="+mn-lt"/>
              </a:rPr>
              <a:t> a </a:t>
            </a:r>
            <a:r>
              <a:rPr lang="pl-PL" sz="1800" dirty="0" err="1">
                <a:ea typeface="+mn-lt"/>
                <a:cs typeface="+mn-lt"/>
              </a:rPr>
              <a:t>height</a:t>
            </a:r>
            <a:r>
              <a:rPr lang="pl-PL" sz="1800" dirty="0">
                <a:ea typeface="+mn-lt"/>
                <a:cs typeface="+mn-lt"/>
              </a:rPr>
              <a:t> of 135 </a:t>
            </a:r>
            <a:r>
              <a:rPr lang="pl-PL" sz="1800" dirty="0" err="1">
                <a:ea typeface="+mn-lt"/>
                <a:cs typeface="+mn-lt"/>
              </a:rPr>
              <a:t>meters</a:t>
            </a:r>
            <a:r>
              <a:rPr lang="pl-PL" sz="1800" dirty="0">
                <a:ea typeface="+mn-lt"/>
                <a:cs typeface="+mn-lt"/>
              </a:rPr>
              <a:t> and </a:t>
            </a:r>
            <a:r>
              <a:rPr lang="pl-PL" sz="1800" dirty="0" err="1">
                <a:ea typeface="+mn-lt"/>
                <a:cs typeface="+mn-lt"/>
              </a:rPr>
              <a:t>its</a:t>
            </a:r>
            <a:r>
              <a:rPr lang="pl-PL" sz="1800" dirty="0">
                <a:ea typeface="+mn-lt"/>
                <a:cs typeface="+mn-lt"/>
              </a:rPr>
              <a:t> </a:t>
            </a:r>
            <a:r>
              <a:rPr lang="pl-PL" sz="1800" dirty="0" err="1">
                <a:ea typeface="+mn-lt"/>
                <a:cs typeface="+mn-lt"/>
              </a:rPr>
              <a:t>voll</a:t>
            </a:r>
            <a:r>
              <a:rPr lang="pl-PL" sz="1800" dirty="0">
                <a:ea typeface="+mn-lt"/>
                <a:cs typeface="+mn-lt"/>
              </a:rPr>
              <a:t> </a:t>
            </a:r>
            <a:r>
              <a:rPr lang="pl-PL" sz="1800" dirty="0" err="1">
                <a:ea typeface="+mn-lt"/>
                <a:cs typeface="+mn-lt"/>
              </a:rPr>
              <a:t>rotation</a:t>
            </a:r>
            <a:r>
              <a:rPr lang="pl-PL" sz="1800" dirty="0">
                <a:ea typeface="+mn-lt"/>
                <a:cs typeface="+mn-lt"/>
              </a:rPr>
              <a:t> </a:t>
            </a:r>
            <a:r>
              <a:rPr lang="pl-PL" sz="1800" dirty="0" err="1">
                <a:ea typeface="+mn-lt"/>
                <a:cs typeface="+mn-lt"/>
              </a:rPr>
              <a:t>takes</a:t>
            </a:r>
            <a:r>
              <a:rPr lang="pl-PL" sz="1800" dirty="0">
                <a:ea typeface="+mn-lt"/>
                <a:cs typeface="+mn-lt"/>
              </a:rPr>
              <a:t> 40 </a:t>
            </a:r>
            <a:r>
              <a:rPr lang="pl-PL" sz="1800" dirty="0" err="1">
                <a:ea typeface="+mn-lt"/>
                <a:cs typeface="+mn-lt"/>
              </a:rPr>
              <a:t>mines</a:t>
            </a:r>
            <a:r>
              <a:rPr lang="pl-PL" sz="1800" dirty="0">
                <a:ea typeface="+mn-lt"/>
                <a:cs typeface="+mn-lt"/>
              </a:rPr>
              <a:t>. </a:t>
            </a:r>
            <a:r>
              <a:rPr lang="pl-PL" sz="1800" dirty="0" err="1">
                <a:ea typeface="+mn-lt"/>
                <a:cs typeface="+mn-lt"/>
              </a:rPr>
              <a:t>There</a:t>
            </a:r>
            <a:r>
              <a:rPr lang="pl-PL" sz="1800" dirty="0">
                <a:ea typeface="+mn-lt"/>
                <a:cs typeface="+mn-lt"/>
              </a:rPr>
              <a:t> </a:t>
            </a:r>
            <a:r>
              <a:rPr lang="pl-PL" sz="1800" dirty="0" err="1">
                <a:ea typeface="+mn-lt"/>
                <a:cs typeface="+mn-lt"/>
              </a:rPr>
              <a:t>are</a:t>
            </a:r>
            <a:r>
              <a:rPr lang="pl-PL" sz="1800" dirty="0">
                <a:ea typeface="+mn-lt"/>
                <a:cs typeface="+mn-lt"/>
              </a:rPr>
              <a:t> 32 </a:t>
            </a:r>
            <a:r>
              <a:rPr lang="pl-PL" sz="1800" dirty="0" err="1">
                <a:ea typeface="+mn-lt"/>
                <a:cs typeface="+mn-lt"/>
              </a:rPr>
              <a:t>shepherd’s</a:t>
            </a:r>
            <a:r>
              <a:rPr lang="pl-PL" sz="1800" dirty="0">
                <a:ea typeface="+mn-lt"/>
                <a:cs typeface="+mn-lt"/>
              </a:rPr>
              <a:t> </a:t>
            </a:r>
            <a:r>
              <a:rPr lang="pl-PL" sz="1800" dirty="0" err="1">
                <a:ea typeface="+mn-lt"/>
                <a:cs typeface="+mn-lt"/>
              </a:rPr>
              <a:t>caps</a:t>
            </a:r>
            <a:r>
              <a:rPr lang="pl-PL" sz="1800" dirty="0">
                <a:ea typeface="+mn-lt"/>
                <a:cs typeface="+mn-lt"/>
              </a:rPr>
              <a:t> on the </a:t>
            </a:r>
            <a:r>
              <a:rPr lang="pl-PL" sz="1800" dirty="0" err="1">
                <a:ea typeface="+mn-lt"/>
                <a:cs typeface="+mn-lt"/>
              </a:rPr>
              <a:t>bike</a:t>
            </a:r>
            <a:r>
              <a:rPr lang="pl-PL" sz="1800" dirty="0">
                <a:ea typeface="+mn-lt"/>
                <a:cs typeface="+mn-lt"/>
              </a:rPr>
              <a:t>.</a:t>
            </a:r>
            <a:endParaRPr lang="pl-PL" sz="1800" dirty="0"/>
          </a:p>
        </p:txBody>
      </p:sp>
    </p:spTree>
    <p:extLst>
      <p:ext uri="{BB962C8B-B14F-4D97-AF65-F5344CB8AC3E}">
        <p14:creationId xmlns:p14="http://schemas.microsoft.com/office/powerpoint/2010/main" val="3673295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StreetscapeVTI</vt:lpstr>
      <vt:lpstr> Prezentacja o Wielkiej Brytani </vt:lpstr>
      <vt:lpstr>Wielka  Brytania  </vt:lpstr>
      <vt:lpstr>Location</vt:lpstr>
      <vt:lpstr>Flag and Coat of Arms of Great Britain  </vt:lpstr>
      <vt:lpstr>Area244,820km     Capital city: London</vt:lpstr>
      <vt:lpstr>Large cities</vt:lpstr>
      <vt:lpstr>LONDON</vt:lpstr>
      <vt:lpstr>Big Ben</vt:lpstr>
      <vt:lpstr>THE LONDON EYE</vt:lpstr>
      <vt:lpstr>Palace Buckingham</vt:lpstr>
      <vt:lpstr>British cuisine</vt:lpstr>
      <vt:lpstr>Top 10 Places to Visit in United Kingdom</vt:lpstr>
      <vt:lpstr>Thanks for watching            Wiktoria Kożuch kl.7B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488</cp:revision>
  <dcterms:created xsi:type="dcterms:W3CDTF">2022-06-11T16:16:14Z</dcterms:created>
  <dcterms:modified xsi:type="dcterms:W3CDTF">2022-06-11T19:08:42Z</dcterms:modified>
</cp:coreProperties>
</file>