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4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24E1-2702-4B67-81E2-4E25C1119BC6}" type="datetimeFigureOut">
              <a:rPr lang="pl-PL" smtClean="0"/>
              <a:t>2013-10-17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66DA73F-7925-4962-9F45-DBB73FC740E0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24E1-2702-4B67-81E2-4E25C1119BC6}" type="datetimeFigureOut">
              <a:rPr lang="pl-PL" smtClean="0"/>
              <a:t>2013-10-17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A73F-7925-4962-9F45-DBB73FC740E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24E1-2702-4B67-81E2-4E25C1119BC6}" type="datetimeFigureOut">
              <a:rPr lang="pl-PL" smtClean="0"/>
              <a:t>2013-10-17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A73F-7925-4962-9F45-DBB73FC740E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24E1-2702-4B67-81E2-4E25C1119BC6}" type="datetimeFigureOut">
              <a:rPr lang="pl-PL" smtClean="0"/>
              <a:t>2013-10-17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A73F-7925-4962-9F45-DBB73FC740E0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24E1-2702-4B67-81E2-4E25C1119BC6}" type="datetimeFigureOut">
              <a:rPr lang="pl-PL" smtClean="0"/>
              <a:t>2013-10-17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66DA73F-7925-4962-9F45-DBB73FC740E0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24E1-2702-4B67-81E2-4E25C1119BC6}" type="datetimeFigureOut">
              <a:rPr lang="pl-PL" smtClean="0"/>
              <a:t>2013-10-17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A73F-7925-4962-9F45-DBB73FC740E0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24E1-2702-4B67-81E2-4E25C1119BC6}" type="datetimeFigureOut">
              <a:rPr lang="pl-PL" smtClean="0"/>
              <a:t>2013-10-17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A73F-7925-4962-9F45-DBB73FC740E0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24E1-2702-4B67-81E2-4E25C1119BC6}" type="datetimeFigureOut">
              <a:rPr lang="pl-PL" smtClean="0"/>
              <a:t>2013-10-17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A73F-7925-4962-9F45-DBB73FC740E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24E1-2702-4B67-81E2-4E25C1119BC6}" type="datetimeFigureOut">
              <a:rPr lang="pl-PL" smtClean="0"/>
              <a:t>2013-10-17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A73F-7925-4962-9F45-DBB73FC740E0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24E1-2702-4B67-81E2-4E25C1119BC6}" type="datetimeFigureOut">
              <a:rPr lang="pl-PL" smtClean="0"/>
              <a:t>2013-10-17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DA73F-7925-4962-9F45-DBB73FC740E0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F724E1-2702-4B67-81E2-4E25C1119BC6}" type="datetimeFigureOut">
              <a:rPr lang="pl-PL" smtClean="0"/>
              <a:t>2013-10-17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66DA73F-7925-4962-9F45-DBB73FC740E0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EF724E1-2702-4B67-81E2-4E25C1119BC6}" type="datetimeFigureOut">
              <a:rPr lang="pl-PL" smtClean="0"/>
              <a:t>2013-10-17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66DA73F-7925-4962-9F45-DBB73FC740E0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Czynniki klimatyczne mające wpływ na rozwój roślin</a:t>
            </a:r>
            <a:endParaRPr lang="pl-PL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3212976"/>
            <a:ext cx="3121152" cy="2340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78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Wymagania roślin w zakresie warunków wilgotnościowych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Zmieniają się one w okresie wegetacji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Największe potrzeby wodne zbóż przypadają na okres kwietnia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Ziemniaków – od tworzenia pąków do kwietnia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Kukurydzy – od początku (tzw. wyrzucania wiechy) do kwietnia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93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Opady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Woda stanowi przeciętnie 75% masy żywej rośliny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zasobach wodnych decydują przede wszystkim opady atmosferyczne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Polsce sumy roczne opadów wynoszą 500 – 700 mm i ich największe natężenie przypada na okres letni ( czas największej transpiracji roślin)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75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Opady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Nadmierne lub gwałtowne opady atmosferyczne (np. grad) mogą niszczyć upławy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</a:t>
            </a:r>
          </a:p>
          <a:p>
            <a:pPr marL="0" indent="0" algn="ctr">
              <a:buNone/>
            </a:pP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pl-PL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Skutki gradobicia</a:t>
            </a:r>
            <a:endParaRPr lang="pl-PL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2492896"/>
            <a:ext cx="3882008" cy="2911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6095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Wiatr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Jest istotnym elementem klimatu kształtującym rozwój roślin uprawnych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 wpływ na zapylanie kwiatów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Możne roznosić choroby roślin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Wpływać na przesuszenie gleby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Zwiększyć parowanie z tkanek roślin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65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Ciśnienie atmosferyczne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 pośredni wpływ na rozwój roślin, ponieważ za zmianą ciśnienia następują zmiany stanów pogodowych (temperatura, opady, wiatr)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748" y="2780929"/>
            <a:ext cx="2832613" cy="2736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72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Ukształtowanie terenu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ukształtowaniem terenu ściśle związane są krainy geograficzne.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Polsce wyróżniamy takie krainy geograficzne jak: 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Pobrzeża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Pojezierza Polskie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Niziny Środkowopolskie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Wyżyny Polskie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Kotliny Podkarpackie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Góry</a:t>
            </a:r>
          </a:p>
        </p:txBody>
      </p:sp>
    </p:spTree>
    <p:extLst>
      <p:ext uri="{BB962C8B-B14F-4D97-AF65-F5344CB8AC3E}">
        <p14:creationId xmlns:p14="http://schemas.microsoft.com/office/powerpoint/2010/main" val="4155060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Ukształtowanie terenu</a:t>
            </a:r>
            <a:br>
              <a:rPr lang="pl-PL" dirty="0" smtClean="0"/>
            </a:br>
            <a:r>
              <a:rPr lang="pl-PL" dirty="0" smtClean="0"/>
              <a:t>Góry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Karpatach występują wyraźne piętra klimatyczne (wraz z wysokością spada temperatura i wzrasta ilość opadów)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Sudetach – typowe piętra klimatyczne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Karpatach i Sudetach uprawa się żyto, ziemniaki i owies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górach rozwinęło się warzywnictwo i sadownictwo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74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Ukształtowanie terenu</a:t>
            </a:r>
            <a:br>
              <a:rPr lang="pl-PL" dirty="0" smtClean="0"/>
            </a:br>
            <a:r>
              <a:rPr lang="pl-PL" dirty="0" smtClean="0"/>
              <a:t>Kotliny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Klimat łagodny o cechach kontynentalnych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Najcieplejszy region w Polsce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Uprawia się tam żyto i ziemniaki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Rozwinęło się warzywnictwo i sadownictwo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5050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Ukształtowanie terenu</a:t>
            </a:r>
            <a:br>
              <a:rPr lang="pl-PL" dirty="0" smtClean="0"/>
            </a:br>
            <a:r>
              <a:rPr lang="pl-PL" dirty="0" smtClean="0"/>
              <a:t>Niziny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Charakterystyczną cechą nizin jest urozmaicona rzeźba terenu oraz małe wysokości bezwzględne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ukształtowaniu powierzchni przeważają rozległe równiny i szerokie doliny rzeczne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nizinach występują niewielkie opady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Nizinie Śląskiej i Wielkopolskiej rolnictwo jest najlepiej rozwinięte, ze względu na dobre gleby i korzystne warunki klimatycznej</a:t>
            </a: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334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Niziny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nizinach uprawia się pszenicę, buraki cukrowe, rzepak, ziemniaki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Wokół dużych miast rozwinęło się warzywnictwo i sadownictwo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73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Czym jest klimat?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charakterystyczny zespół zjawisk i procesów atmosferycznych występujący na określonym obszarze geograficznym</a:t>
            </a: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Charakteryzuje się go na podstawie wieloletnich obserwacji pogody. Jest jednym z czynników ekologicznych wpływających na rozmieszczenie i życie organizmów roślinnych i zwierzęcych w biosferze.</a:t>
            </a:r>
          </a:p>
        </p:txBody>
      </p:sp>
    </p:spTree>
    <p:extLst>
      <p:ext uri="{BB962C8B-B14F-4D97-AF65-F5344CB8AC3E}">
        <p14:creationId xmlns:p14="http://schemas.microsoft.com/office/powerpoint/2010/main" val="50207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Ukształtowanie terenu</a:t>
            </a:r>
            <a:br>
              <a:rPr lang="pl-PL" dirty="0" smtClean="0"/>
            </a:br>
            <a:r>
              <a:rPr lang="pl-PL" dirty="0" smtClean="0"/>
              <a:t>Pobrzeża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Klimat morski o łagodnych zimach i chłodnych latach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Przeważają uprawy ziemniaków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lepszych glebach uprawia się pszenicę i buraki cukrowe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okolicach dużych miast rozwinęło się warzywnictwo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583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Ukształtowanie terenu</a:t>
            </a:r>
            <a:br>
              <a:rPr lang="pl-PL" dirty="0" smtClean="0"/>
            </a:br>
            <a:r>
              <a:rPr lang="pl-PL" dirty="0" smtClean="0"/>
              <a:t>Pojezierza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Klimat ze względu na rozciągłość krainy jest zróżnicowany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Pojezierzu Wielkopolskim i Kaszubskim – klimat o cechach morskich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Pojezierzu Mazurskich – o cechach kontynentalnych</a:t>
            </a:r>
          </a:p>
          <a:p>
            <a:pPr marL="0" indent="0">
              <a:buNone/>
            </a:pP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046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Pojezierza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Najlepsze warunki dla rolnictwa są na Pojezierzu Wielkopolskim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Uprawia się tam buraki cukrowe i ziemniaki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pozostałych pojezierzach: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Żyto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Ziemniaki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len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72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Ukształtowanie terenu</a:t>
            </a:r>
            <a:br>
              <a:rPr lang="pl-PL" dirty="0" smtClean="0"/>
            </a:br>
            <a:r>
              <a:rPr lang="pl-PL" dirty="0" smtClean="0"/>
              <a:t>Wyżyny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wyżynach klimat jest zróżnicowany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zachodniej części – morskie masy powietrza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Ku wschodowi – kontynentalizm klimatu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wyżynie Lubelskiej, Kielecko – Sandomierskiej i w Niecce Nidziańskiej uprawia się pszenicę, buraki cukrowe, rzepak, tytoń, chmiel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Rozwinęło się również warzywnictwo i sadownictwo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03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Jakie są czynniki warunkujące klimat?</a:t>
            </a:r>
            <a:br>
              <a:rPr lang="pl-PL" dirty="0" smtClean="0"/>
            </a:b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Klimat: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Ciśnienie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Opady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Wiatr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Ukształtowanie terenów</a:t>
            </a:r>
          </a:p>
          <a:p>
            <a:pPr>
              <a:buFontTx/>
              <a:buChar char="-"/>
            </a:pPr>
            <a:endParaRPr lang="pl-PL" dirty="0" smtClean="0"/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1196752"/>
            <a:ext cx="3217540" cy="242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447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Temperatura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Rośliny w procesie fotosyntezy przetwarzają energie promieniowania słonecznego na materię organiczną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przebiegu fotosyntezy decyduje m.in temperatura powietrza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Temperatura ma wpływ na długość okresu wegetacyjnego roślin 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przypadku Polski czas usłonecznienia wynosi ok. 40%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9787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Temperatura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Podczas rozwoju rośliny zmieniają się wymagania dotyczące temperatury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Niższa temperatura wymagana jest we wcześniejszych fazach rozwoju rośliny, a w miarę jej rozwoju rosną wymagania cieplne, osiągając maksimum w fazie wydawania owoców</a:t>
            </a:r>
          </a:p>
          <a:p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56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Temperatura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Większość roślin uprawnych w naszych szerokościach geograficznych wymaga sum temperatur mieszczących się w granicach 1400 - 2200̊C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Należą do nich: pszenica, jęczmień, żyto, owies, ziemniaki i większość roślin pastewnych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Wyższe wymagania termiczne mają: buraki cukrowe, kukurydza na ziarno, słonecznik i soja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12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Temperatura minimalna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Rośliny najbardziej wrażliwe na niską temperaturę: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Pomidory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Ogórki</a:t>
            </a:r>
          </a:p>
          <a:p>
            <a:pPr>
              <a:buFontTx/>
              <a:buChar char="-"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Fasola</a:t>
            </a:r>
          </a:p>
          <a:p>
            <a:pPr marL="0" indent="0">
              <a:buNone/>
            </a:pPr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Wszystkie one giną w  temperaturze ok. 0̊C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roślin najbardziej odpornych na niską temperaturę należą rośliny wieloletnie i ozime </a:t>
            </a:r>
          </a:p>
        </p:txBody>
      </p:sp>
    </p:spTree>
    <p:extLst>
      <p:ext uri="{BB962C8B-B14F-4D97-AF65-F5344CB8AC3E}">
        <p14:creationId xmlns:p14="http://schemas.microsoft.com/office/powerpoint/2010/main" val="258391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 Temperatura minimalna cd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Polsce szczególnie niekorzystne są przymrozki występujące wiosną lub wczesną jesienią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Spadki temperatur poniżej 0̊C powodują wymarzanie młodych pąków kwiatowych, kiełkujących ziemniaków lub niszczenie owoców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Doraźnie stosuje się osłony przed zimnym wiatrem, a nawet rozpala ogniska mające podnieść temperaturę na plantacji</a:t>
            </a:r>
            <a:endParaRPr lang="pl-P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644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Temperatura cd.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Wysoka temperatura wpływa na obniżenie plonów poprzez spadek wilgotności gleby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temperaturą powietrza związany jest okres wegetacji roślin </a:t>
            </a:r>
          </a:p>
          <a:p>
            <a:r>
              <a:rPr lang="pl-PL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Polsce różnice długości okresu wegetacyjnego sięgają nawet 50 dni</a:t>
            </a:r>
          </a:p>
          <a:p>
            <a:endParaRPr lang="pl-PL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64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Moduł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162</TotalTime>
  <Words>714</Words>
  <Application>Microsoft Office PowerPoint</Application>
  <PresentationFormat>Pokaz na ekranie (4:3)</PresentationFormat>
  <Paragraphs>115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Kapitał</vt:lpstr>
      <vt:lpstr>Czynniki klimatyczne mające wpływ na rozwój roślin</vt:lpstr>
      <vt:lpstr>Czym jest klimat?</vt:lpstr>
      <vt:lpstr>Jakie są czynniki warunkujące klimat? </vt:lpstr>
      <vt:lpstr>Temperatura</vt:lpstr>
      <vt:lpstr>Temperatura cd.</vt:lpstr>
      <vt:lpstr>Temperatura cd.</vt:lpstr>
      <vt:lpstr>Temperatura minimalna</vt:lpstr>
      <vt:lpstr> Temperatura minimalna cd</vt:lpstr>
      <vt:lpstr>Temperatura cd.</vt:lpstr>
      <vt:lpstr>Wymagania roślin w zakresie warunków wilgotnościowych</vt:lpstr>
      <vt:lpstr>Opady</vt:lpstr>
      <vt:lpstr>Opady cd.</vt:lpstr>
      <vt:lpstr>Wiatr</vt:lpstr>
      <vt:lpstr>Ciśnienie atmosferyczne</vt:lpstr>
      <vt:lpstr>Ukształtowanie terenu</vt:lpstr>
      <vt:lpstr>Ukształtowanie terenu Góry</vt:lpstr>
      <vt:lpstr>Ukształtowanie terenu Kotliny</vt:lpstr>
      <vt:lpstr>Ukształtowanie terenu Niziny</vt:lpstr>
      <vt:lpstr>Niziny cd.</vt:lpstr>
      <vt:lpstr>Ukształtowanie terenu Pobrzeża</vt:lpstr>
      <vt:lpstr>Ukształtowanie terenu Pojezierza</vt:lpstr>
      <vt:lpstr>Pojezierza cd.</vt:lpstr>
      <vt:lpstr>Ukształtowanie terenu Wyżyny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Czynniki klimatyczne mające wpływ na rozwój roślin</dc:title>
  <dc:creator>Ewelina</dc:creator>
  <cp:lastModifiedBy>Ewelina</cp:lastModifiedBy>
  <cp:revision>21</cp:revision>
  <dcterms:created xsi:type="dcterms:W3CDTF">2013-10-17T11:24:44Z</dcterms:created>
  <dcterms:modified xsi:type="dcterms:W3CDTF">2013-10-17T14:07:36Z</dcterms:modified>
</cp:coreProperties>
</file>