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47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5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54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7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8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4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4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7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0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8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03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5" pos="744">
          <p15:clr>
            <a:srgbClr val="F26B43"/>
          </p15:clr>
        </p15:guide>
        <p15:guide id="6" pos="360">
          <p15:clr>
            <a:srgbClr val="F26B43"/>
          </p15:clr>
        </p15:guide>
        <p15:guide id="8" pos="6936">
          <p15:clr>
            <a:srgbClr val="F26B43"/>
          </p15:clr>
        </p15:guide>
        <p15:guide id="10" orient="horz" pos="720">
          <p15:clr>
            <a:srgbClr val="F26B43"/>
          </p15:clr>
        </p15:guide>
        <p15:guide id="14" pos="6528">
          <p15:clr>
            <a:srgbClr val="F26B43"/>
          </p15:clr>
        </p15:guide>
        <p15:guide id="22" orient="horz" pos="3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9A9C40-3816-CCCE-04CF-F8B0148EF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Przepiękny Sulejów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FD03AC8-7D8C-74A4-4786-34D881880B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/>
              <a:t>Natalia </a:t>
            </a:r>
            <a:r>
              <a:rPr lang="pl-PL" dirty="0" smtClean="0"/>
              <a:t>Dybowska</a:t>
            </a:r>
          </a:p>
          <a:p>
            <a:pPr algn="ctr"/>
            <a:r>
              <a:rPr lang="pl-PL" smtClean="0"/>
              <a:t>Kl.1      r.sz.2022/2023</a:t>
            </a:r>
            <a:endParaRPr lang="pl-PL" dirty="0"/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890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4CA8F6-1522-2CAE-D9E5-E2232C50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0" dirty="0"/>
              <a:t>Kiedyś młyn a teraz w środku chyba ruina. 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9C06690E-E041-42E2-D041-8384046BAA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8" b="4098"/>
          <a:stretch/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40E8F29-8B82-C229-46C8-B205DA3A1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Na obrazku widać budynek kiedyś był on młynem obecnie jest opuszczony. </a:t>
            </a:r>
          </a:p>
        </p:txBody>
      </p:sp>
    </p:spTree>
    <p:extLst>
      <p:ext uri="{BB962C8B-B14F-4D97-AF65-F5344CB8AC3E}">
        <p14:creationId xmlns:p14="http://schemas.microsoft.com/office/powerpoint/2010/main" val="219925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55B386-AA0B-A54A-DF8D-70108309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0" dirty="0"/>
              <a:t>Kościół pod wezwaniem Św. Floriana w Sulejowie </a:t>
            </a:r>
            <a:br>
              <a:rPr lang="pl-PL" b="0" dirty="0"/>
            </a:br>
            <a:endParaRPr lang="pl-PL" b="0" dirty="0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B1BBA923-8D12-4EE2-4E47-667050102B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18750"/>
          <a:stretch/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075000A-AAEB-8664-1BC1-9E0D9B2FA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Kościół został wybudowany w latach 1901-1903, murowany z cegły, w stylu neogotyckim. Projekt budowy wykonał Feliks Nowicki </a:t>
            </a:r>
          </a:p>
        </p:txBody>
      </p:sp>
    </p:spTree>
    <p:extLst>
      <p:ext uri="{BB962C8B-B14F-4D97-AF65-F5344CB8AC3E}">
        <p14:creationId xmlns:p14="http://schemas.microsoft.com/office/powerpoint/2010/main" val="1005368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7E0CB72-DBEB-F6EC-CCBD-E5460FE3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0" dirty="0"/>
              <a:t>Mural sulejowski 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49E53590-9025-8C0F-49B0-BEE2CB04A89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3" r="29153"/>
          <a:stretch/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2D5097B-7412-807B-79E0-4BD52639A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Na obrazku widać mural który przedstawia to jak wyglądał Sulejów kiedyś i ogólnie całą jego historię. </a:t>
            </a:r>
          </a:p>
        </p:txBody>
      </p:sp>
    </p:spTree>
    <p:extLst>
      <p:ext uri="{BB962C8B-B14F-4D97-AF65-F5344CB8AC3E}">
        <p14:creationId xmlns:p14="http://schemas.microsoft.com/office/powerpoint/2010/main" val="390034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5E52C38-EE5B-CB8E-A13C-502308F2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0" dirty="0"/>
              <a:t>Kiedyś kościół teraz chłodnia</a:t>
            </a:r>
            <a:r>
              <a:rPr lang="pl-PL" dirty="0"/>
              <a:t> 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BCF04E10-230D-AC92-EF8E-B523F71FF7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0" b="8950"/>
          <a:stretch/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5231DC9-8AF4-A5BE-3C1C-7E7C03272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l-PL" dirty="0"/>
              <a:t>Ta mała budowla była kiedyś kościółkiem obecnie służy jako chłodnia gdy ktoś umrze. </a:t>
            </a:r>
          </a:p>
        </p:txBody>
      </p:sp>
    </p:spTree>
    <p:extLst>
      <p:ext uri="{BB962C8B-B14F-4D97-AF65-F5344CB8AC3E}">
        <p14:creationId xmlns:p14="http://schemas.microsoft.com/office/powerpoint/2010/main" val="335849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0AA361D-E0D7-041F-58B1-3E4123DA2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0" dirty="0"/>
              <a:t>Sulejowska remiza Ochotniczej straży pożarnej-osp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5DCE479F-4664-C1FF-E9E5-494E0A4512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7" r="10237"/>
          <a:stretch/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4823F15-5780-E6FF-AC44-C67307218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10800000" flipV="1">
            <a:off x="1326776" y="2940424"/>
            <a:ext cx="3550024" cy="3352800"/>
          </a:xfrm>
        </p:spPr>
        <p:txBody>
          <a:bodyPr/>
          <a:lstStyle/>
          <a:p>
            <a:r>
              <a:rPr lang="pl-PL" dirty="0"/>
              <a:t>Ochotnicza Straż Pożarna-OSP w Sulejowie, budynek został wybudowany w roku 1905, inicjatorem jego powstania i prawdopodobnie projektantem był Stanisław Psarski.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343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21A3713-6D5C-04B7-0CFB-06812AFC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0" dirty="0"/>
              <a:t>Kiedyś budynek szkoły teraz plac zabawa i siłownia.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ABD15766-3939-A83F-D9A6-ADCB5A718B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r="13046"/>
          <a:stretch/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338555B-44DD-2F3C-3A16-70FE3576B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Na załączonym obrazku widać plac zabaw, to jest plac zabaw przy ulicy Szkolnej koło komisariatu policji, dlaczego ulica szkolna dlatego że kiedyś tam była szkoła podstawowa.</a:t>
            </a:r>
          </a:p>
        </p:txBody>
      </p:sp>
    </p:spTree>
    <p:extLst>
      <p:ext uri="{BB962C8B-B14F-4D97-AF65-F5344CB8AC3E}">
        <p14:creationId xmlns:p14="http://schemas.microsoft.com/office/powerpoint/2010/main" val="1684259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3FCDFBB-98B4-A794-4805-9B5B7946C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2922494"/>
            <a:ext cx="9922764" cy="2061881"/>
          </a:xfrm>
        </p:spPr>
        <p:txBody>
          <a:bodyPr/>
          <a:lstStyle/>
          <a:p>
            <a:pPr algn="ctr"/>
            <a:r>
              <a:rPr lang="pl-PL" b="0" baseline="-25000" dirty="0"/>
              <a:t>Dziękuję za obejrzenie.</a:t>
            </a:r>
          </a:p>
        </p:txBody>
      </p:sp>
    </p:spTree>
    <p:extLst>
      <p:ext uri="{BB962C8B-B14F-4D97-AF65-F5344CB8AC3E}">
        <p14:creationId xmlns:p14="http://schemas.microsoft.com/office/powerpoint/2010/main" val="1174812317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AnalogousFromRegularSeedRightStep">
      <a:dk1>
        <a:srgbClr val="000000"/>
      </a:dk1>
      <a:lt1>
        <a:srgbClr val="FFFFFF"/>
      </a:lt1>
      <a:dk2>
        <a:srgbClr val="1B2130"/>
      </a:dk2>
      <a:lt2>
        <a:srgbClr val="F3F0F0"/>
      </a:lt2>
      <a:accent1>
        <a:srgbClr val="20B4A9"/>
      </a:accent1>
      <a:accent2>
        <a:srgbClr val="1794D5"/>
      </a:accent2>
      <a:accent3>
        <a:srgbClr val="2957E7"/>
      </a:accent3>
      <a:accent4>
        <a:srgbClr val="4B2CD9"/>
      </a:accent4>
      <a:accent5>
        <a:srgbClr val="9929E7"/>
      </a:accent5>
      <a:accent6>
        <a:srgbClr val="D517D3"/>
      </a:accent6>
      <a:hlink>
        <a:srgbClr val="BF3F49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jornVTI" id="{D01443FD-65CF-4AEF-9B9D-4466C96F9785}" vid="{36EF4262-385E-40E6-B073-FB18FD98B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Niestandardowy</PresentationFormat>
  <Paragraphs>16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BjornVTI</vt:lpstr>
      <vt:lpstr>Przepiękny Sulejów</vt:lpstr>
      <vt:lpstr>Kiedyś młyn a teraz w środku chyba ruina. </vt:lpstr>
      <vt:lpstr>Kościół pod wezwaniem Św. Floriana w Sulejowie  </vt:lpstr>
      <vt:lpstr>Mural sulejowski </vt:lpstr>
      <vt:lpstr>Kiedyś kościół teraz chłodnia </vt:lpstr>
      <vt:lpstr>Sulejowska remiza Ochotniczej straży pożarnej-osp</vt:lpstr>
      <vt:lpstr>Kiedyś budynek szkoły teraz plac zabawa i siłownia.</vt:lpstr>
      <vt:lpstr>Dziękuję za obejrzenie.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Natalka Dybowska</dc:creator>
  <cp:lastModifiedBy>Ja</cp:lastModifiedBy>
  <cp:revision>5</cp:revision>
  <dcterms:created xsi:type="dcterms:W3CDTF">2022-11-05T11:52:14Z</dcterms:created>
  <dcterms:modified xsi:type="dcterms:W3CDTF">2023-12-13T07:37:43Z</dcterms:modified>
</cp:coreProperties>
</file>