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780" r:id="rId2"/>
    <p:sldMasterId id="2147483804" r:id="rId3"/>
    <p:sldMasterId id="2147483852" r:id="rId4"/>
    <p:sldMasterId id="2147483864" r:id="rId5"/>
    <p:sldMasterId id="2147483900" r:id="rId6"/>
    <p:sldMasterId id="2147483924" r:id="rId7"/>
    <p:sldMasterId id="2147483936" r:id="rId8"/>
  </p:sldMasterIdLst>
  <p:sldIdLst>
    <p:sldId id="256" r:id="rId9"/>
    <p:sldId id="269" r:id="rId10"/>
    <p:sldId id="270" r:id="rId11"/>
    <p:sldId id="258" r:id="rId12"/>
    <p:sldId id="257" r:id="rId13"/>
    <p:sldId id="259" r:id="rId14"/>
    <p:sldId id="260" r:id="rId15"/>
    <p:sldId id="274" r:id="rId16"/>
    <p:sldId id="263" r:id="rId17"/>
    <p:sldId id="261" r:id="rId18"/>
    <p:sldId id="262" r:id="rId19"/>
    <p:sldId id="271" r:id="rId20"/>
    <p:sldId id="265" r:id="rId21"/>
    <p:sldId id="266" r:id="rId22"/>
    <p:sldId id="272" r:id="rId23"/>
    <p:sldId id="268" r:id="rId24"/>
    <p:sldId id="273" r:id="rId25"/>
    <p:sldId id="267" r:id="rId2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22" autoAdjust="0"/>
  </p:normalViewPr>
  <p:slideViewPr>
    <p:cSldViewPr>
      <p:cViewPr varScale="1">
        <p:scale>
          <a:sx n="110" d="100"/>
          <a:sy n="110" d="100"/>
        </p:scale>
        <p:origin x="-165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stokąt zaokrąglony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0" name="Podtytuł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zaokrąglony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zaokrąglony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z zaokrąglonym rogiem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6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Łącznik prostoliniowy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24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Łącznik prostoliniowy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29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3667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987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20375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78522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79423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643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62077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57191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52888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01167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5568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zaokrąglony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Symbol zastępczy tytułu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18" name="Symbol zastępczy stopki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Łącznik prostoliniow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99A32-CE25-457C-BFF3-61CF2C6A0EBD}" type="datetimeFigureOut">
              <a:rPr lang="pl-PL" smtClean="0"/>
              <a:t>21.04.2021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0AABF-EC31-44DB-9D0E-A533603332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0291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4.jpeg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9.pn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0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9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0.png"/><Relationship Id="rId5" Type="http://schemas.openxmlformats.org/officeDocument/2006/relationships/image" Target="../media/image31.jp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9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microsoft.com/office/2007/relationships/media" Target="../media/media15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2 kwietnia - Światowy Dzień Ziemi | Gadżetomania.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1431"/>
            <a:ext cx="9144000" cy="549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772400" cy="1470025"/>
          </a:xfrm>
        </p:spPr>
        <p:txBody>
          <a:bodyPr>
            <a:noAutofit/>
          </a:bodyPr>
          <a:lstStyle/>
          <a:p>
            <a:r>
              <a:rPr lang="pl-PL" sz="9600" b="1" dirty="0" smtClean="0">
                <a:latin typeface="Monotype Corsiva" panose="03010101010201010101" pitchFamily="66" charset="0"/>
              </a:rPr>
              <a:t>Dzień Ziemi</a:t>
            </a:r>
            <a:endParaRPr lang="pl-PL" sz="9600" b="1" dirty="0">
              <a:latin typeface="Monotype Corsiva" panose="03010101010201010101" pitchFamily="66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2555776" y="3140968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200" b="1" dirty="0" smtClean="0">
                <a:latin typeface="Monotype Corsiva" panose="03010101010201010101" pitchFamily="66" charset="0"/>
              </a:rPr>
              <a:t>22 kwietnia </a:t>
            </a:r>
            <a:endParaRPr lang="pl-PL" sz="72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68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ba - konwerterowa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5949280"/>
            <a:ext cx="609600" cy="6096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390967"/>
            <a:ext cx="3870179" cy="51602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082" y="356993"/>
            <a:ext cx="3651870" cy="48691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566" y="2996951"/>
            <a:ext cx="4949111" cy="4949111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017994" y="260648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>
                <a:latin typeface="Monotype Corsiva" panose="03010101010201010101" pitchFamily="66" charset="0"/>
              </a:rPr>
              <a:t>Powietrze</a:t>
            </a:r>
            <a:endParaRPr lang="pl-PL" sz="4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97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44624"/>
            <a:ext cx="7416824" cy="7045014"/>
          </a:xfrm>
          <a:prstGeom prst="rect">
            <a:avLst/>
          </a:prstGeom>
        </p:spPr>
      </p:pic>
      <p:pic>
        <p:nvPicPr>
          <p:cNvPr id="2" name="Julia Michalska (online-audio-converter.com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6021268"/>
            <a:ext cx="609600" cy="6096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9178" y="1646260"/>
            <a:ext cx="4752529" cy="38535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/>
          <p:cNvSpPr txBox="1"/>
          <p:nvPr/>
        </p:nvSpPr>
        <p:spPr>
          <a:xfrm>
            <a:off x="7020272" y="441253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>
                <a:latin typeface="Monotype Corsiva" panose="03010101010201010101" pitchFamily="66" charset="0"/>
              </a:rPr>
              <a:t>Słońce</a:t>
            </a:r>
            <a:endParaRPr lang="pl-PL" sz="4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96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nika - nagrani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6416" y="5934589"/>
            <a:ext cx="609600" cy="6096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t="22515" r="-205"/>
          <a:stretch/>
        </p:blipFill>
        <p:spPr>
          <a:xfrm>
            <a:off x="323528" y="548679"/>
            <a:ext cx="4785905" cy="5053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268760"/>
            <a:ext cx="3813888" cy="508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521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Anastazja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7160" y="6038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9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94521"/>
            <a:ext cx="3713384" cy="495117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27" y="1268760"/>
            <a:ext cx="3906434" cy="5208578"/>
          </a:xfrm>
          <a:prstGeom prst="rect">
            <a:avLst/>
          </a:prstGeom>
        </p:spPr>
      </p:pic>
      <p:pic>
        <p:nvPicPr>
          <p:cNvPr id="5" name="Olek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5983715"/>
            <a:ext cx="609600" cy="6096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539552" y="260648"/>
            <a:ext cx="597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smtClean="0">
                <a:latin typeface="Monotype Corsiva" panose="03010101010201010101" pitchFamily="66" charset="0"/>
              </a:rPr>
              <a:t>Strażnicy przyrody</a:t>
            </a:r>
            <a:endParaRPr lang="pl-PL" sz="4400" dirty="0">
              <a:latin typeface="Monotype Corsiva" panose="03010101010201010101" pitchFamily="66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-99392"/>
            <a:ext cx="3118225" cy="31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5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akub Turlej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408" y="6003530"/>
            <a:ext cx="609600" cy="6096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9841"/>
            <a:ext cx="3960440" cy="618550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340768"/>
            <a:ext cx="5079365" cy="507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nia - piosenka (online-audio-converter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27.50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4226" y="6098249"/>
            <a:ext cx="609600" cy="6096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06846"/>
            <a:ext cx="4090031" cy="5495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Pięść Ręka Środowiska Środowisko - Darmowa grafika wektorowa na Pixab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69047" y="2381823"/>
            <a:ext cx="6790406" cy="485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61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497320"/>
            <a:ext cx="4464496" cy="523071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67544" y="260648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„Ponieważ Ziemia opiekuje się nami, zaopiekujmy 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się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Ziemią. 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Odwzajemniajmy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miłość jaką nas obdarza, utrzymując  ją w czystości 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szczęściu.”</a:t>
            </a: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. Doro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925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123728" y="328882"/>
            <a:ext cx="518457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4400" dirty="0" smtClean="0">
              <a:latin typeface="Monotype Corsiva" panose="03010101010201010101" pitchFamily="66" charset="0"/>
            </a:endParaRPr>
          </a:p>
          <a:p>
            <a:endParaRPr lang="pl-PL" dirty="0"/>
          </a:p>
        </p:txBody>
      </p:sp>
      <p:pic>
        <p:nvPicPr>
          <p:cNvPr id="1026" name="Picture 2" descr="Dzień Ziemi - praca metodą projektu | Szkoła Podstawowa nr 36 w Krakow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297" y="1268761"/>
            <a:ext cx="54726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rawa 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6136.36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877272"/>
            <a:ext cx="698487" cy="698487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295636" y="342791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/>
              <a:t>Dziękujemy za uwagę!</a:t>
            </a:r>
            <a:endParaRPr lang="pl-PL" sz="48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51520" y="5733256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Inscenizację w wersji online przygotowała klasa III a i III b.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90340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311842" y="836711"/>
            <a:ext cx="51125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Cele ogólne:</a:t>
            </a:r>
          </a:p>
          <a:p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331640" y="1844824"/>
            <a:ext cx="69847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l-PL" sz="2000" b="1" dirty="0" smtClean="0"/>
              <a:t>rozwijanie </a:t>
            </a:r>
            <a:r>
              <a:rPr lang="pl-PL" sz="2000" b="1" dirty="0"/>
              <a:t>zainteresowań </a:t>
            </a:r>
            <a:r>
              <a:rPr lang="pl-PL" sz="2000" b="1" dirty="0" smtClean="0"/>
              <a:t>przyrodniczych oraz </a:t>
            </a:r>
            <a:r>
              <a:rPr lang="pl-PL" sz="2000" b="1" dirty="0"/>
              <a:t>wrażliwości na piękno </a:t>
            </a:r>
            <a:r>
              <a:rPr lang="pl-PL" sz="2000" b="1" dirty="0" smtClean="0"/>
              <a:t>przyrody,</a:t>
            </a:r>
          </a:p>
          <a:p>
            <a:endParaRPr lang="pl-PL" sz="2000" b="1" dirty="0"/>
          </a:p>
          <a:p>
            <a:r>
              <a:rPr lang="pl-PL" sz="2000" b="1" dirty="0" smtClean="0"/>
              <a:t>- wyrabianie </a:t>
            </a:r>
            <a:r>
              <a:rPr lang="pl-PL" sz="2000" b="1" dirty="0"/>
              <a:t>poczucia odpowiedzialności </a:t>
            </a: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>za </a:t>
            </a:r>
            <a:r>
              <a:rPr lang="pl-PL" sz="2000" b="1" dirty="0"/>
              <a:t>jakość </a:t>
            </a:r>
            <a:r>
              <a:rPr lang="pl-PL" sz="2000" b="1" dirty="0" smtClean="0"/>
              <a:t>środowiska,</a:t>
            </a:r>
          </a:p>
          <a:p>
            <a:endParaRPr lang="pl-PL" sz="2000" b="1" dirty="0"/>
          </a:p>
          <a:p>
            <a:r>
              <a:rPr lang="pl-PL" sz="2000" b="1" dirty="0" smtClean="0"/>
              <a:t>- kształtowanie </a:t>
            </a:r>
            <a:r>
              <a:rPr lang="pl-PL" sz="2000" b="1" dirty="0"/>
              <a:t>umiejętności korzystania </a:t>
            </a: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>ze </a:t>
            </a:r>
            <a:r>
              <a:rPr lang="pl-PL" sz="2000" b="1" dirty="0"/>
              <a:t>zdobytej </a:t>
            </a:r>
            <a:r>
              <a:rPr lang="pl-PL" sz="2000" b="1" dirty="0" smtClean="0"/>
              <a:t>wiedzy,</a:t>
            </a:r>
          </a:p>
          <a:p>
            <a:endParaRPr lang="pl-PL" sz="2000" b="1" dirty="0"/>
          </a:p>
          <a:p>
            <a:r>
              <a:rPr lang="pl-PL" sz="2000" b="1" dirty="0" smtClean="0"/>
              <a:t>- prezentowanie </a:t>
            </a:r>
            <a:r>
              <a:rPr lang="pl-PL" sz="2000" b="1" dirty="0"/>
              <a:t>aktywnej postawy wobec ochrony </a:t>
            </a:r>
            <a:r>
              <a:rPr lang="pl-PL" sz="2000" b="1" dirty="0" smtClean="0"/>
              <a:t>środowiska.</a:t>
            </a:r>
            <a:endParaRPr lang="pl-PL" sz="2000" b="1" dirty="0"/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4247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27584" y="620688"/>
            <a:ext cx="7776864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Cele szczegółowe:</a:t>
            </a:r>
          </a:p>
          <a:p>
            <a:endParaRPr lang="pl-PL" sz="2000" b="1" dirty="0"/>
          </a:p>
          <a:p>
            <a:endParaRPr lang="pl-PL" sz="2000" b="1" dirty="0" smtClean="0"/>
          </a:p>
          <a:p>
            <a:pPr marL="285750" indent="-285750">
              <a:buFontTx/>
              <a:buChar char="-"/>
            </a:pPr>
            <a:r>
              <a:rPr lang="pl-PL" sz="2000" b="1" dirty="0" smtClean="0"/>
              <a:t>uczeń zna </a:t>
            </a:r>
            <a:r>
              <a:rPr lang="pl-PL" sz="2000" b="1" dirty="0"/>
              <a:t>podstawowe zagadnienia związane </a:t>
            </a: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>z </a:t>
            </a:r>
            <a:r>
              <a:rPr lang="pl-PL" sz="2000" b="1" dirty="0"/>
              <a:t>ochroną środowiska</a:t>
            </a:r>
            <a:r>
              <a:rPr lang="pl-PL" sz="2000" b="1" dirty="0" smtClean="0"/>
              <a:t>,</a:t>
            </a:r>
          </a:p>
          <a:p>
            <a:endParaRPr lang="pl-PL" sz="2000" b="1" dirty="0" smtClean="0"/>
          </a:p>
          <a:p>
            <a:pPr marL="285750" indent="-285750">
              <a:buFontTx/>
              <a:buChar char="-"/>
            </a:pPr>
            <a:r>
              <a:rPr lang="pl-PL" sz="2000" b="1" dirty="0" smtClean="0"/>
              <a:t>uważnie </a:t>
            </a:r>
            <a:r>
              <a:rPr lang="pl-PL" sz="2000" b="1" dirty="0"/>
              <a:t>słucha wypowiedzi i korzysta </a:t>
            </a: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>z </a:t>
            </a:r>
            <a:r>
              <a:rPr lang="pl-PL" sz="2000" b="1" dirty="0"/>
              <a:t>przekazywanych </a:t>
            </a:r>
            <a:r>
              <a:rPr lang="pl-PL" sz="2000" b="1" dirty="0" smtClean="0"/>
              <a:t>informacji,</a:t>
            </a:r>
          </a:p>
          <a:p>
            <a:endParaRPr lang="pl-PL" sz="2000" b="1" dirty="0" smtClean="0"/>
          </a:p>
          <a:p>
            <a:pPr marL="285750" indent="-285750">
              <a:buFontTx/>
              <a:buChar char="-"/>
            </a:pPr>
            <a:r>
              <a:rPr lang="pl-PL" sz="2000" b="1" dirty="0" smtClean="0"/>
              <a:t>zna </a:t>
            </a:r>
            <a:r>
              <a:rPr lang="pl-PL" sz="2000" b="1" dirty="0"/>
              <a:t>niebezpieczeństwa grożące środowisku przyrodniczemu ze strony </a:t>
            </a:r>
            <a:r>
              <a:rPr lang="pl-PL" sz="2000" b="1" dirty="0" smtClean="0"/>
              <a:t>człowieka,</a:t>
            </a:r>
          </a:p>
          <a:p>
            <a:pPr marL="285750" indent="-285750">
              <a:buFontTx/>
              <a:buChar char="-"/>
            </a:pPr>
            <a:endParaRPr lang="pl-PL" sz="2000" b="1" dirty="0"/>
          </a:p>
          <a:p>
            <a:pPr marL="285750" indent="-285750">
              <a:buFontTx/>
              <a:buChar char="-"/>
            </a:pPr>
            <a:r>
              <a:rPr lang="pl-PL" sz="2000" b="1" dirty="0"/>
              <a:t>z</a:t>
            </a:r>
            <a:r>
              <a:rPr lang="pl-PL" sz="2000" b="1" dirty="0" smtClean="0"/>
              <a:t>na zachowania przyczyniające się do ochrony środowiska naturalnego</a:t>
            </a:r>
          </a:p>
          <a:p>
            <a:endParaRPr lang="pl-PL" sz="2000" b="1" dirty="0"/>
          </a:p>
          <a:p>
            <a:r>
              <a:rPr lang="pl-PL" sz="2000" b="1" dirty="0" smtClean="0"/>
              <a:t>- zna </a:t>
            </a:r>
            <a:r>
              <a:rPr lang="pl-PL" sz="2000" b="1" dirty="0"/>
              <a:t>ekologiczny sposób wyrzucania śmieci (segregacja odpadów</a:t>
            </a:r>
            <a:r>
              <a:rPr lang="pl-PL" sz="2000" b="1" dirty="0" smtClean="0"/>
              <a:t>).</a:t>
            </a:r>
            <a:endParaRPr lang="pl-PL" sz="2000" b="1" dirty="0"/>
          </a:p>
          <a:p>
            <a:pPr marL="285750" indent="-285750">
              <a:buFontTx/>
              <a:buChar char="-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4818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3750">
              <a:srgbClr val="5C9343"/>
            </a:gs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54" y="548680"/>
            <a:ext cx="4407954" cy="5877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04" y="836712"/>
            <a:ext cx="3381840" cy="4509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jas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360" y="58270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3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Nikola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1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8064" cy="686408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"/>
            <a:ext cx="4283968" cy="6858000"/>
          </a:xfrm>
          <a:prstGeom prst="rect">
            <a:avLst/>
          </a:prstGeom>
        </p:spPr>
      </p:pic>
      <p:pic>
        <p:nvPicPr>
          <p:cNvPr id="4" name="Filip (1)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5949280"/>
            <a:ext cx="609600" cy="6096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301" y="3623072"/>
            <a:ext cx="2273526" cy="321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2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Zdrowie i uroda - - Światowy Dzień Ziem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4" y="160338"/>
            <a:ext cx="4536504" cy="65405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Natalii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031" y="6179368"/>
            <a:ext cx="609600" cy="6096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086128" y="332655"/>
            <a:ext cx="3057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 smtClean="0">
                <a:latin typeface="Monotype Corsiva" panose="03010101010201010101" pitchFamily="66" charset="0"/>
              </a:rPr>
              <a:t>Woda</a:t>
            </a:r>
            <a:endParaRPr lang="pl-PL" sz="6000" dirty="0">
              <a:latin typeface="Monotype Corsiva" panose="03010101010201010101" pitchFamily="66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109107"/>
            <a:ext cx="5468975" cy="537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8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W Morzu - Tło Do Wideokonferencji | Premium Wek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40" y="0"/>
            <a:ext cx="91525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1498">
            <a:off x="364034" y="1776246"/>
            <a:ext cx="7437768" cy="569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539552" y="260648"/>
            <a:ext cx="74888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Woda to od Ziemi dar, dlatego o nią dbaj! </a:t>
            </a:r>
            <a:br>
              <a:rPr 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Aby życie ludzi, zwierząt i roślin trwało </a:t>
            </a:r>
            <a:br>
              <a:rPr 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zakręcaj kran śmiało! </a:t>
            </a:r>
          </a:p>
        </p:txBody>
      </p:sp>
      <p:pic>
        <p:nvPicPr>
          <p:cNvPr id="9" name="21 kwi, 22.12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0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0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13"/>
          <a:stretch/>
        </p:blipFill>
        <p:spPr>
          <a:xfrm>
            <a:off x="-4540" y="-5615"/>
            <a:ext cx="6232215" cy="6895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Ksawery Wi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949280"/>
            <a:ext cx="609600" cy="6096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-531440"/>
            <a:ext cx="5760640" cy="8147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6232402" y="116632"/>
            <a:ext cx="27548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 smtClean="0">
                <a:latin typeface="Monotype Corsiva" panose="03010101010201010101" pitchFamily="66" charset="0"/>
              </a:rPr>
              <a:t>Drzewa</a:t>
            </a:r>
            <a:endParaRPr lang="pl-PL" sz="6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45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pring">
  <a:themeElements>
    <a:clrScheme name="Apteka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spekt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k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erodynamiczny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Kierownictwo">
  <a:themeElements>
    <a:clrScheme name="Elementarny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Kierownictw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Kierownictw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Apteka">
  <a:themeElements>
    <a:clrScheme name="Apteka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teka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tek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554</TotalTime>
  <Words>69</Words>
  <Application>Microsoft Office PowerPoint</Application>
  <PresentationFormat>Pokaz na ekranie (4:3)</PresentationFormat>
  <Paragraphs>31</Paragraphs>
  <Slides>18</Slides>
  <Notes>0</Notes>
  <HiddenSlides>0</HiddenSlides>
  <MMClips>15</MMClips>
  <ScaleCrop>false</ScaleCrop>
  <HeadingPairs>
    <vt:vector size="4" baseType="variant">
      <vt:variant>
        <vt:lpstr>Motyw</vt:lpstr>
      </vt:variant>
      <vt:variant>
        <vt:i4>8</vt:i4>
      </vt:variant>
      <vt:variant>
        <vt:lpstr>Tytuły slajdów</vt:lpstr>
      </vt:variant>
      <vt:variant>
        <vt:i4>18</vt:i4>
      </vt:variant>
    </vt:vector>
  </HeadingPairs>
  <TitlesOfParts>
    <vt:vector size="26" baseType="lpstr">
      <vt:lpstr>Spring</vt:lpstr>
      <vt:lpstr>1_Spring</vt:lpstr>
      <vt:lpstr>Aspekt</vt:lpstr>
      <vt:lpstr>Wędrówka</vt:lpstr>
      <vt:lpstr>Aerodynamiczny</vt:lpstr>
      <vt:lpstr>Kierownictwo</vt:lpstr>
      <vt:lpstr>Apteka</vt:lpstr>
      <vt:lpstr>Motyw pakietu Office</vt:lpstr>
      <vt:lpstr>Dzień Ziemi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Dzień Ziemi</dc:title>
  <dc:creator>klaudiabakiera09@gmail.com</dc:creator>
  <cp:lastModifiedBy>klaudiabakiera09@gmail.com</cp:lastModifiedBy>
  <cp:revision>45</cp:revision>
  <dcterms:created xsi:type="dcterms:W3CDTF">2021-04-18T11:13:02Z</dcterms:created>
  <dcterms:modified xsi:type="dcterms:W3CDTF">2021-04-21T21:34:41Z</dcterms:modified>
</cp:coreProperties>
</file>