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8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6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Click="0" advTm="6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advClick="0" advTm="6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Click="0" advTm="6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6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6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6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DF49D4-70D6-45D3-9035-8343835FB5C6}" type="datetimeFigureOut">
              <a:rPr lang="pl-PL" smtClean="0"/>
              <a:pPr/>
              <a:t>06.01.2023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3A3B6B1-462B-475C-A973-B90AF628753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6000">
    <p:wipe dir="r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552" y="5661248"/>
            <a:ext cx="8305800" cy="854968"/>
          </a:xfrm>
        </p:spPr>
        <p:txBody>
          <a:bodyPr/>
          <a:lstStyle/>
          <a:p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5 im. Jana Pawła II w Lipnie</a:t>
            </a:r>
            <a:endParaRPr lang="pl-PL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643192" cy="936104"/>
          </a:xfrm>
        </p:spPr>
        <p:txBody>
          <a:bodyPr/>
          <a:lstStyle/>
          <a:p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Poli Negri 2022</a:t>
            </a:r>
            <a:endParaRPr lang="pl-PL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 descr="IMG_20220501_152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844824"/>
            <a:ext cx="3816424" cy="344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B_IMG_1620339817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2563062" cy="485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 descr="GridArt_20220424_232012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340768"/>
            <a:ext cx="3168352" cy="52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GridArt_20220424_232932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24744"/>
            <a:ext cx="260841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1331640" y="476672"/>
            <a:ext cx="653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Publiczność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miała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okazję zobaczyć niezwykłą galerię zdjęć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836712"/>
            <a:ext cx="4082249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IMG_5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538" y="836712"/>
            <a:ext cx="405045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268760"/>
            <a:ext cx="2156929" cy="4437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Obraz 2" descr="GridArt_20220502_001638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692696"/>
            <a:ext cx="2760511" cy="52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IMG_20220501_144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20688"/>
            <a:ext cx="3227784" cy="54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4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124744"/>
            <a:ext cx="2611573" cy="4653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Obraz 2" descr="IMG_5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80728"/>
            <a:ext cx="2191122" cy="4869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 descr="IMG_5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6672"/>
            <a:ext cx="2777570" cy="59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64631">
            <a:off x="5343107" y="1642443"/>
            <a:ext cx="3096344" cy="4126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 descr="IMG_5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620688"/>
            <a:ext cx="1736883" cy="3573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4" descr="IMG_5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90856">
            <a:off x="918366" y="1651815"/>
            <a:ext cx="2814792" cy="4293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3289291" cy="43760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Obraz 2" descr="IMG_5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24744"/>
            <a:ext cx="3328820" cy="42204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10226_192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3895344" cy="5040560"/>
          </a:xfrm>
          <a:prstGeom prst="rect">
            <a:avLst/>
          </a:prstGeom>
        </p:spPr>
      </p:pic>
      <p:pic>
        <p:nvPicPr>
          <p:cNvPr id="4" name="Obraz 3" descr="IMG_20210227_223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29632">
            <a:off x="4876557" y="1110502"/>
            <a:ext cx="3473074" cy="4777554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220425_171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3336473" cy="5933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IMG_20220425_171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3617173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430_212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3098024" cy="612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IMG_20220427_193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980728"/>
            <a:ext cx="4114800" cy="4850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501_143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332656"/>
            <a:ext cx="2825908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IMG_20220501_143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2754739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IMG_20220501_143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836712"/>
            <a:ext cx="3249002" cy="538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1628800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roku 2022 obchodziliśmy 125. rocznicę urodzin </a:t>
            </a:r>
          </a:p>
          <a:p>
            <a:pPr algn="ctr"/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słynnej gwiazdy kina niemego – Poli Negri, </a:t>
            </a:r>
          </a:p>
          <a:p>
            <a:pPr algn="ctr"/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która przyszła na świat w Lipnie 3 stycznia 1897 roku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11560" y="3501008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5 im. Jana Pawła II w Lipnie postanowiła uczcić tę rocznicę ciekawym wydarzeniem artystycznym, poświęconym aktorce.</a:t>
            </a:r>
            <a:endParaRPr lang="pl-PL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908720"/>
            <a:ext cx="3729264" cy="4979258"/>
          </a:xfrm>
          <a:prstGeom prst="rect">
            <a:avLst/>
          </a:prstGeom>
        </p:spPr>
      </p:pic>
      <p:pic>
        <p:nvPicPr>
          <p:cNvPr id="3" name="Obraz 2" descr="IMG_20220501_144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08720"/>
            <a:ext cx="3737544" cy="4993774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501_152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76672"/>
            <a:ext cx="3532887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IMG_20220507_075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4797152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425_170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109357" cy="5282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692696"/>
            <a:ext cx="643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końcu nadszedł czas na rozdanie nagród za konkursy…</a:t>
            </a:r>
            <a:endParaRPr lang="pl-PL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580112" y="1988840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 Grażyna Troszyńska – dyrektor Kujawsko – Pomorskiego Centrum Edukacji Nauczycieli </a:t>
            </a:r>
            <a:endParaRPr lang="pl-PL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Włocławku wręczyła nagrodę Oldze Kowalskiej z </a:t>
            </a:r>
            <a:r>
              <a:rPr lang="pl-PL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kl.VIIb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zajęcie przez nią </a:t>
            </a:r>
            <a:endParaRPr lang="pl-PL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miejsca w konkursie wiedzy na temat życia Poli Negri.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 descr="IMG_20220606_111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484784"/>
            <a:ext cx="3651870" cy="4869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548680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 Dorota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Łańcucka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nagrodziła uczennicę klasy </a:t>
            </a:r>
            <a:r>
              <a:rPr lang="pl-PL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Vb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Agatę Obrębską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zajęcie I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miejsca</a:t>
            </a:r>
          </a:p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konkursie na portret Poli Negri.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 descr="IMG_20220606_111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412776"/>
            <a:ext cx="3543858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IMG_20220608_075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44824"/>
            <a:ext cx="3219822" cy="42930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5301208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Prezes Lipnowskiego Towarzystwa Kulturalnego im. Poli Negri </a:t>
            </a:r>
            <a:endParaRPr lang="pl-PL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 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Bożena Piotrowska rozdała nagrody uczennicom klasy </a:t>
            </a:r>
            <a:r>
              <a:rPr lang="pl-PL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wykonane przez nie niezwykłe portrety aktorki.</a:t>
            </a:r>
            <a:endParaRPr lang="pl-PL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 descr="IMG_20220606_111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548680"/>
            <a:ext cx="6372200" cy="477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476672"/>
            <a:ext cx="7992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 Beata Krauze z Lipnowskiego Towarzystwa Kulturalnego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Poli Negri podziękowała wychowawczyniom klas trzecich za ciekawą uroczystość, przybliżającą uczniom SP5 w Lipnie postać słynnej gwiazdy kina niemego.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 descr="IMG_20220606_112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484784"/>
            <a:ext cx="3813888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606_112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524328" cy="5643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508104" y="2564904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Ola z klasy </a:t>
            </a:r>
            <a:r>
              <a:rPr lang="pl-PL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samodzielnie </a:t>
            </a:r>
          </a:p>
          <a:p>
            <a:pPr algn="ctr"/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wyrzeźbiła </a:t>
            </a:r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statuetkę </a:t>
            </a:r>
            <a:endParaRPr lang="pl-PL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słynnej </a:t>
            </a:r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 Negri!</a:t>
            </a:r>
            <a:endParaRPr lang="pl-PL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 descr="IMG_20220606_115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2"/>
            <a:ext cx="4353948" cy="5805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1640" y="548680"/>
            <a:ext cx="7091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oto prace plastyczne wykonane przez uczniów klasy </a:t>
            </a:r>
            <a:r>
              <a:rPr lang="pl-PL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endParaRPr lang="pl-PL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 descr="IMG_20220608_133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88755">
            <a:off x="754308" y="1527452"/>
            <a:ext cx="3310909" cy="4612286"/>
          </a:xfrm>
          <a:prstGeom prst="rect">
            <a:avLst/>
          </a:prstGeom>
        </p:spPr>
      </p:pic>
      <p:pic>
        <p:nvPicPr>
          <p:cNvPr id="4" name="Obraz 3" descr="IMG_20220608_133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50756">
            <a:off x="5013234" y="1501066"/>
            <a:ext cx="3251173" cy="4869160"/>
          </a:xfrm>
          <a:prstGeom prst="rect">
            <a:avLst/>
          </a:prstGeom>
        </p:spPr>
      </p:pic>
      <p:pic>
        <p:nvPicPr>
          <p:cNvPr id="5" name="Obraz 4" descr="IMG_20220608_133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268760"/>
            <a:ext cx="3721014" cy="51101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606_100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316416" cy="623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608_133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4137924" cy="5517232"/>
          </a:xfrm>
          <a:prstGeom prst="rect">
            <a:avLst/>
          </a:prstGeom>
        </p:spPr>
      </p:pic>
      <p:pic>
        <p:nvPicPr>
          <p:cNvPr id="3" name="Obraz 2" descr="IMG_20220608_133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8624" y="836712"/>
            <a:ext cx="3681650" cy="5589240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608_133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4193765" cy="5589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 descr="IMG_20220608_133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92696"/>
            <a:ext cx="4137924" cy="5517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608_133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629" y="898317"/>
            <a:ext cx="3462567" cy="4902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IMG_20220608_133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548680"/>
            <a:ext cx="4032448" cy="57620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35696" y="620688"/>
            <a:ext cx="559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Dzieci wykonały też okolicznościowe plakaty</a:t>
            </a:r>
            <a:endParaRPr lang="pl-PL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 descr="IMG_20220608_133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340768"/>
            <a:ext cx="6763793" cy="4964081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220608_133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16416" cy="623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1640" y="1484784"/>
            <a:ext cx="6344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Poli Negri 2022</a:t>
            </a:r>
            <a:endParaRPr lang="pl-PL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139952" y="2708920"/>
            <a:ext cx="574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pl-PL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59632" y="3789040"/>
            <a:ext cx="6373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 Podstawowej nr 5 </a:t>
            </a:r>
          </a:p>
          <a:p>
            <a:pPr algn="ctr"/>
            <a:r>
              <a:rPr lang="pl-PL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Jana Pawła II w Lipnie</a:t>
            </a:r>
            <a:endParaRPr lang="pl-PL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476672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/>
              <a:t>Pani Dorota Łańcucka – wieloletnia prezes Lipnowskiego Towarzystwa Kulturalnego im. Poli Negri, a obecnie pracownik Kujawsko – Pomorskiego Centrum Edukacji Nauczycieli we Włocławku przybliżyła uczestnikom spotkania postać artystki, ciekawie omawiając jej drogę kariery z Lipna do Hollywood</a:t>
            </a:r>
            <a:r>
              <a:rPr lang="pl-PL" i="1" dirty="0" smtClean="0"/>
              <a:t>.</a:t>
            </a:r>
            <a:endParaRPr lang="pl-PL" i="1" dirty="0"/>
          </a:p>
        </p:txBody>
      </p:sp>
      <p:pic>
        <p:nvPicPr>
          <p:cNvPr id="3" name="Obraz 2" descr="IMG_20220606_1046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234" y="2996952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476672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 dźwiękach piosenki „Tango </a:t>
            </a:r>
            <a:r>
              <a:rPr lang="pl-PL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Notturno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uczennica klasy </a:t>
            </a:r>
            <a:r>
              <a:rPr lang="pl-PL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Wiktoria zatańczyła bardzo sugestywny taniec, </a:t>
            </a:r>
            <a:endParaRPr lang="pl-PL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którego 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powstydziłaby się sama Pola Negri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899592" y="551723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Uczniowie klas trzecich przebrali się w stroje z lat </a:t>
            </a:r>
            <a:endParaRPr lang="pl-PL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dwudziestych 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trzydziestych XX w.</a:t>
            </a:r>
            <a:endParaRPr lang="pl-PL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 descr="IMG_20220606_103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700808"/>
            <a:ext cx="4752528" cy="3564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5733256"/>
            <a:ext cx="805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Uczniowie przeczytali </a:t>
            </a:r>
            <a:r>
              <a:rPr lang="pl-PL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ułóżone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przez siebie wiersze na temat Poli Negri.</a:t>
            </a:r>
            <a:endParaRPr lang="pl-PL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 descr="IMG_20220606_105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764704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836712"/>
            <a:ext cx="8482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Widzowie mogli też zobaczyć pokaz mody z epoki przed II wojną światową.</a:t>
            </a:r>
            <a:endParaRPr lang="pl-PL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 descr="IMG_20220606_11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1772816"/>
            <a:ext cx="432048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 descr="IMG_20220606_110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48880"/>
            <a:ext cx="4248472" cy="3501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67544" y="2924944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Wychowawczyni </a:t>
            </a:r>
            <a:r>
              <a:rPr lang="pl-PL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kl.IIIb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 Agnieszka jako modelka na wybiegu.</a:t>
            </a:r>
            <a:endParaRPr lang="pl-PL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 descr="IMG_20220606_110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620688"/>
            <a:ext cx="4117386" cy="548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548680"/>
            <a:ext cx="483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„Lata dwudzieste, lata trzydzieste…</a:t>
            </a:r>
            <a:endParaRPr lang="pl-PL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491880" y="5877272"/>
            <a:ext cx="470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…wrócą piosenką, sukni szelestem”</a:t>
            </a:r>
            <a:endParaRPr lang="pl-PL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 descr="IMG_20220606_110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340768"/>
            <a:ext cx="5628117" cy="42210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297</TotalTime>
  <Words>360</Words>
  <Application>Microsoft Office PowerPoint</Application>
  <PresentationFormat>Pokaz na ekranie (4:3)</PresentationFormat>
  <Paragraphs>38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Papier</vt:lpstr>
      <vt:lpstr>Rok Poli Negri 2022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Anna Babis</dc:creator>
  <cp:lastModifiedBy>Anna Babis</cp:lastModifiedBy>
  <cp:revision>30</cp:revision>
  <dcterms:created xsi:type="dcterms:W3CDTF">2023-01-05T18:26:27Z</dcterms:created>
  <dcterms:modified xsi:type="dcterms:W3CDTF">2023-01-06T12:00:04Z</dcterms:modified>
</cp:coreProperties>
</file>