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1.jpeg" ContentType="image/jpeg"/>
  <Override PartName="/ppt/media/image2.jpeg" ContentType="image/jpeg"/>
  <Override PartName="/ppt/media/image3.jpeg" ContentType="image/jpeg"/>
  <Override PartName="/ppt/media/image5.png" ContentType="image/png"/>
  <Override PartName="/ppt/media/image4.jpeg" ContentType="image/jpeg"/>
  <Override PartName="/ppt/media/image6.png" ContentType="image/png"/>
  <Override PartName="/ppt/media/image8.jpeg" ContentType="image/jpeg"/>
  <Override PartName="/ppt/media/image7.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29" name="PlaceHolder 2"/>
          <p:cNvSpPr>
            <a:spLocks noGrp="1"/>
          </p:cNvSpPr>
          <p:nvPr>
            <p:ph type="body"/>
          </p:nvPr>
        </p:nvSpPr>
        <p:spPr>
          <a:xfrm>
            <a:off x="1115640" y="2477880"/>
            <a:ext cx="10167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30" name="PlaceHolder 3"/>
          <p:cNvSpPr>
            <a:spLocks noGrp="1"/>
          </p:cNvSpPr>
          <p:nvPr>
            <p:ph type="body"/>
          </p:nvPr>
        </p:nvSpPr>
        <p:spPr>
          <a:xfrm>
            <a:off x="1115640" y="4407480"/>
            <a:ext cx="10167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32" name="PlaceHolder 2"/>
          <p:cNvSpPr>
            <a:spLocks noGrp="1"/>
          </p:cNvSpPr>
          <p:nvPr>
            <p:ph type="body"/>
          </p:nvPr>
        </p:nvSpPr>
        <p:spPr>
          <a:xfrm>
            <a:off x="111564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33" name="PlaceHolder 3"/>
          <p:cNvSpPr>
            <a:spLocks noGrp="1"/>
          </p:cNvSpPr>
          <p:nvPr>
            <p:ph type="body"/>
          </p:nvPr>
        </p:nvSpPr>
        <p:spPr>
          <a:xfrm>
            <a:off x="632592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34" name="PlaceHolder 4"/>
          <p:cNvSpPr>
            <a:spLocks noGrp="1"/>
          </p:cNvSpPr>
          <p:nvPr>
            <p:ph type="body"/>
          </p:nvPr>
        </p:nvSpPr>
        <p:spPr>
          <a:xfrm>
            <a:off x="1115640" y="44074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35" name="PlaceHolder 5"/>
          <p:cNvSpPr>
            <a:spLocks noGrp="1"/>
          </p:cNvSpPr>
          <p:nvPr>
            <p:ph type="body"/>
          </p:nvPr>
        </p:nvSpPr>
        <p:spPr>
          <a:xfrm>
            <a:off x="6325920" y="44074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37" name="PlaceHolder 2"/>
          <p:cNvSpPr>
            <a:spLocks noGrp="1"/>
          </p:cNvSpPr>
          <p:nvPr>
            <p:ph type="body"/>
          </p:nvPr>
        </p:nvSpPr>
        <p:spPr>
          <a:xfrm>
            <a:off x="1115640" y="24778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38" name="PlaceHolder 3"/>
          <p:cNvSpPr>
            <a:spLocks noGrp="1"/>
          </p:cNvSpPr>
          <p:nvPr>
            <p:ph type="body"/>
          </p:nvPr>
        </p:nvSpPr>
        <p:spPr>
          <a:xfrm>
            <a:off x="4553640" y="24778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39" name="PlaceHolder 4"/>
          <p:cNvSpPr>
            <a:spLocks noGrp="1"/>
          </p:cNvSpPr>
          <p:nvPr>
            <p:ph type="body"/>
          </p:nvPr>
        </p:nvSpPr>
        <p:spPr>
          <a:xfrm>
            <a:off x="7991640" y="24778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40" name="PlaceHolder 5"/>
          <p:cNvSpPr>
            <a:spLocks noGrp="1"/>
          </p:cNvSpPr>
          <p:nvPr>
            <p:ph type="body"/>
          </p:nvPr>
        </p:nvSpPr>
        <p:spPr>
          <a:xfrm>
            <a:off x="1115640" y="44074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41" name="PlaceHolder 6"/>
          <p:cNvSpPr>
            <a:spLocks noGrp="1"/>
          </p:cNvSpPr>
          <p:nvPr>
            <p:ph type="body"/>
          </p:nvPr>
        </p:nvSpPr>
        <p:spPr>
          <a:xfrm>
            <a:off x="4553640" y="44074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42" name="PlaceHolder 7"/>
          <p:cNvSpPr>
            <a:spLocks noGrp="1"/>
          </p:cNvSpPr>
          <p:nvPr>
            <p:ph type="body"/>
          </p:nvPr>
        </p:nvSpPr>
        <p:spPr>
          <a:xfrm>
            <a:off x="7991640" y="44074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52" name="PlaceHolder 2"/>
          <p:cNvSpPr>
            <a:spLocks noGrp="1"/>
          </p:cNvSpPr>
          <p:nvPr>
            <p:ph type="subTitle"/>
          </p:nvPr>
        </p:nvSpPr>
        <p:spPr>
          <a:xfrm>
            <a:off x="1115640" y="2477880"/>
            <a:ext cx="10167840" cy="369396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54" name="PlaceHolder 2"/>
          <p:cNvSpPr>
            <a:spLocks noGrp="1"/>
          </p:cNvSpPr>
          <p:nvPr>
            <p:ph type="body"/>
          </p:nvPr>
        </p:nvSpPr>
        <p:spPr>
          <a:xfrm>
            <a:off x="1115640" y="2477880"/>
            <a:ext cx="1016784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56" name="PlaceHolder 2"/>
          <p:cNvSpPr>
            <a:spLocks noGrp="1"/>
          </p:cNvSpPr>
          <p:nvPr>
            <p:ph type="body"/>
          </p:nvPr>
        </p:nvSpPr>
        <p:spPr>
          <a:xfrm>
            <a:off x="1115640" y="2477880"/>
            <a:ext cx="496188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57" name="PlaceHolder 3"/>
          <p:cNvSpPr>
            <a:spLocks noGrp="1"/>
          </p:cNvSpPr>
          <p:nvPr>
            <p:ph type="body"/>
          </p:nvPr>
        </p:nvSpPr>
        <p:spPr>
          <a:xfrm>
            <a:off x="6325920" y="2477880"/>
            <a:ext cx="496188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1115640" y="548640"/>
            <a:ext cx="10167840" cy="54680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61" name="PlaceHolder 2"/>
          <p:cNvSpPr>
            <a:spLocks noGrp="1"/>
          </p:cNvSpPr>
          <p:nvPr>
            <p:ph type="body"/>
          </p:nvPr>
        </p:nvSpPr>
        <p:spPr>
          <a:xfrm>
            <a:off x="111564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62" name="PlaceHolder 3"/>
          <p:cNvSpPr>
            <a:spLocks noGrp="1"/>
          </p:cNvSpPr>
          <p:nvPr>
            <p:ph type="body"/>
          </p:nvPr>
        </p:nvSpPr>
        <p:spPr>
          <a:xfrm>
            <a:off x="6325920" y="2477880"/>
            <a:ext cx="496188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63" name="PlaceHolder 4"/>
          <p:cNvSpPr>
            <a:spLocks noGrp="1"/>
          </p:cNvSpPr>
          <p:nvPr>
            <p:ph type="body"/>
          </p:nvPr>
        </p:nvSpPr>
        <p:spPr>
          <a:xfrm>
            <a:off x="1115640" y="44074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8" name="PlaceHolder 2"/>
          <p:cNvSpPr>
            <a:spLocks noGrp="1"/>
          </p:cNvSpPr>
          <p:nvPr>
            <p:ph type="subTitle"/>
          </p:nvPr>
        </p:nvSpPr>
        <p:spPr>
          <a:xfrm>
            <a:off x="1115640" y="2477880"/>
            <a:ext cx="10167840" cy="369396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65" name="PlaceHolder 2"/>
          <p:cNvSpPr>
            <a:spLocks noGrp="1"/>
          </p:cNvSpPr>
          <p:nvPr>
            <p:ph type="body"/>
          </p:nvPr>
        </p:nvSpPr>
        <p:spPr>
          <a:xfrm>
            <a:off x="1115640" y="2477880"/>
            <a:ext cx="496188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66" name="PlaceHolder 3"/>
          <p:cNvSpPr>
            <a:spLocks noGrp="1"/>
          </p:cNvSpPr>
          <p:nvPr>
            <p:ph type="body"/>
          </p:nvPr>
        </p:nvSpPr>
        <p:spPr>
          <a:xfrm>
            <a:off x="632592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67" name="PlaceHolder 4"/>
          <p:cNvSpPr>
            <a:spLocks noGrp="1"/>
          </p:cNvSpPr>
          <p:nvPr>
            <p:ph type="body"/>
          </p:nvPr>
        </p:nvSpPr>
        <p:spPr>
          <a:xfrm>
            <a:off x="6325920" y="44074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69" name="PlaceHolder 2"/>
          <p:cNvSpPr>
            <a:spLocks noGrp="1"/>
          </p:cNvSpPr>
          <p:nvPr>
            <p:ph type="body"/>
          </p:nvPr>
        </p:nvSpPr>
        <p:spPr>
          <a:xfrm>
            <a:off x="111564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70" name="PlaceHolder 3"/>
          <p:cNvSpPr>
            <a:spLocks noGrp="1"/>
          </p:cNvSpPr>
          <p:nvPr>
            <p:ph type="body"/>
          </p:nvPr>
        </p:nvSpPr>
        <p:spPr>
          <a:xfrm>
            <a:off x="632592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71" name="PlaceHolder 4"/>
          <p:cNvSpPr>
            <a:spLocks noGrp="1"/>
          </p:cNvSpPr>
          <p:nvPr>
            <p:ph type="body"/>
          </p:nvPr>
        </p:nvSpPr>
        <p:spPr>
          <a:xfrm>
            <a:off x="1115640" y="4407480"/>
            <a:ext cx="10167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73" name="PlaceHolder 2"/>
          <p:cNvSpPr>
            <a:spLocks noGrp="1"/>
          </p:cNvSpPr>
          <p:nvPr>
            <p:ph type="body"/>
          </p:nvPr>
        </p:nvSpPr>
        <p:spPr>
          <a:xfrm>
            <a:off x="1115640" y="2477880"/>
            <a:ext cx="10167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74" name="PlaceHolder 3"/>
          <p:cNvSpPr>
            <a:spLocks noGrp="1"/>
          </p:cNvSpPr>
          <p:nvPr>
            <p:ph type="body"/>
          </p:nvPr>
        </p:nvSpPr>
        <p:spPr>
          <a:xfrm>
            <a:off x="1115640" y="4407480"/>
            <a:ext cx="10167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76" name="PlaceHolder 2"/>
          <p:cNvSpPr>
            <a:spLocks noGrp="1"/>
          </p:cNvSpPr>
          <p:nvPr>
            <p:ph type="body"/>
          </p:nvPr>
        </p:nvSpPr>
        <p:spPr>
          <a:xfrm>
            <a:off x="111564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77" name="PlaceHolder 3"/>
          <p:cNvSpPr>
            <a:spLocks noGrp="1"/>
          </p:cNvSpPr>
          <p:nvPr>
            <p:ph type="body"/>
          </p:nvPr>
        </p:nvSpPr>
        <p:spPr>
          <a:xfrm>
            <a:off x="632592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78" name="PlaceHolder 4"/>
          <p:cNvSpPr>
            <a:spLocks noGrp="1"/>
          </p:cNvSpPr>
          <p:nvPr>
            <p:ph type="body"/>
          </p:nvPr>
        </p:nvSpPr>
        <p:spPr>
          <a:xfrm>
            <a:off x="1115640" y="44074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79" name="PlaceHolder 5"/>
          <p:cNvSpPr>
            <a:spLocks noGrp="1"/>
          </p:cNvSpPr>
          <p:nvPr>
            <p:ph type="body"/>
          </p:nvPr>
        </p:nvSpPr>
        <p:spPr>
          <a:xfrm>
            <a:off x="6325920" y="44074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81" name="PlaceHolder 2"/>
          <p:cNvSpPr>
            <a:spLocks noGrp="1"/>
          </p:cNvSpPr>
          <p:nvPr>
            <p:ph type="body"/>
          </p:nvPr>
        </p:nvSpPr>
        <p:spPr>
          <a:xfrm>
            <a:off x="1115640" y="24778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82" name="PlaceHolder 3"/>
          <p:cNvSpPr>
            <a:spLocks noGrp="1"/>
          </p:cNvSpPr>
          <p:nvPr>
            <p:ph type="body"/>
          </p:nvPr>
        </p:nvSpPr>
        <p:spPr>
          <a:xfrm>
            <a:off x="4553640" y="24778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83" name="PlaceHolder 4"/>
          <p:cNvSpPr>
            <a:spLocks noGrp="1"/>
          </p:cNvSpPr>
          <p:nvPr>
            <p:ph type="body"/>
          </p:nvPr>
        </p:nvSpPr>
        <p:spPr>
          <a:xfrm>
            <a:off x="7991640" y="24778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84" name="PlaceHolder 5"/>
          <p:cNvSpPr>
            <a:spLocks noGrp="1"/>
          </p:cNvSpPr>
          <p:nvPr>
            <p:ph type="body"/>
          </p:nvPr>
        </p:nvSpPr>
        <p:spPr>
          <a:xfrm>
            <a:off x="1115640" y="44074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85" name="PlaceHolder 6"/>
          <p:cNvSpPr>
            <a:spLocks noGrp="1"/>
          </p:cNvSpPr>
          <p:nvPr>
            <p:ph type="body"/>
          </p:nvPr>
        </p:nvSpPr>
        <p:spPr>
          <a:xfrm>
            <a:off x="4553640" y="44074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86" name="PlaceHolder 7"/>
          <p:cNvSpPr>
            <a:spLocks noGrp="1"/>
          </p:cNvSpPr>
          <p:nvPr>
            <p:ph type="body"/>
          </p:nvPr>
        </p:nvSpPr>
        <p:spPr>
          <a:xfrm>
            <a:off x="7991640" y="4407480"/>
            <a:ext cx="3273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10" name="PlaceHolder 2"/>
          <p:cNvSpPr>
            <a:spLocks noGrp="1"/>
          </p:cNvSpPr>
          <p:nvPr>
            <p:ph type="body"/>
          </p:nvPr>
        </p:nvSpPr>
        <p:spPr>
          <a:xfrm>
            <a:off x="1115640" y="2477880"/>
            <a:ext cx="1016784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12" name="PlaceHolder 2"/>
          <p:cNvSpPr>
            <a:spLocks noGrp="1"/>
          </p:cNvSpPr>
          <p:nvPr>
            <p:ph type="body"/>
          </p:nvPr>
        </p:nvSpPr>
        <p:spPr>
          <a:xfrm>
            <a:off x="1115640" y="2477880"/>
            <a:ext cx="496188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13" name="PlaceHolder 3"/>
          <p:cNvSpPr>
            <a:spLocks noGrp="1"/>
          </p:cNvSpPr>
          <p:nvPr>
            <p:ph type="body"/>
          </p:nvPr>
        </p:nvSpPr>
        <p:spPr>
          <a:xfrm>
            <a:off x="6325920" y="2477880"/>
            <a:ext cx="496188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115640" y="548640"/>
            <a:ext cx="10167840" cy="54680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17" name="PlaceHolder 2"/>
          <p:cNvSpPr>
            <a:spLocks noGrp="1"/>
          </p:cNvSpPr>
          <p:nvPr>
            <p:ph type="body"/>
          </p:nvPr>
        </p:nvSpPr>
        <p:spPr>
          <a:xfrm>
            <a:off x="111564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18" name="PlaceHolder 3"/>
          <p:cNvSpPr>
            <a:spLocks noGrp="1"/>
          </p:cNvSpPr>
          <p:nvPr>
            <p:ph type="body"/>
          </p:nvPr>
        </p:nvSpPr>
        <p:spPr>
          <a:xfrm>
            <a:off x="6325920" y="2477880"/>
            <a:ext cx="496188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19" name="PlaceHolder 4"/>
          <p:cNvSpPr>
            <a:spLocks noGrp="1"/>
          </p:cNvSpPr>
          <p:nvPr>
            <p:ph type="body"/>
          </p:nvPr>
        </p:nvSpPr>
        <p:spPr>
          <a:xfrm>
            <a:off x="1115640" y="44074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21" name="PlaceHolder 2"/>
          <p:cNvSpPr>
            <a:spLocks noGrp="1"/>
          </p:cNvSpPr>
          <p:nvPr>
            <p:ph type="body"/>
          </p:nvPr>
        </p:nvSpPr>
        <p:spPr>
          <a:xfrm>
            <a:off x="1115640" y="2477880"/>
            <a:ext cx="4961880" cy="369396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22" name="PlaceHolder 3"/>
          <p:cNvSpPr>
            <a:spLocks noGrp="1"/>
          </p:cNvSpPr>
          <p:nvPr>
            <p:ph type="body"/>
          </p:nvPr>
        </p:nvSpPr>
        <p:spPr>
          <a:xfrm>
            <a:off x="632592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23" name="PlaceHolder 4"/>
          <p:cNvSpPr>
            <a:spLocks noGrp="1"/>
          </p:cNvSpPr>
          <p:nvPr>
            <p:ph type="body"/>
          </p:nvPr>
        </p:nvSpPr>
        <p:spPr>
          <a:xfrm>
            <a:off x="6325920" y="44074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115640" y="548640"/>
            <a:ext cx="10167840" cy="1179360"/>
          </a:xfrm>
          <a:prstGeom prst="rect">
            <a:avLst/>
          </a:prstGeom>
        </p:spPr>
        <p:txBody>
          <a:bodyPr lIns="0" rIns="0" tIns="0" bIns="0" anchor="ctr">
            <a:noAutofit/>
          </a:bodyPr>
          <a:p>
            <a:endParaRPr b="0" lang="pl-PL" sz="1800" spc="-1" strike="noStrike">
              <a:solidFill>
                <a:srgbClr val="000000"/>
              </a:solidFill>
              <a:latin typeface="Neue Haas Grotesk Text Pro"/>
            </a:endParaRPr>
          </a:p>
        </p:txBody>
      </p:sp>
      <p:sp>
        <p:nvSpPr>
          <p:cNvPr id="25" name="PlaceHolder 2"/>
          <p:cNvSpPr>
            <a:spLocks noGrp="1"/>
          </p:cNvSpPr>
          <p:nvPr>
            <p:ph type="body"/>
          </p:nvPr>
        </p:nvSpPr>
        <p:spPr>
          <a:xfrm>
            <a:off x="111564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26" name="PlaceHolder 3"/>
          <p:cNvSpPr>
            <a:spLocks noGrp="1"/>
          </p:cNvSpPr>
          <p:nvPr>
            <p:ph type="body"/>
          </p:nvPr>
        </p:nvSpPr>
        <p:spPr>
          <a:xfrm>
            <a:off x="6325920" y="2477880"/>
            <a:ext cx="496188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
        <p:nvSpPr>
          <p:cNvPr id="27" name="PlaceHolder 4"/>
          <p:cNvSpPr>
            <a:spLocks noGrp="1"/>
          </p:cNvSpPr>
          <p:nvPr>
            <p:ph type="body"/>
          </p:nvPr>
        </p:nvSpPr>
        <p:spPr>
          <a:xfrm>
            <a:off x="1115640" y="4407480"/>
            <a:ext cx="10167840" cy="1761840"/>
          </a:xfrm>
          <a:prstGeom prst="rect">
            <a:avLst/>
          </a:prstGeom>
        </p:spPr>
        <p:txBody>
          <a:bodyPr lIns="0" rIns="0" tIns="0" bIns="0">
            <a:normAutofit/>
          </a:bodyPr>
          <a:p>
            <a:endParaRPr b="0" lang="pl-PL" sz="2400" spc="-1" strike="noStrike">
              <a:solidFill>
                <a:srgbClr val="000000"/>
              </a:solidFill>
              <a:latin typeface="Neue Haas Grotesk Text Pro"/>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76000" y="1124640"/>
            <a:ext cx="11036520" cy="3172680"/>
          </a:xfrm>
          <a:prstGeom prst="rect">
            <a:avLst/>
          </a:prstGeom>
        </p:spPr>
        <p:txBody>
          <a:bodyPr anchor="b">
            <a:normAutofit/>
          </a:bodyPr>
          <a:p>
            <a:pPr>
              <a:lnSpc>
                <a:spcPct val="90000"/>
              </a:lnSpc>
            </a:pPr>
            <a:r>
              <a:rPr b="1" lang="en-US" sz="8000" spc="-1" strike="noStrike">
                <a:solidFill>
                  <a:srgbClr val="000000"/>
                </a:solidFill>
                <a:latin typeface="Neue Haas Grotesk Text Pro"/>
              </a:rPr>
              <a:t>Click to edit Master title style</a:t>
            </a:r>
            <a:endParaRPr b="0" lang="pl-PL" sz="8000" spc="-1" strike="noStrike">
              <a:solidFill>
                <a:srgbClr val="000000"/>
              </a:solidFill>
              <a:latin typeface="Neue Haas Grotesk Text Pro"/>
            </a:endParaRPr>
          </a:p>
        </p:txBody>
      </p:sp>
      <p:sp>
        <p:nvSpPr>
          <p:cNvPr id="1" name="PlaceHolder 2"/>
          <p:cNvSpPr>
            <a:spLocks noGrp="1"/>
          </p:cNvSpPr>
          <p:nvPr>
            <p:ph type="dt"/>
          </p:nvPr>
        </p:nvSpPr>
        <p:spPr>
          <a:xfrm>
            <a:off x="576000" y="6356520"/>
            <a:ext cx="2742840" cy="364680"/>
          </a:xfrm>
          <a:prstGeom prst="rect">
            <a:avLst/>
          </a:prstGeom>
        </p:spPr>
        <p:txBody>
          <a:bodyPr anchor="ctr">
            <a:noAutofit/>
          </a:bodyPr>
          <a:p>
            <a:pPr>
              <a:lnSpc>
                <a:spcPct val="100000"/>
              </a:lnSpc>
            </a:pPr>
            <a:fld id="{2E6A15EA-90AC-4E85-B67B-D227C30975EF}" type="datetime">
              <a:rPr b="0" lang="en-US" sz="1200" spc="-1" strike="noStrike">
                <a:solidFill>
                  <a:srgbClr val="8b8b8b"/>
                </a:solidFill>
                <a:latin typeface="Neue Haas Grotesk Text Pro"/>
              </a:rPr>
              <a:t>10/29/21</a:t>
            </a:fld>
            <a:endParaRPr b="0" lang="pl-PL"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pl-PL" sz="2400" spc="-1" strike="noStrike">
              <a:latin typeface="Times New Roman"/>
            </a:endParaRPr>
          </a:p>
        </p:txBody>
      </p:sp>
      <p:sp>
        <p:nvSpPr>
          <p:cNvPr id="3" name="PlaceHolder 4"/>
          <p:cNvSpPr>
            <a:spLocks noGrp="1"/>
          </p:cNvSpPr>
          <p:nvPr>
            <p:ph type="sldNum"/>
          </p:nvPr>
        </p:nvSpPr>
        <p:spPr>
          <a:xfrm>
            <a:off x="8869680" y="6356520"/>
            <a:ext cx="2742840" cy="364680"/>
          </a:xfrm>
          <a:prstGeom prst="rect">
            <a:avLst/>
          </a:prstGeom>
        </p:spPr>
        <p:txBody>
          <a:bodyPr anchor="ctr">
            <a:noAutofit/>
          </a:bodyPr>
          <a:p>
            <a:pPr algn="r">
              <a:lnSpc>
                <a:spcPct val="100000"/>
              </a:lnSpc>
            </a:pPr>
            <a:fld id="{302599C7-1593-44E3-9F77-2FD2F28222A2}" type="slidenum">
              <a:rPr b="0" lang="en-US" sz="1200" spc="-1" strike="noStrike">
                <a:solidFill>
                  <a:srgbClr val="8b8b8b"/>
                </a:solidFill>
                <a:latin typeface="Neue Haas Grotesk Text Pro"/>
              </a:rPr>
              <a:t>&lt;numer&gt;</a:t>
            </a:fld>
            <a:endParaRPr b="0" lang="pl-PL" sz="1200" spc="-1" strike="noStrike">
              <a:latin typeface="Times New Roman"/>
            </a:endParaRPr>
          </a:p>
        </p:txBody>
      </p:sp>
      <p:sp>
        <p:nvSpPr>
          <p:cNvPr id="4" name="Rectangle 7"/>
          <p:cNvSpPr/>
          <p:nvPr/>
        </p:nvSpPr>
        <p:spPr>
          <a:xfrm rot="5400000">
            <a:off x="857880" y="346320"/>
            <a:ext cx="145800" cy="70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Rectangle 9"/>
          <p:cNvSpPr/>
          <p:nvPr/>
        </p:nvSpPr>
        <p:spPr>
          <a:xfrm flipV="1">
            <a:off x="578520" y="4500720"/>
            <a:ext cx="11034360" cy="18000"/>
          </a:xfrm>
          <a:prstGeom prst="rect">
            <a:avLst/>
          </a:prstGeom>
          <a:solidFill>
            <a:schemeClr val="tx2">
              <a:lumMod val="25000"/>
              <a:lumOff val="75000"/>
            </a:schemeClr>
          </a:solidFill>
          <a:ln w="3175">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2400" spc="-1" strike="noStrike">
                <a:solidFill>
                  <a:srgbClr val="000000"/>
                </a:solidFill>
                <a:latin typeface="Neue Haas Grotesk Text Pro"/>
              </a:rPr>
              <a:t>Kliknij, aby edytować format tekstu konspektu</a:t>
            </a:r>
            <a:endParaRPr b="0" lang="pl-PL" sz="2400" spc="-1" strike="noStrike">
              <a:solidFill>
                <a:srgbClr val="000000"/>
              </a:solidFill>
              <a:latin typeface="Neue Haas Grotesk Text Pro"/>
            </a:endParaRPr>
          </a:p>
          <a:p>
            <a:pPr lvl="1" marL="864000" indent="-324000">
              <a:spcBef>
                <a:spcPts val="1134"/>
              </a:spcBef>
              <a:buClr>
                <a:srgbClr val="000000"/>
              </a:buClr>
              <a:buSzPct val="75000"/>
              <a:buFont typeface="Symbol" charset="2"/>
              <a:buChar char=""/>
            </a:pPr>
            <a:r>
              <a:rPr b="0" lang="pl-PL" sz="1800" spc="-1" strike="noStrike">
                <a:solidFill>
                  <a:srgbClr val="000000"/>
                </a:solidFill>
                <a:latin typeface="Neue Haas Grotesk Text Pro"/>
              </a:rPr>
              <a:t>Drugi poziom konspektu</a:t>
            </a:r>
            <a:endParaRPr b="0" lang="pl-PL" sz="1800" spc="-1" strike="noStrike">
              <a:solidFill>
                <a:srgbClr val="000000"/>
              </a:solidFill>
              <a:latin typeface="Neue Haas Grotesk Text Pro"/>
            </a:endParaRPr>
          </a:p>
          <a:p>
            <a:pPr lvl="2" marL="1296000" indent="-288000">
              <a:spcBef>
                <a:spcPts val="850"/>
              </a:spcBef>
              <a:buClr>
                <a:srgbClr val="000000"/>
              </a:buClr>
              <a:buSzPct val="45000"/>
              <a:buFont typeface="Wingdings" charset="2"/>
              <a:buChar char=""/>
            </a:pPr>
            <a:r>
              <a:rPr b="0" lang="pl-PL" sz="1600" spc="-1" strike="noStrike">
                <a:solidFill>
                  <a:srgbClr val="000000"/>
                </a:solidFill>
                <a:latin typeface="Neue Haas Grotesk Text Pro"/>
              </a:rPr>
              <a:t>Trzeci poziom konspektu</a:t>
            </a:r>
            <a:endParaRPr b="0" lang="pl-PL" sz="1600" spc="-1" strike="noStrike">
              <a:solidFill>
                <a:srgbClr val="000000"/>
              </a:solidFill>
              <a:latin typeface="Neue Haas Grotesk Text Pro"/>
            </a:endParaRPr>
          </a:p>
          <a:p>
            <a:pPr lvl="3" marL="1728000" indent="-216000">
              <a:spcBef>
                <a:spcPts val="567"/>
              </a:spcBef>
              <a:buClr>
                <a:srgbClr val="000000"/>
              </a:buClr>
              <a:buSzPct val="75000"/>
              <a:buFont typeface="Symbol" charset="2"/>
              <a:buChar char=""/>
            </a:pPr>
            <a:r>
              <a:rPr b="0" lang="pl-PL" sz="1600" spc="-1" strike="noStrike">
                <a:solidFill>
                  <a:srgbClr val="000000"/>
                </a:solidFill>
                <a:latin typeface="Neue Haas Grotesk Text Pro"/>
              </a:rPr>
              <a:t>Czwarty poziom konspektu</a:t>
            </a:r>
            <a:endParaRPr b="0" lang="pl-PL" sz="1600" spc="-1" strike="noStrike">
              <a:solidFill>
                <a:srgbClr val="000000"/>
              </a:solidFill>
              <a:latin typeface="Neue Haas Grotesk Text Pro"/>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Neue Haas Grotesk Text Pro"/>
              </a:rPr>
              <a:t>Piąty poziom konspektu</a:t>
            </a:r>
            <a:endParaRPr b="0" lang="pl-PL" sz="2000" spc="-1" strike="noStrike">
              <a:solidFill>
                <a:srgbClr val="000000"/>
              </a:solidFill>
              <a:latin typeface="Neue Haas Grotesk Text Pro"/>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Neue Haas Grotesk Text Pro"/>
              </a:rPr>
              <a:t>Szósty poziom konspektu</a:t>
            </a:r>
            <a:endParaRPr b="0" lang="pl-PL" sz="2000" spc="-1" strike="noStrike">
              <a:solidFill>
                <a:srgbClr val="000000"/>
              </a:solidFill>
              <a:latin typeface="Neue Haas Grotesk Text Pro"/>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Neue Haas Grotesk Text Pro"/>
              </a:rPr>
              <a:t>Siódmy poziom konspektu</a:t>
            </a:r>
            <a:endParaRPr b="0" lang="pl-PL" sz="2000" spc="-1" strike="noStrike">
              <a:solidFill>
                <a:srgbClr val="000000"/>
              </a:solidFill>
              <a:latin typeface="Neue Haas Grotesk Text Pro"/>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Rectangle 7"/>
          <p:cNvSpPr/>
          <p:nvPr/>
        </p:nvSpPr>
        <p:spPr>
          <a:xfrm>
            <a:off x="558360" y="0"/>
            <a:ext cx="11167200" cy="2018520"/>
          </a:xfrm>
          <a:prstGeom prst="rect">
            <a:avLst/>
          </a:prstGeom>
          <a:solidFill>
            <a:srgbClr val="ffffff"/>
          </a:solidFill>
          <a:ln w="9525">
            <a:solidFill>
              <a:srgbClr val="393620">
                <a:lumMod val="10000"/>
                <a:lumOff val="90000"/>
              </a:srgbClr>
            </a:solidFill>
          </a:ln>
          <a:effectLst>
            <a:outerShdw algn="tl" blurRad="50760" dir="2700000" dist="37674"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p:style>
      </p:sp>
      <p:sp>
        <p:nvSpPr>
          <p:cNvPr id="44" name="Rectangle 9"/>
          <p:cNvSpPr/>
          <p:nvPr/>
        </p:nvSpPr>
        <p:spPr>
          <a:xfrm>
            <a:off x="567000" y="0"/>
            <a:ext cx="11155320" cy="201132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p:style>
      </p:sp>
      <p:sp>
        <p:nvSpPr>
          <p:cNvPr id="45" name="Rectangle 11"/>
          <p:cNvSpPr/>
          <p:nvPr/>
        </p:nvSpPr>
        <p:spPr>
          <a:xfrm>
            <a:off x="498960" y="787320"/>
            <a:ext cx="127800" cy="70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PlaceHolder 1"/>
          <p:cNvSpPr>
            <a:spLocks noGrp="1"/>
          </p:cNvSpPr>
          <p:nvPr>
            <p:ph type="title"/>
          </p:nvPr>
        </p:nvSpPr>
        <p:spPr>
          <a:xfrm>
            <a:off x="1115640" y="548640"/>
            <a:ext cx="10167840" cy="1179360"/>
          </a:xfrm>
          <a:prstGeom prst="rect">
            <a:avLst/>
          </a:prstGeom>
        </p:spPr>
        <p:txBody>
          <a:bodyPr anchor="ctr">
            <a:normAutofit/>
          </a:bodyPr>
          <a:p>
            <a:pPr>
              <a:lnSpc>
                <a:spcPct val="90000"/>
              </a:lnSpc>
            </a:pPr>
            <a:r>
              <a:rPr b="1" lang="en-US" sz="4000" spc="-1" strike="noStrike">
                <a:solidFill>
                  <a:srgbClr val="000000"/>
                </a:solidFill>
                <a:latin typeface="Neue Haas Grotesk Text Pro"/>
              </a:rPr>
              <a:t>Click to edit Master title style</a:t>
            </a:r>
            <a:endParaRPr b="0" lang="pl-PL" sz="4000" spc="-1" strike="noStrike">
              <a:solidFill>
                <a:srgbClr val="000000"/>
              </a:solidFill>
              <a:latin typeface="Neue Haas Grotesk Text Pro"/>
            </a:endParaRPr>
          </a:p>
        </p:txBody>
      </p:sp>
      <p:sp>
        <p:nvSpPr>
          <p:cNvPr id="47" name="PlaceHolder 2"/>
          <p:cNvSpPr>
            <a:spLocks noGrp="1"/>
          </p:cNvSpPr>
          <p:nvPr>
            <p:ph type="body"/>
          </p:nvPr>
        </p:nvSpPr>
        <p:spPr>
          <a:xfrm>
            <a:off x="1115640" y="2477880"/>
            <a:ext cx="10167840" cy="3693960"/>
          </a:xfrm>
          <a:prstGeom prst="rect">
            <a:avLst/>
          </a:prstGeom>
        </p:spPr>
        <p:txBody>
          <a:bodyPr>
            <a:noAutofit/>
          </a:bodyPr>
          <a:p>
            <a:pPr marL="228600" indent="-228240">
              <a:lnSpc>
                <a:spcPct val="110000"/>
              </a:lnSpc>
              <a:spcBef>
                <a:spcPts val="1001"/>
              </a:spcBef>
              <a:buClr>
                <a:srgbClr val="000000"/>
              </a:buClr>
              <a:buFont typeface="Arial"/>
              <a:buChar char="•"/>
            </a:pPr>
            <a:r>
              <a:rPr b="0" lang="en-US" sz="2400" spc="-1" strike="noStrike">
                <a:solidFill>
                  <a:srgbClr val="000000"/>
                </a:solidFill>
                <a:latin typeface="Neue Haas Grotesk Text Pro"/>
              </a:rPr>
              <a:t>Click to edit Master text styles</a:t>
            </a:r>
            <a:endParaRPr b="0" lang="pl-PL" sz="2400" spc="-1" strike="noStrike">
              <a:solidFill>
                <a:srgbClr val="000000"/>
              </a:solidFill>
              <a:latin typeface="Neue Haas Grotesk Text Pro"/>
            </a:endParaRPr>
          </a:p>
          <a:p>
            <a:pPr lvl="1" marL="685800" indent="-228240">
              <a:lnSpc>
                <a:spcPct val="110000"/>
              </a:lnSpc>
              <a:spcBef>
                <a:spcPts val="499"/>
              </a:spcBef>
              <a:buClr>
                <a:srgbClr val="000000"/>
              </a:buClr>
              <a:buFont typeface="Arial"/>
              <a:buChar char="•"/>
            </a:pPr>
            <a:r>
              <a:rPr b="0" lang="en-US" sz="2000" spc="-1" strike="noStrike">
                <a:solidFill>
                  <a:srgbClr val="000000"/>
                </a:solidFill>
                <a:latin typeface="Neue Haas Grotesk Text Pro"/>
              </a:rPr>
              <a:t>Second level</a:t>
            </a:r>
            <a:endParaRPr b="0" lang="pl-PL" sz="2000" spc="-1" strike="noStrike">
              <a:solidFill>
                <a:srgbClr val="000000"/>
              </a:solidFill>
              <a:latin typeface="Neue Haas Grotesk Text Pro"/>
            </a:endParaRPr>
          </a:p>
          <a:p>
            <a:pPr lvl="2" marL="1143000" indent="-228240">
              <a:lnSpc>
                <a:spcPct val="110000"/>
              </a:lnSpc>
              <a:spcBef>
                <a:spcPts val="499"/>
              </a:spcBef>
              <a:buClr>
                <a:srgbClr val="000000"/>
              </a:buClr>
              <a:buFont typeface="Arial"/>
              <a:buChar char="•"/>
            </a:pPr>
            <a:r>
              <a:rPr b="0" lang="en-US" sz="1800" spc="-1" strike="noStrike">
                <a:solidFill>
                  <a:srgbClr val="000000"/>
                </a:solidFill>
                <a:latin typeface="Neue Haas Grotesk Text Pro"/>
              </a:rPr>
              <a:t>Third level</a:t>
            </a:r>
            <a:endParaRPr b="0" lang="pl-PL" sz="1800" spc="-1" strike="noStrike">
              <a:solidFill>
                <a:srgbClr val="000000"/>
              </a:solidFill>
              <a:latin typeface="Neue Haas Grotesk Text Pro"/>
            </a:endParaRPr>
          </a:p>
          <a:p>
            <a:pPr lvl="3" marL="1600200" indent="-228240">
              <a:lnSpc>
                <a:spcPct val="110000"/>
              </a:lnSpc>
              <a:spcBef>
                <a:spcPts val="499"/>
              </a:spcBef>
              <a:buClr>
                <a:srgbClr val="000000"/>
              </a:buClr>
              <a:buFont typeface="Arial"/>
              <a:buChar char="•"/>
            </a:pPr>
            <a:r>
              <a:rPr b="0" lang="en-US" sz="1600" spc="-1" strike="noStrike">
                <a:solidFill>
                  <a:srgbClr val="000000"/>
                </a:solidFill>
                <a:latin typeface="Neue Haas Grotesk Text Pro"/>
              </a:rPr>
              <a:t>Fourth level</a:t>
            </a:r>
            <a:endParaRPr b="0" lang="pl-PL" sz="1600" spc="-1" strike="noStrike">
              <a:solidFill>
                <a:srgbClr val="000000"/>
              </a:solidFill>
              <a:latin typeface="Neue Haas Grotesk Text Pro"/>
            </a:endParaRPr>
          </a:p>
          <a:p>
            <a:pPr lvl="4" marL="2057400" indent="-228240">
              <a:lnSpc>
                <a:spcPct val="110000"/>
              </a:lnSpc>
              <a:spcBef>
                <a:spcPts val="499"/>
              </a:spcBef>
              <a:buClr>
                <a:srgbClr val="000000"/>
              </a:buClr>
              <a:buFont typeface="Arial"/>
              <a:buChar char="•"/>
            </a:pPr>
            <a:r>
              <a:rPr b="0" lang="en-US" sz="1600" spc="-1" strike="noStrike">
                <a:solidFill>
                  <a:srgbClr val="000000"/>
                </a:solidFill>
                <a:latin typeface="Neue Haas Grotesk Text Pro"/>
              </a:rPr>
              <a:t>Fifth level</a:t>
            </a:r>
            <a:endParaRPr b="0" lang="pl-PL" sz="1600" spc="-1" strike="noStrike">
              <a:solidFill>
                <a:srgbClr val="000000"/>
              </a:solidFill>
              <a:latin typeface="Neue Haas Grotesk Text Pro"/>
            </a:endParaRPr>
          </a:p>
        </p:txBody>
      </p:sp>
      <p:sp>
        <p:nvSpPr>
          <p:cNvPr id="48" name="PlaceHolder 3"/>
          <p:cNvSpPr>
            <a:spLocks noGrp="1"/>
          </p:cNvSpPr>
          <p:nvPr>
            <p:ph type="dt"/>
          </p:nvPr>
        </p:nvSpPr>
        <p:spPr>
          <a:xfrm>
            <a:off x="1115640" y="6356520"/>
            <a:ext cx="2742840" cy="364680"/>
          </a:xfrm>
          <a:prstGeom prst="rect">
            <a:avLst/>
          </a:prstGeom>
        </p:spPr>
        <p:txBody>
          <a:bodyPr anchor="ctr">
            <a:noAutofit/>
          </a:bodyPr>
          <a:p>
            <a:pPr>
              <a:lnSpc>
                <a:spcPct val="100000"/>
              </a:lnSpc>
            </a:pPr>
            <a:fld id="{8F1FDBB6-62A1-46DD-9DAA-6844B55C21FF}" type="datetime">
              <a:rPr b="0" lang="en-US" sz="1200" spc="-1" strike="noStrike">
                <a:solidFill>
                  <a:srgbClr val="8b8b8b"/>
                </a:solidFill>
                <a:latin typeface="Neue Haas Grotesk Text Pro"/>
              </a:rPr>
              <a:t>10/29/21</a:t>
            </a:fld>
            <a:endParaRPr b="0" lang="pl-PL" sz="1200" spc="-1" strike="noStrike">
              <a:latin typeface="Times New Roman"/>
            </a:endParaRPr>
          </a:p>
        </p:txBody>
      </p:sp>
      <p:sp>
        <p:nvSpPr>
          <p:cNvPr id="49" name="PlaceHolder 4"/>
          <p:cNvSpPr>
            <a:spLocks noGrp="1"/>
          </p:cNvSpPr>
          <p:nvPr>
            <p:ph type="ftr"/>
          </p:nvPr>
        </p:nvSpPr>
        <p:spPr>
          <a:xfrm>
            <a:off x="4038480" y="6356520"/>
            <a:ext cx="4114440" cy="364680"/>
          </a:xfrm>
          <a:prstGeom prst="rect">
            <a:avLst/>
          </a:prstGeom>
        </p:spPr>
        <p:txBody>
          <a:bodyPr anchor="ctr">
            <a:noAutofit/>
          </a:bodyPr>
          <a:p>
            <a:endParaRPr b="0" lang="pl-PL" sz="2400" spc="-1" strike="noStrike">
              <a:latin typeface="Times New Roman"/>
            </a:endParaRPr>
          </a:p>
        </p:txBody>
      </p:sp>
      <p:sp>
        <p:nvSpPr>
          <p:cNvPr id="50" name="PlaceHolder 5"/>
          <p:cNvSpPr>
            <a:spLocks noGrp="1"/>
          </p:cNvSpPr>
          <p:nvPr>
            <p:ph type="sldNum"/>
          </p:nvPr>
        </p:nvSpPr>
        <p:spPr>
          <a:xfrm>
            <a:off x="8540640" y="6356520"/>
            <a:ext cx="2742840" cy="364680"/>
          </a:xfrm>
          <a:prstGeom prst="rect">
            <a:avLst/>
          </a:prstGeom>
        </p:spPr>
        <p:txBody>
          <a:bodyPr anchor="ctr">
            <a:noAutofit/>
          </a:bodyPr>
          <a:p>
            <a:pPr algn="r">
              <a:lnSpc>
                <a:spcPct val="100000"/>
              </a:lnSpc>
            </a:pPr>
            <a:fld id="{9648DF73-4EC1-4B81-A218-D29B7D720ACA}" type="slidenum">
              <a:rPr b="0" lang="en-US" sz="1200" spc="-1" strike="noStrike">
                <a:solidFill>
                  <a:srgbClr val="8b8b8b"/>
                </a:solidFill>
                <a:latin typeface="Neue Haas Grotesk Text Pro"/>
              </a:rPr>
              <a:t>&lt;numer&gt;</a:t>
            </a:fld>
            <a:endParaRPr b="0" lang="pl-P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7" name="Rectangle 8"/>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88" name="Picture 3" descr="Świeczka w słoiku zawieszona na drzewie jako dekoracja"/>
          <p:cNvPicPr/>
          <p:nvPr/>
        </p:nvPicPr>
        <p:blipFill>
          <a:blip r:embed="rId1"/>
          <a:srcRect l="15755" t="0" r="-4" b="-3"/>
          <a:stretch/>
        </p:blipFill>
        <p:spPr>
          <a:xfrm>
            <a:off x="0" y="0"/>
            <a:ext cx="8668080" cy="6857640"/>
          </a:xfrm>
          <a:prstGeom prst="rect">
            <a:avLst/>
          </a:prstGeom>
          <a:ln w="0">
            <a:noFill/>
          </a:ln>
        </p:spPr>
      </p:pic>
      <p:sp>
        <p:nvSpPr>
          <p:cNvPr id="89" name="Rectangle 10"/>
          <p:cNvSpPr/>
          <p:nvPr/>
        </p:nvSpPr>
        <p:spPr>
          <a:xfrm flipH="1">
            <a:off x="2787480" y="0"/>
            <a:ext cx="9403560" cy="6857640"/>
          </a:xfrm>
          <a:prstGeom prst="rect">
            <a:avLst/>
          </a:prstGeom>
          <a:gradFill rotWithShape="0">
            <a:gsLst>
              <a:gs pos="42000">
                <a:srgbClr val="000000"/>
              </a:gs>
              <a:gs pos="100000">
                <a:srgbClr val="000000">
                  <a:alpha val="0"/>
                </a:srgbClr>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90" name="Tytuł 1"/>
          <p:cNvSpPr txBox="1"/>
          <p:nvPr/>
        </p:nvSpPr>
        <p:spPr>
          <a:xfrm>
            <a:off x="5921280" y="819720"/>
            <a:ext cx="6040080" cy="2610000"/>
          </a:xfrm>
          <a:prstGeom prst="rect">
            <a:avLst/>
          </a:prstGeom>
          <a:noFill/>
          <a:ln w="0">
            <a:noFill/>
          </a:ln>
        </p:spPr>
        <p:txBody>
          <a:bodyPr anchor="b">
            <a:normAutofit fontScale="69000"/>
          </a:bodyPr>
          <a:p>
            <a:pPr>
              <a:lnSpc>
                <a:spcPct val="90000"/>
              </a:lnSpc>
            </a:pPr>
            <a:r>
              <a:rPr b="0" lang="pl-PL" sz="4800" spc="-1" strike="noStrike">
                <a:solidFill>
                  <a:srgbClr val="ffffff"/>
                </a:solidFill>
                <a:latin typeface="Neue Haas Grotesk Text Pro"/>
                <a:ea typeface="Neue Haas Grotesk Text Pro"/>
              </a:rPr>
              <a:t>Stanisław Drzewiecki – pseudonim ,,Sławunia”, ,,Zew”, ,,Głaz”, ,,Jan” i ,,Wicher”</a:t>
            </a:r>
            <a:endParaRPr b="0" lang="pl-PL" sz="4800" spc="-1" strike="noStrike">
              <a:solidFill>
                <a:srgbClr val="000000"/>
              </a:solidFill>
              <a:latin typeface="Neue Haas Grotesk Text Pro"/>
            </a:endParaRPr>
          </a:p>
        </p:txBody>
      </p:sp>
      <p:sp>
        <p:nvSpPr>
          <p:cNvPr id="91" name="Podtytuł 2"/>
          <p:cNvSpPr txBox="1"/>
          <p:nvPr/>
        </p:nvSpPr>
        <p:spPr>
          <a:xfrm>
            <a:off x="7848720" y="4872960"/>
            <a:ext cx="4023000" cy="1207800"/>
          </a:xfrm>
          <a:prstGeom prst="rect">
            <a:avLst/>
          </a:prstGeom>
          <a:noFill/>
          <a:ln w="0">
            <a:noFill/>
          </a:ln>
        </p:spPr>
        <p:txBody>
          <a:bodyPr>
            <a:normAutofit/>
          </a:bodyPr>
          <a:p>
            <a:pPr algn="ctr"/>
            <a:endParaRPr b="0" lang="pl-PL" sz="3200" spc="-1" strike="noStrike">
              <a:latin typeface="Arial"/>
            </a:endParaRPr>
          </a:p>
        </p:txBody>
      </p:sp>
      <p:sp>
        <p:nvSpPr>
          <p:cNvPr id="92" name="Rectangle 12"/>
          <p:cNvSpPr/>
          <p:nvPr/>
        </p:nvSpPr>
        <p:spPr>
          <a:xfrm rot="5400000">
            <a:off x="8130960" y="346320"/>
            <a:ext cx="145800" cy="70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3" name="Rectangle 14"/>
          <p:cNvSpPr/>
          <p:nvPr/>
        </p:nvSpPr>
        <p:spPr>
          <a:xfrm>
            <a:off x="7851600" y="4546800"/>
            <a:ext cx="4023000" cy="18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p:style>
      </p:sp>
    </p:spTree>
  </p:cSld>
  <p:transition spd="slow">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Rectangle 8"/>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8" name="Tytuł 1"/>
          <p:cNvSpPr txBox="1"/>
          <p:nvPr/>
        </p:nvSpPr>
        <p:spPr>
          <a:xfrm>
            <a:off x="411480" y="987480"/>
            <a:ext cx="4485600" cy="1087920"/>
          </a:xfrm>
          <a:prstGeom prst="rect">
            <a:avLst/>
          </a:prstGeom>
          <a:noFill/>
          <a:ln w="0">
            <a:noFill/>
          </a:ln>
        </p:spPr>
        <p:txBody>
          <a:bodyPr anchor="b">
            <a:normAutofit fontScale="67000"/>
          </a:bodyPr>
          <a:p>
            <a:endParaRPr b="0" lang="pl-PL" sz="1800" spc="-1" strike="noStrike">
              <a:solidFill>
                <a:srgbClr val="000000"/>
              </a:solidFill>
              <a:latin typeface="Neue Haas Grotesk Text Pro"/>
            </a:endParaRPr>
          </a:p>
        </p:txBody>
      </p:sp>
      <p:sp>
        <p:nvSpPr>
          <p:cNvPr id="149" name="Rectangle 10"/>
          <p:cNvSpPr/>
          <p:nvPr/>
        </p:nvSpPr>
        <p:spPr>
          <a:xfrm rot="5400000">
            <a:off x="649440" y="387720"/>
            <a:ext cx="72720" cy="548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50" name="Rectangle 12"/>
          <p:cNvSpPr/>
          <p:nvPr/>
        </p:nvSpPr>
        <p:spPr>
          <a:xfrm>
            <a:off x="411480" y="2286000"/>
            <a:ext cx="4388760" cy="18000"/>
          </a:xfrm>
          <a:prstGeom prst="rect">
            <a:avLst/>
          </a:prstGeom>
          <a:solidFill>
            <a:schemeClr val="tx2">
              <a:lumMod val="25000"/>
              <a:lumOff val="75000"/>
            </a:schemeClr>
          </a:solidFill>
          <a:ln w="3175">
            <a:noFill/>
          </a:ln>
        </p:spPr>
        <p:style>
          <a:lnRef idx="2">
            <a:schemeClr val="accent1">
              <a:shade val="50000"/>
            </a:schemeClr>
          </a:lnRef>
          <a:fillRef idx="1">
            <a:schemeClr val="accent1"/>
          </a:fillRef>
          <a:effectRef idx="0">
            <a:schemeClr val="accent1"/>
          </a:effectRef>
          <a:fontRef idx="minor"/>
        </p:style>
      </p:sp>
      <p:sp>
        <p:nvSpPr>
          <p:cNvPr id="151" name="Symbol zastępczy zawartości 2"/>
          <p:cNvSpPr txBox="1"/>
          <p:nvPr/>
        </p:nvSpPr>
        <p:spPr>
          <a:xfrm>
            <a:off x="142560" y="581760"/>
            <a:ext cx="5439960" cy="5287320"/>
          </a:xfrm>
          <a:prstGeom prst="rect">
            <a:avLst/>
          </a:prstGeom>
          <a:noFill/>
          <a:ln w="0">
            <a:noFill/>
          </a:ln>
        </p:spPr>
        <p:txBody>
          <a:bodyPr>
            <a:noAutofit/>
          </a:bodyPr>
          <a:p>
            <a:pPr>
              <a:lnSpc>
                <a:spcPct val="110000"/>
              </a:lnSpc>
              <a:spcBef>
                <a:spcPts val="1001"/>
              </a:spcBef>
              <a:tabLst>
                <a:tab algn="l" pos="0"/>
              </a:tabLst>
            </a:pPr>
            <a:endParaRPr b="0" lang="pl-PL" sz="2400" spc="-1" strike="noStrike">
              <a:solidFill>
                <a:srgbClr val="000000"/>
              </a:solidFill>
              <a:latin typeface="Neue Haas Grotesk Text Pro"/>
            </a:endParaRPr>
          </a:p>
          <a:p>
            <a:pPr marL="228600" indent="-228240">
              <a:lnSpc>
                <a:spcPct val="110000"/>
              </a:lnSpc>
              <a:spcBef>
                <a:spcPts val="1001"/>
              </a:spcBef>
              <a:buClr>
                <a:srgbClr val="000000"/>
              </a:buClr>
              <a:buFont typeface="Arial"/>
              <a:buChar char="•"/>
              <a:tabLst>
                <a:tab algn="l" pos="0"/>
              </a:tabLst>
            </a:pPr>
            <a:r>
              <a:rPr b="0" lang="pl-PL" sz="2800" spc="-1" strike="noStrike">
                <a:solidFill>
                  <a:srgbClr val="000000"/>
                </a:solidFill>
                <a:latin typeface="Neue Haas Grotesk Text Pro"/>
                <a:ea typeface="Neue Haas Grotesk Text Pro"/>
              </a:rPr>
              <a:t>I tak 11.06.2018 r. o godzinie 11.00 na miejscowym cmentarzu w Lipnie odbyła się piękna uroczystość odsłonięcia i poświęcenia tablicy upamiętniającej Stanisława Drzewieckiego – harcerza, żołnierza Wojska Polskiego, więźnia UB, kawalera Krzyża Walecznych.</a:t>
            </a:r>
            <a:endParaRPr b="0" lang="pl-PL" sz="2800" spc="-1" strike="noStrike">
              <a:solidFill>
                <a:srgbClr val="000000"/>
              </a:solidFill>
              <a:latin typeface="Neue Haas Grotesk Text Pro"/>
            </a:endParaRPr>
          </a:p>
          <a:p>
            <a:pPr>
              <a:lnSpc>
                <a:spcPct val="110000"/>
              </a:lnSpc>
              <a:spcBef>
                <a:spcPts val="1001"/>
              </a:spcBef>
              <a:tabLst>
                <a:tab algn="l" pos="0"/>
              </a:tabLst>
            </a:pPr>
            <a:endParaRPr b="0" lang="pl-PL" sz="2800" spc="-1" strike="noStrike">
              <a:solidFill>
                <a:srgbClr val="000000"/>
              </a:solidFill>
              <a:latin typeface="Neue Haas Grotesk Text Pro"/>
            </a:endParaRPr>
          </a:p>
        </p:txBody>
      </p:sp>
      <p:pic>
        <p:nvPicPr>
          <p:cNvPr id="152" name="Obraz 4" descr="Obraz zawierający osoba, drzewo, zewnętrzne, niebo&#10;&#10;Opis wygenerowany automatycznie"/>
          <p:cNvPicPr/>
          <p:nvPr/>
        </p:nvPicPr>
        <p:blipFill>
          <a:blip r:embed="rId1"/>
          <a:srcRect l="15387" t="0" r="9331" b="0"/>
          <a:stretch/>
        </p:blipFill>
        <p:spPr>
          <a:xfrm>
            <a:off x="5733720" y="0"/>
            <a:ext cx="6457680" cy="6857640"/>
          </a:xfrm>
          <a:prstGeom prst="rect">
            <a:avLst/>
          </a:prstGeom>
          <a:ln w="0">
            <a:noFill/>
          </a:ln>
          <a:effectLst>
            <a:outerShdw algn="r" blurRad="50760" dir="10800000" dist="38160" rotWithShape="0">
              <a:schemeClr val="bg1">
                <a:lumMod val="85000"/>
                <a:alpha val="30000"/>
              </a:schemeClr>
            </a:outerShdw>
          </a:effectLst>
        </p:spPr>
      </p:pic>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Rectangle 10"/>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4" name="Tytuł 1"/>
          <p:cNvSpPr txBox="1"/>
          <p:nvPr/>
        </p:nvSpPr>
        <p:spPr>
          <a:xfrm rot="10800000">
            <a:off x="623880" y="338400"/>
            <a:ext cx="6989760" cy="740160"/>
          </a:xfrm>
          <a:prstGeom prst="rect">
            <a:avLst/>
          </a:prstGeom>
          <a:noFill/>
          <a:ln w="0">
            <a:noFill/>
          </a:ln>
        </p:spPr>
        <p:txBody>
          <a:bodyPr anchor="b">
            <a:normAutofit/>
          </a:bodyPr>
          <a:p>
            <a:endParaRPr b="0" lang="pl-PL" sz="1800" spc="-1" strike="noStrike">
              <a:solidFill>
                <a:srgbClr val="000000"/>
              </a:solidFill>
              <a:latin typeface="Neue Haas Grotesk Text Pro"/>
            </a:endParaRPr>
          </a:p>
        </p:txBody>
      </p:sp>
      <p:sp>
        <p:nvSpPr>
          <p:cNvPr id="155" name="Rectangle 12"/>
          <p:cNvSpPr/>
          <p:nvPr/>
        </p:nvSpPr>
        <p:spPr>
          <a:xfrm rot="5400000">
            <a:off x="850680" y="363240"/>
            <a:ext cx="72720" cy="548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156" name="Obraz 5" descr="Obraz zawierający osoba, mundur wojskowy, zewnętrzne, grupa&#10;&#10;Opis wygenerowany automatycznie"/>
          <p:cNvPicPr/>
          <p:nvPr/>
        </p:nvPicPr>
        <p:blipFill>
          <a:blip r:embed="rId1"/>
          <a:srcRect l="0" t="10420" r="0" b="23324"/>
          <a:stretch/>
        </p:blipFill>
        <p:spPr>
          <a:xfrm>
            <a:off x="7683840" y="0"/>
            <a:ext cx="4507560" cy="2239920"/>
          </a:xfrm>
          <a:prstGeom prst="rect">
            <a:avLst/>
          </a:prstGeom>
          <a:ln w="0">
            <a:noFill/>
          </a:ln>
        </p:spPr>
      </p:pic>
      <p:sp>
        <p:nvSpPr>
          <p:cNvPr id="157" name="Rectangle 14"/>
          <p:cNvSpPr/>
          <p:nvPr/>
        </p:nvSpPr>
        <p:spPr>
          <a:xfrm>
            <a:off x="621720" y="2935440"/>
            <a:ext cx="6217560" cy="18000"/>
          </a:xfrm>
          <a:prstGeom prst="rect">
            <a:avLst/>
          </a:prstGeom>
          <a:solidFill>
            <a:schemeClr val="tx2">
              <a:lumMod val="25000"/>
              <a:lumOff val="75000"/>
            </a:schemeClr>
          </a:solidFill>
          <a:ln w="3175">
            <a:noFill/>
          </a:ln>
        </p:spPr>
        <p:style>
          <a:lnRef idx="2">
            <a:schemeClr val="accent1">
              <a:shade val="50000"/>
            </a:schemeClr>
          </a:lnRef>
          <a:fillRef idx="1">
            <a:schemeClr val="accent1"/>
          </a:fillRef>
          <a:effectRef idx="0">
            <a:schemeClr val="accent1"/>
          </a:effectRef>
          <a:fontRef idx="minor"/>
        </p:style>
      </p:sp>
      <p:sp>
        <p:nvSpPr>
          <p:cNvPr id="158" name="Symbol zastępczy zawartości 2"/>
          <p:cNvSpPr txBox="1"/>
          <p:nvPr/>
        </p:nvSpPr>
        <p:spPr>
          <a:xfrm>
            <a:off x="75240" y="826920"/>
            <a:ext cx="7184880" cy="5679720"/>
          </a:xfrm>
          <a:prstGeom prst="rect">
            <a:avLst/>
          </a:prstGeom>
          <a:noFill/>
          <a:ln w="0">
            <a:noFill/>
          </a:ln>
        </p:spPr>
        <p:txBody>
          <a:bodyPr>
            <a:noAutofit/>
          </a:bodyPr>
          <a:p>
            <a:pPr marL="228600" indent="-228240" algn="just">
              <a:lnSpc>
                <a:spcPct val="100000"/>
              </a:lnSpc>
              <a:spcBef>
                <a:spcPts val="1001"/>
              </a:spcBef>
              <a:buClr>
                <a:srgbClr val="000000"/>
              </a:buClr>
              <a:buFont typeface="Arial"/>
              <a:buChar char="•"/>
            </a:pPr>
            <a:r>
              <a:rPr b="0" lang="pl-PL" sz="2000" spc="-1" strike="noStrike">
                <a:solidFill>
                  <a:srgbClr val="000000"/>
                </a:solidFill>
                <a:latin typeface="Neue Haas Grotesk Text Pro"/>
                <a:ea typeface="Neue Haas Grotesk Text Pro"/>
              </a:rPr>
              <a:t>W uroczystości wzięły udział władze samorządowe na czele ze Starostą powiatu lipnowskiego – Krzysztofem Baranowskim, Burmistrzem Lipna – Pawłem Banasikiem oraz przedstawiciele rodziny – Ryszard i Jacek Krassowscy, dyrektorzy szkół lipnowskich, delegacje młodzieży, poczty sztandarowe, warta honorowa harcerzy ze SP nr 3 w Lipnie i młodzieży z klasy mundurowej ze szkoły we Włocławku, obecny też był prof. M. Krajewski, który od lat zajmuje się historią naszego regionu oraz niezwykli goście: kapitan Maria Kowalewska ps. Myszka, sanitariuszka z Powstania Warszawskiego, porucznik Kazimiera Zanczuk ps. Kruszynka, Joanna Kowalewska wiceprezes ŚZŻAK w Toruniu i Alicja Siałkowska – członek Zarządu. Obecność tych pań to dowód, że bohaterowie II wojny światowej to żywi ludzie, którzy naprawdę istnieli i swoim życiem, mimo wieku, ciągle świadczą o tamtych czasach.</a:t>
            </a:r>
            <a:endParaRPr b="0" lang="pl-PL" sz="2000" spc="-1" strike="noStrike">
              <a:solidFill>
                <a:srgbClr val="000000"/>
              </a:solidFill>
              <a:latin typeface="Neue Haas Grotesk Text Pro"/>
            </a:endParaRPr>
          </a:p>
        </p:txBody>
      </p:sp>
      <p:pic>
        <p:nvPicPr>
          <p:cNvPr id="159" name="Obraz 6" descr="Obraz zawierający zewnętrzne, drzewo, niebo, osoba&#10;&#10;Opis wygenerowany automatycznie"/>
          <p:cNvPicPr/>
          <p:nvPr/>
        </p:nvPicPr>
        <p:blipFill>
          <a:blip r:embed="rId2"/>
          <a:srcRect l="0" t="15052" r="0" b="18690"/>
          <a:stretch/>
        </p:blipFill>
        <p:spPr>
          <a:xfrm>
            <a:off x="7683840" y="2309040"/>
            <a:ext cx="4507560" cy="2239920"/>
          </a:xfrm>
          <a:prstGeom prst="rect">
            <a:avLst/>
          </a:prstGeom>
          <a:ln w="0">
            <a:noFill/>
          </a:ln>
        </p:spPr>
      </p:pic>
      <p:pic>
        <p:nvPicPr>
          <p:cNvPr id="160" name="Obraz 4" descr="Obraz zawierający drzewo, osoba, zewnętrzne, niebo&#10;&#10;Opis wygenerowany automatycznie"/>
          <p:cNvPicPr/>
          <p:nvPr/>
        </p:nvPicPr>
        <p:blipFill>
          <a:blip r:embed="rId3"/>
          <a:srcRect l="0" t="18763" r="0" b="14979"/>
          <a:stretch/>
        </p:blipFill>
        <p:spPr>
          <a:xfrm>
            <a:off x="7683840" y="4617720"/>
            <a:ext cx="4507560" cy="2239920"/>
          </a:xfrm>
          <a:prstGeom prst="rect">
            <a:avLst/>
          </a:prstGeom>
          <a:ln w="0">
            <a:noFill/>
          </a:ln>
        </p:spPr>
      </p:pic>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61" name="Rectangle 12"/>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2" name="Obraz 5" descr=""/>
          <p:cNvPicPr/>
          <p:nvPr/>
        </p:nvPicPr>
        <p:blipFill>
          <a:blip r:embed="rId1"/>
          <a:srcRect l="0" t="10444" r="0" b="10444"/>
          <a:stretch/>
        </p:blipFill>
        <p:spPr>
          <a:xfrm>
            <a:off x="0" y="0"/>
            <a:ext cx="8668080" cy="6857640"/>
          </a:xfrm>
          <a:prstGeom prst="rect">
            <a:avLst/>
          </a:prstGeom>
          <a:ln w="0">
            <a:noFill/>
          </a:ln>
        </p:spPr>
      </p:pic>
      <p:sp>
        <p:nvSpPr>
          <p:cNvPr id="163" name="Rectangle 14"/>
          <p:cNvSpPr/>
          <p:nvPr/>
        </p:nvSpPr>
        <p:spPr>
          <a:xfrm flipH="1">
            <a:off x="2434680" y="0"/>
            <a:ext cx="9756360" cy="6857640"/>
          </a:xfrm>
          <a:prstGeom prst="rect">
            <a:avLst/>
          </a:prstGeom>
          <a:gradFill rotWithShape="0">
            <a:gsLst>
              <a:gs pos="47000">
                <a:srgbClr val="000000"/>
              </a:gs>
              <a:gs pos="100000">
                <a:srgbClr val="000000">
                  <a:alpha val="0"/>
                </a:srgbClr>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164" name="Tytuł 1"/>
          <p:cNvSpPr txBox="1"/>
          <p:nvPr/>
        </p:nvSpPr>
        <p:spPr>
          <a:xfrm>
            <a:off x="8395920" y="1161360"/>
            <a:ext cx="3437640" cy="1124280"/>
          </a:xfrm>
          <a:prstGeom prst="rect">
            <a:avLst/>
          </a:prstGeom>
          <a:noFill/>
          <a:ln w="0">
            <a:noFill/>
          </a:ln>
        </p:spPr>
        <p:txBody>
          <a:bodyPr anchor="b">
            <a:normAutofit fontScale="70000"/>
          </a:bodyPr>
          <a:p>
            <a:endParaRPr b="0" lang="pl-PL" sz="1800" spc="-1" strike="noStrike">
              <a:solidFill>
                <a:srgbClr val="000000"/>
              </a:solidFill>
              <a:latin typeface="Neue Haas Grotesk Text Pro"/>
            </a:endParaRPr>
          </a:p>
        </p:txBody>
      </p:sp>
      <p:sp>
        <p:nvSpPr>
          <p:cNvPr id="165" name="Rectangle 16"/>
          <p:cNvSpPr/>
          <p:nvPr/>
        </p:nvSpPr>
        <p:spPr>
          <a:xfrm rot="5400000">
            <a:off x="8687520" y="605520"/>
            <a:ext cx="72720" cy="548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66" name="Rectangle 18"/>
          <p:cNvSpPr/>
          <p:nvPr/>
        </p:nvSpPr>
        <p:spPr>
          <a:xfrm>
            <a:off x="8453160" y="2443320"/>
            <a:ext cx="3218400" cy="18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p:style>
      </p:sp>
      <p:sp>
        <p:nvSpPr>
          <p:cNvPr id="167" name="Symbol zastępczy zawartości 2"/>
          <p:cNvSpPr txBox="1"/>
          <p:nvPr/>
        </p:nvSpPr>
        <p:spPr>
          <a:xfrm>
            <a:off x="8395920" y="2718000"/>
            <a:ext cx="3438720" cy="3206880"/>
          </a:xfrm>
          <a:prstGeom prst="rect">
            <a:avLst/>
          </a:prstGeom>
          <a:noFill/>
          <a:ln w="0">
            <a:noFill/>
          </a:ln>
        </p:spPr>
        <p:txBody>
          <a:bodyPr>
            <a:normAutofit/>
          </a:bodyPr>
          <a:p>
            <a:pPr marL="228600" indent="-228240">
              <a:lnSpc>
                <a:spcPct val="110000"/>
              </a:lnSpc>
              <a:spcBef>
                <a:spcPts val="1001"/>
              </a:spcBef>
              <a:buClr>
                <a:srgbClr val="ffffff"/>
              </a:buClr>
              <a:buFont typeface="Arial"/>
              <a:buChar char="•"/>
            </a:pPr>
            <a:r>
              <a:rPr b="0" lang="pl-PL" sz="3600" spc="-1" strike="noStrike">
                <a:solidFill>
                  <a:srgbClr val="ffffff"/>
                </a:solidFill>
                <a:latin typeface="Neue Haas Grotesk Text Pro"/>
              </a:rPr>
              <a:t>Autorzy prezentacji: </a:t>
            </a:r>
            <a:endParaRPr b="0" lang="pl-PL" sz="3600" spc="-1" strike="noStrike">
              <a:solidFill>
                <a:srgbClr val="000000"/>
              </a:solidFill>
              <a:latin typeface="Neue Haas Grotesk Text Pro"/>
            </a:endParaRPr>
          </a:p>
          <a:p>
            <a:pPr>
              <a:lnSpc>
                <a:spcPct val="110000"/>
              </a:lnSpc>
              <a:spcBef>
                <a:spcPts val="1001"/>
              </a:spcBef>
              <a:tabLst>
                <a:tab algn="l" pos="0"/>
              </a:tabLst>
            </a:pPr>
            <a:r>
              <a:rPr b="0" lang="pl-PL" sz="3600" spc="-1" strike="noStrike">
                <a:solidFill>
                  <a:srgbClr val="ffffff"/>
                </a:solidFill>
                <a:latin typeface="Neue Haas Grotesk Text Pro"/>
              </a:rPr>
              <a:t>  </a:t>
            </a:r>
            <a:r>
              <a:rPr b="0" lang="pl-PL" sz="3600" spc="-1" strike="noStrike">
                <a:solidFill>
                  <a:srgbClr val="ffffff"/>
                </a:solidFill>
                <a:latin typeface="Neue Haas Grotesk Text Pro"/>
              </a:rPr>
              <a:t>klasa IVa</a:t>
            </a:r>
            <a:endParaRPr b="0" lang="pl-PL" sz="3600" spc="-1" strike="noStrike">
              <a:solidFill>
                <a:srgbClr val="000000"/>
              </a:solidFill>
              <a:latin typeface="Neue Haas Grotesk Text Pro"/>
            </a:endParaRPr>
          </a:p>
        </p:txBody>
      </p:sp>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4" name="Rectangle 8"/>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95" name="Obraz 4" descr="Obraz zawierający tekst, zewnętrzne, stare, budynek&#10;&#10;Opis wygenerowany automatycznie"/>
          <p:cNvPicPr/>
          <p:nvPr/>
        </p:nvPicPr>
        <p:blipFill>
          <a:blip r:embed="rId1"/>
          <a:srcRect l="0" t="36876" r="0" b="7361"/>
          <a:stretch/>
        </p:blipFill>
        <p:spPr>
          <a:xfrm>
            <a:off x="3522600" y="0"/>
            <a:ext cx="8669160" cy="6857640"/>
          </a:xfrm>
          <a:prstGeom prst="rect">
            <a:avLst/>
          </a:prstGeom>
          <a:ln w="0">
            <a:noFill/>
          </a:ln>
        </p:spPr>
      </p:pic>
      <p:sp>
        <p:nvSpPr>
          <p:cNvPr id="96" name="Rectangle 10"/>
          <p:cNvSpPr/>
          <p:nvPr/>
        </p:nvSpPr>
        <p:spPr>
          <a:xfrm>
            <a:off x="0" y="0"/>
            <a:ext cx="9756360" cy="6857640"/>
          </a:xfrm>
          <a:prstGeom prst="rect">
            <a:avLst/>
          </a:prstGeom>
          <a:gradFill rotWithShape="0">
            <a:gsLst>
              <a:gs pos="42000">
                <a:srgbClr val="000000"/>
              </a:gs>
              <a:gs pos="100000">
                <a:srgbClr val="000000">
                  <a:alpha val="0"/>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97" name="Tytuł 1"/>
          <p:cNvSpPr txBox="1"/>
          <p:nvPr/>
        </p:nvSpPr>
        <p:spPr>
          <a:xfrm rot="10800000">
            <a:off x="371160" y="381240"/>
            <a:ext cx="4704120" cy="779760"/>
          </a:xfrm>
          <a:prstGeom prst="rect">
            <a:avLst/>
          </a:prstGeom>
          <a:noFill/>
          <a:ln w="0">
            <a:noFill/>
          </a:ln>
        </p:spPr>
        <p:txBody>
          <a:bodyPr anchor="b">
            <a:normAutofit fontScale="38000"/>
          </a:bodyPr>
          <a:p>
            <a:endParaRPr b="0" lang="pl-PL" sz="1800" spc="-1" strike="noStrike">
              <a:solidFill>
                <a:srgbClr val="000000"/>
              </a:solidFill>
              <a:latin typeface="Neue Haas Grotesk Text Pro"/>
            </a:endParaRPr>
          </a:p>
        </p:txBody>
      </p:sp>
      <p:sp>
        <p:nvSpPr>
          <p:cNvPr id="98" name="Rectangle 12"/>
          <p:cNvSpPr/>
          <p:nvPr/>
        </p:nvSpPr>
        <p:spPr>
          <a:xfrm rot="5400000">
            <a:off x="662760" y="605520"/>
            <a:ext cx="72720" cy="548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9" name="Rectangle 14"/>
          <p:cNvSpPr/>
          <p:nvPr/>
        </p:nvSpPr>
        <p:spPr>
          <a:xfrm>
            <a:off x="428400" y="2443320"/>
            <a:ext cx="3300480" cy="18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p:style>
      </p:sp>
      <p:sp>
        <p:nvSpPr>
          <p:cNvPr id="100" name="Symbol zastępczy zawartości 2"/>
          <p:cNvSpPr txBox="1"/>
          <p:nvPr/>
        </p:nvSpPr>
        <p:spPr>
          <a:xfrm>
            <a:off x="281520" y="477000"/>
            <a:ext cx="9720000" cy="3049920"/>
          </a:xfrm>
          <a:prstGeom prst="rect">
            <a:avLst/>
          </a:prstGeom>
          <a:noFill/>
          <a:ln w="0">
            <a:noFill/>
          </a:ln>
        </p:spPr>
        <p:txBody>
          <a:bodyPr>
            <a:noAutofit/>
          </a:bodyPr>
          <a:p>
            <a:pPr marL="228600" indent="-228240">
              <a:lnSpc>
                <a:spcPct val="110000"/>
              </a:lnSpc>
              <a:spcBef>
                <a:spcPts val="1001"/>
              </a:spcBef>
              <a:buClr>
                <a:srgbClr val="ffffff"/>
              </a:buClr>
              <a:buFont typeface="Arial"/>
              <a:buChar char="•"/>
            </a:pPr>
            <a:r>
              <a:rPr b="0" lang="pl-PL" sz="3200" spc="-1" strike="noStrike">
                <a:solidFill>
                  <a:srgbClr val="ffffff"/>
                </a:solidFill>
                <a:latin typeface="Neue Haas Grotesk Text Pro"/>
                <a:ea typeface="Neue Haas Grotesk Text Pro"/>
              </a:rPr>
              <a:t>Stanisław Drzewiecki –  urodził się 17.06.1917 r. </a:t>
            </a:r>
            <a:endParaRPr b="0" lang="pl-PL" sz="3200" spc="-1" strike="noStrike">
              <a:solidFill>
                <a:srgbClr val="000000"/>
              </a:solidFill>
              <a:latin typeface="Neue Haas Grotesk Text Pro"/>
            </a:endParaRPr>
          </a:p>
          <a:p>
            <a:pPr algn="just">
              <a:lnSpc>
                <a:spcPct val="110000"/>
              </a:lnSpc>
              <a:spcBef>
                <a:spcPts val="1001"/>
              </a:spcBef>
              <a:tabLst>
                <a:tab algn="l" pos="0"/>
              </a:tabLst>
            </a:pPr>
            <a:r>
              <a:rPr b="0" lang="pl-PL" sz="3200" spc="-1" strike="noStrike">
                <a:solidFill>
                  <a:srgbClr val="ffffff"/>
                </a:solidFill>
                <a:latin typeface="Neue Haas Grotesk Text Pro"/>
                <a:ea typeface="Neue Haas Grotesk Text Pro"/>
              </a:rPr>
              <a:t>w Detroit w USA i był synem polskich emigrantów – Franciszka i Teofili z Piwczyńskich. W wieku 3 lat wraz z rodzicami powrócił do Polski i zamieszkał w Lipnie przy ul. Piłsudskiego 5</a:t>
            </a:r>
            <a:endParaRPr b="0" lang="pl-PL" sz="3200" spc="-1" strike="noStrike">
              <a:solidFill>
                <a:srgbClr val="000000"/>
              </a:solidFill>
              <a:latin typeface="Neue Haas Grotesk Text Pro"/>
            </a:endParaRPr>
          </a:p>
        </p:txBody>
      </p:sp>
      <p:pic>
        <p:nvPicPr>
          <p:cNvPr id="101" name="Obraz 9" descr="Obraz zawierający tekst&#10;&#10;Opis wygenerowany automatycznie"/>
          <p:cNvPicPr/>
          <p:nvPr/>
        </p:nvPicPr>
        <p:blipFill>
          <a:blip r:embed="rId2"/>
          <a:stretch/>
        </p:blipFill>
        <p:spPr>
          <a:xfrm>
            <a:off x="4140000" y="3963240"/>
            <a:ext cx="3420000" cy="2472120"/>
          </a:xfrm>
          <a:prstGeom prst="rect">
            <a:avLst/>
          </a:prstGeom>
          <a:ln w="0">
            <a:noFill/>
          </a:ln>
        </p:spPr>
      </p:pic>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Rectangle 26"/>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3" name="Tytuł 1"/>
          <p:cNvSpPr txBox="1"/>
          <p:nvPr/>
        </p:nvSpPr>
        <p:spPr>
          <a:xfrm>
            <a:off x="1107720" y="180000"/>
            <a:ext cx="6272280" cy="1535760"/>
          </a:xfrm>
          <a:prstGeom prst="rect">
            <a:avLst/>
          </a:prstGeom>
          <a:noFill/>
          <a:ln w="0">
            <a:noFill/>
          </a:ln>
        </p:spPr>
        <p:txBody>
          <a:bodyPr anchor="b">
            <a:normAutofit/>
          </a:bodyPr>
          <a:p>
            <a:pPr>
              <a:lnSpc>
                <a:spcPct val="90000"/>
              </a:lnSpc>
            </a:pPr>
            <a:r>
              <a:rPr b="0" lang="pl-PL" sz="3300" spc="-1" strike="noStrike">
                <a:solidFill>
                  <a:srgbClr val="000000"/>
                </a:solidFill>
                <a:latin typeface="Neue Haas Grotesk Text Pro"/>
                <a:ea typeface="Neue Haas Grotesk Text Pro"/>
              </a:rPr>
              <a:t>Tutaj ukończył szkołę powszechną, Gimnazjum i Liceum im. R. Traugutta.</a:t>
            </a:r>
            <a:endParaRPr b="0" lang="pl-PL" sz="3300" spc="-1" strike="noStrike">
              <a:solidFill>
                <a:srgbClr val="000000"/>
              </a:solidFill>
              <a:latin typeface="Neue Haas Grotesk Text Pro"/>
            </a:endParaRPr>
          </a:p>
        </p:txBody>
      </p:sp>
      <p:sp>
        <p:nvSpPr>
          <p:cNvPr id="104" name="Rectangle 28"/>
          <p:cNvSpPr/>
          <p:nvPr/>
        </p:nvSpPr>
        <p:spPr>
          <a:xfrm rot="5400000">
            <a:off x="850680" y="363240"/>
            <a:ext cx="72720" cy="548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105" name="Obraz 5" descr="Obraz zawierający tekst, maszyna rolnicza&#10;&#10;Opis wygenerowany automatycznie"/>
          <p:cNvPicPr/>
          <p:nvPr/>
        </p:nvPicPr>
        <p:blipFill>
          <a:blip r:embed="rId1"/>
          <a:srcRect l="2048" t="0" r="3419" b="0"/>
          <a:stretch/>
        </p:blipFill>
        <p:spPr>
          <a:xfrm>
            <a:off x="7683840" y="0"/>
            <a:ext cx="4507560" cy="2934360"/>
          </a:xfrm>
          <a:prstGeom prst="rect">
            <a:avLst/>
          </a:prstGeom>
          <a:ln w="0">
            <a:noFill/>
          </a:ln>
        </p:spPr>
      </p:pic>
      <p:sp>
        <p:nvSpPr>
          <p:cNvPr id="106" name="Rectangle 30"/>
          <p:cNvSpPr/>
          <p:nvPr/>
        </p:nvSpPr>
        <p:spPr>
          <a:xfrm>
            <a:off x="621720" y="2935440"/>
            <a:ext cx="6217560" cy="18000"/>
          </a:xfrm>
          <a:prstGeom prst="rect">
            <a:avLst/>
          </a:prstGeom>
          <a:solidFill>
            <a:schemeClr val="tx2">
              <a:lumMod val="25000"/>
              <a:lumOff val="75000"/>
            </a:schemeClr>
          </a:solidFill>
          <a:ln w="3175">
            <a:noFill/>
          </a:ln>
        </p:spPr>
        <p:style>
          <a:lnRef idx="2">
            <a:schemeClr val="accent1">
              <a:shade val="50000"/>
            </a:schemeClr>
          </a:lnRef>
          <a:fillRef idx="1">
            <a:schemeClr val="accent1"/>
          </a:fillRef>
          <a:effectRef idx="0">
            <a:schemeClr val="accent1"/>
          </a:effectRef>
          <a:fontRef idx="minor"/>
        </p:style>
      </p:sp>
      <p:sp>
        <p:nvSpPr>
          <p:cNvPr id="107" name="Symbol zastępczy zawartości 2"/>
          <p:cNvSpPr txBox="1"/>
          <p:nvPr/>
        </p:nvSpPr>
        <p:spPr>
          <a:xfrm>
            <a:off x="196920" y="1800000"/>
            <a:ext cx="8083080" cy="2825280"/>
          </a:xfrm>
          <a:prstGeom prst="rect">
            <a:avLst/>
          </a:prstGeom>
          <a:noFill/>
          <a:ln w="0">
            <a:noFill/>
          </a:ln>
        </p:spPr>
        <p:txBody>
          <a:bodyPr>
            <a:noAutofit/>
          </a:bodyPr>
          <a:p>
            <a:pPr marL="228600" indent="-228240">
              <a:lnSpc>
                <a:spcPct val="110000"/>
              </a:lnSpc>
              <a:spcBef>
                <a:spcPts val="1001"/>
              </a:spcBef>
              <a:buClr>
                <a:srgbClr val="000000"/>
              </a:buClr>
              <a:buFont typeface="Arial"/>
              <a:buChar char="•"/>
            </a:pPr>
            <a:r>
              <a:rPr b="0" lang="pl-PL" sz="3200" spc="-1" strike="noStrike">
                <a:solidFill>
                  <a:srgbClr val="000000"/>
                </a:solidFill>
                <a:latin typeface="Neue Haas Grotesk Text Pro"/>
                <a:ea typeface="Neue Haas Grotesk Text Pro"/>
              </a:rPr>
              <a:t> </a:t>
            </a:r>
            <a:r>
              <a:rPr b="0" lang="pl-PL" sz="2800" spc="-1" strike="noStrike">
                <a:solidFill>
                  <a:srgbClr val="000000"/>
                </a:solidFill>
                <a:latin typeface="Neue Haas Grotesk Text Pro"/>
                <a:ea typeface="Neue Haas Grotesk Text Pro"/>
              </a:rPr>
              <a:t>Od 1.10.1928 r. należał do ZHP do Drużyny Żeglarskiej im. St. Żółkiewskiego przy Gimnazjum w Lipnie. Grał na kilku instrumentach, był tamburmajorem w szkolnej orkiestrze, ładnie rysował, interesował się fotografiką. Po ukończeniu szkoły średniej wstąpił do Zawodowej Szkoły Oficerów Piechoty w Ostrowiu-Kom</a:t>
            </a:r>
            <a:r>
              <a:rPr b="0" lang="pl-PL" sz="3200" spc="-1" strike="noStrike">
                <a:solidFill>
                  <a:srgbClr val="000000"/>
                </a:solidFill>
                <a:latin typeface="Neue Haas Grotesk Text Pro"/>
                <a:ea typeface="Neue Haas Grotesk Text Pro"/>
              </a:rPr>
              <a:t>orowie.</a:t>
            </a:r>
            <a:endParaRPr b="0" lang="pl-PL" sz="3200" spc="-1" strike="noStrike">
              <a:solidFill>
                <a:srgbClr val="000000"/>
              </a:solidFill>
              <a:latin typeface="Neue Haas Grotesk Text Pro"/>
            </a:endParaRPr>
          </a:p>
        </p:txBody>
      </p:sp>
      <p:pic>
        <p:nvPicPr>
          <p:cNvPr id="108" name="Obraz 4" descr=""/>
          <p:cNvPicPr/>
          <p:nvPr/>
        </p:nvPicPr>
        <p:blipFill>
          <a:blip r:embed="rId2"/>
          <a:srcRect l="0" t="4451" r="0" b="13794"/>
          <a:stretch/>
        </p:blipFill>
        <p:spPr>
          <a:xfrm>
            <a:off x="8109720" y="3049560"/>
            <a:ext cx="4081680" cy="3337200"/>
          </a:xfrm>
          <a:prstGeom prst="rect">
            <a:avLst/>
          </a:prstGeom>
          <a:ln w="0">
            <a:noFill/>
          </a:ln>
        </p:spPr>
      </p:pic>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Rectangle 10"/>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0" name="Tytuł 1"/>
          <p:cNvSpPr txBox="1"/>
          <p:nvPr/>
        </p:nvSpPr>
        <p:spPr>
          <a:xfrm>
            <a:off x="5531760" y="567000"/>
            <a:ext cx="6325920" cy="5206320"/>
          </a:xfrm>
          <a:prstGeom prst="rect">
            <a:avLst/>
          </a:prstGeom>
          <a:noFill/>
          <a:ln w="0">
            <a:noFill/>
          </a:ln>
        </p:spPr>
        <p:txBody>
          <a:bodyPr anchor="b">
            <a:noAutofit/>
          </a:bodyPr>
          <a:p>
            <a:pPr algn="just">
              <a:lnSpc>
                <a:spcPct val="90000"/>
              </a:lnSpc>
            </a:pPr>
            <a:r>
              <a:rPr b="0" lang="pl-PL" sz="2400" spc="-1" strike="noStrike">
                <a:solidFill>
                  <a:srgbClr val="000000"/>
                </a:solidFill>
                <a:latin typeface="Neue Haas Grotesk Text Pro"/>
                <a:ea typeface="Neue Haas Grotesk Text Pro"/>
              </a:rPr>
              <a:t>We wrześniu 1939 r. uzyskał nominację na porucznika. Po rozbiciu oddziału, w którym służył, dostał się do niewoli, ale udało mu się zbiec i wrócić do Lipna. Aresztowany przez Niemców wraz z miejscową grupą inteligencji uniknął obozu w Oranienburgu dzięki miejscu urodzenia – USA . W konspiracji działał od początku powstania pierwszych tajnych organizacji – najpierw POW, a następnie AK. Był zastępcą dowódcy obwodu ,,Postój” od spraw operacyjno-szkoleniowych. Pracował przy fałszowaniu dokumentów, zorganizował akcję wynoszenia broni i sprzętu wojskowego z niemieckich magazynów wojskowych.</a:t>
            </a:r>
            <a:endParaRPr b="0" lang="pl-PL" sz="2400" spc="-1" strike="noStrike">
              <a:solidFill>
                <a:srgbClr val="000000"/>
              </a:solidFill>
              <a:latin typeface="Neue Haas Grotesk Text Pro"/>
            </a:endParaRPr>
          </a:p>
        </p:txBody>
      </p:sp>
      <p:pic>
        <p:nvPicPr>
          <p:cNvPr id="111" name="Obraz 4" descr=""/>
          <p:cNvPicPr/>
          <p:nvPr/>
        </p:nvPicPr>
        <p:blipFill>
          <a:blip r:embed="rId1"/>
          <a:srcRect l="10097" t="0" r="10040" b="0"/>
          <a:stretch/>
        </p:blipFill>
        <p:spPr>
          <a:xfrm>
            <a:off x="838080" y="1104840"/>
            <a:ext cx="4641480" cy="4746960"/>
          </a:xfrm>
          <a:prstGeom prst="rect">
            <a:avLst/>
          </a:prstGeom>
          <a:ln w="0">
            <a:noFill/>
          </a:ln>
        </p:spPr>
      </p:pic>
      <p:sp>
        <p:nvSpPr>
          <p:cNvPr id="112" name="Content Placeholder 7"/>
          <p:cNvSpPr txBox="1"/>
          <p:nvPr/>
        </p:nvSpPr>
        <p:spPr>
          <a:xfrm>
            <a:off x="6775560" y="5766480"/>
            <a:ext cx="4571640" cy="78120"/>
          </a:xfrm>
          <a:prstGeom prst="rect">
            <a:avLst/>
          </a:prstGeom>
          <a:noFill/>
          <a:ln w="0">
            <a:noFill/>
          </a:ln>
        </p:spPr>
        <p:txBody>
          <a:bodyPr>
            <a:normAutofit/>
          </a:bodyPr>
          <a:p>
            <a:endParaRPr b="0" lang="pl-PL" sz="2400" spc="-1" strike="noStrike">
              <a:solidFill>
                <a:srgbClr val="000000"/>
              </a:solidFill>
              <a:latin typeface="Neue Haas Grotesk Text Pro"/>
            </a:endParaRPr>
          </a:p>
        </p:txBody>
      </p:sp>
      <p:sp>
        <p:nvSpPr>
          <p:cNvPr id="113" name="Rectangle 12"/>
          <p:cNvSpPr/>
          <p:nvPr/>
        </p:nvSpPr>
        <p:spPr>
          <a:xfrm>
            <a:off x="841320" y="6112440"/>
            <a:ext cx="10506240" cy="18000"/>
          </a:xfrm>
          <a:prstGeom prst="rect">
            <a:avLst/>
          </a:prstGeom>
          <a:solidFill>
            <a:schemeClr val="tx2">
              <a:lumMod val="25000"/>
              <a:lumOff val="75000"/>
            </a:schemeClr>
          </a:solidFill>
          <a:ln w="3175">
            <a:noFill/>
          </a:ln>
        </p:spPr>
        <p:style>
          <a:lnRef idx="2">
            <a:schemeClr val="accent1">
              <a:shade val="50000"/>
            </a:schemeClr>
          </a:lnRef>
          <a:fillRef idx="1">
            <a:schemeClr val="accent1"/>
          </a:fillRef>
          <a:effectRef idx="0">
            <a:schemeClr val="accent1"/>
          </a:effectRef>
          <a:fontRef idx="minor"/>
        </p:style>
      </p:sp>
      <p:sp>
        <p:nvSpPr>
          <p:cNvPr id="114" name="Rectangle 14"/>
          <p:cNvSpPr/>
          <p:nvPr/>
        </p:nvSpPr>
        <p:spPr>
          <a:xfrm rot="5400000">
            <a:off x="9034560" y="3817080"/>
            <a:ext cx="54360" cy="4571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Rectangle 8"/>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6" name="Tytuł 1"/>
          <p:cNvSpPr txBox="1"/>
          <p:nvPr/>
        </p:nvSpPr>
        <p:spPr>
          <a:xfrm>
            <a:off x="713520" y="305640"/>
            <a:ext cx="6268320" cy="415080"/>
          </a:xfrm>
          <a:prstGeom prst="rect">
            <a:avLst/>
          </a:prstGeom>
          <a:noFill/>
          <a:ln w="0">
            <a:noFill/>
          </a:ln>
        </p:spPr>
        <p:txBody>
          <a:bodyPr anchor="b">
            <a:normAutofit fontScale="12000"/>
          </a:bodyPr>
          <a:p>
            <a:endParaRPr b="0" lang="pl-PL" sz="1800" spc="-1" strike="noStrike">
              <a:solidFill>
                <a:srgbClr val="000000"/>
              </a:solidFill>
              <a:latin typeface="Neue Haas Grotesk Text Pro"/>
            </a:endParaRPr>
          </a:p>
        </p:txBody>
      </p:sp>
      <p:sp>
        <p:nvSpPr>
          <p:cNvPr id="117" name="Rectangle 10"/>
          <p:cNvSpPr/>
          <p:nvPr/>
        </p:nvSpPr>
        <p:spPr>
          <a:xfrm rot="5400000">
            <a:off x="853560" y="363240"/>
            <a:ext cx="72720" cy="548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18" name="Rectangle 12"/>
          <p:cNvSpPr/>
          <p:nvPr/>
        </p:nvSpPr>
        <p:spPr>
          <a:xfrm>
            <a:off x="618480" y="2935440"/>
            <a:ext cx="6217560" cy="18000"/>
          </a:xfrm>
          <a:prstGeom prst="rect">
            <a:avLst/>
          </a:prstGeom>
          <a:solidFill>
            <a:schemeClr val="tx2">
              <a:lumMod val="25000"/>
              <a:lumOff val="75000"/>
            </a:schemeClr>
          </a:solidFill>
          <a:ln w="3175">
            <a:noFill/>
          </a:ln>
        </p:spPr>
        <p:style>
          <a:lnRef idx="2">
            <a:schemeClr val="accent1">
              <a:shade val="50000"/>
            </a:schemeClr>
          </a:lnRef>
          <a:fillRef idx="1">
            <a:schemeClr val="accent1"/>
          </a:fillRef>
          <a:effectRef idx="0">
            <a:schemeClr val="accent1"/>
          </a:effectRef>
          <a:fontRef idx="minor"/>
        </p:style>
      </p:sp>
      <p:sp>
        <p:nvSpPr>
          <p:cNvPr id="119" name="Symbol zastępczy zawartości 2"/>
          <p:cNvSpPr txBox="1"/>
          <p:nvPr/>
        </p:nvSpPr>
        <p:spPr>
          <a:xfrm>
            <a:off x="615600" y="868320"/>
            <a:ext cx="6268320" cy="5111280"/>
          </a:xfrm>
          <a:prstGeom prst="rect">
            <a:avLst/>
          </a:prstGeom>
          <a:noFill/>
          <a:ln w="0">
            <a:noFill/>
          </a:ln>
        </p:spPr>
        <p:txBody>
          <a:bodyPr>
            <a:noAutofit/>
          </a:bodyPr>
          <a:p>
            <a:pPr marL="228600" indent="-228240">
              <a:lnSpc>
                <a:spcPct val="110000"/>
              </a:lnSpc>
              <a:spcBef>
                <a:spcPts val="1001"/>
              </a:spcBef>
              <a:buClr>
                <a:srgbClr val="000000"/>
              </a:buClr>
              <a:buFont typeface="Arial"/>
              <a:buChar char="•"/>
            </a:pPr>
            <a:r>
              <a:rPr b="0" lang="pl-PL" sz="2800" spc="-1" strike="noStrike">
                <a:solidFill>
                  <a:srgbClr val="000000"/>
                </a:solidFill>
                <a:latin typeface="Neue Haas Grotesk Text Pro"/>
                <a:ea typeface="Neue Haas Grotesk Text Pro"/>
              </a:rPr>
              <a:t>Po wkroczeniu Rosjan w 1945 r. nie zrezygnował z działalności konspiracyjnej. Należał do poakowskiej grupy ,,Inspekty”, która kontynuowała walkę o wolną Polskę z radzieckim okupantem. 16.11.1945 r. wraz z grupą konspiratorów został aresztowany przez UB, a 13.02.1946 r. wyrokiem Wojskowego Sądu skazany na 4 lata więzienia.</a:t>
            </a:r>
            <a:endParaRPr b="0" lang="pl-PL" sz="2800" spc="-1" strike="noStrike">
              <a:solidFill>
                <a:srgbClr val="000000"/>
              </a:solidFill>
              <a:latin typeface="Neue Haas Grotesk Text Pro"/>
            </a:endParaRPr>
          </a:p>
        </p:txBody>
      </p:sp>
      <p:pic>
        <p:nvPicPr>
          <p:cNvPr id="120" name="Obraz 4" descr="Obraz zawierający tekst&#10;&#10;Opis wygenerowany automatycznie"/>
          <p:cNvPicPr/>
          <p:nvPr/>
        </p:nvPicPr>
        <p:blipFill>
          <a:blip r:embed="rId1"/>
          <a:srcRect l="4165" t="0" r="8086" b="0"/>
          <a:stretch/>
        </p:blipFill>
        <p:spPr>
          <a:xfrm>
            <a:off x="7683840" y="0"/>
            <a:ext cx="4507560" cy="6857640"/>
          </a:xfrm>
          <a:prstGeom prst="rect">
            <a:avLst/>
          </a:prstGeom>
          <a:ln w="0">
            <a:noFill/>
          </a:ln>
        </p:spPr>
      </p:pic>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Rectangle 10"/>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2" name="!!Rectangle"/>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23" name="Obraz 4" descr="Obraz zawierający pociąg, tor, trawa, niebo&#10;&#10;Opis wygenerowany automatycznie"/>
          <p:cNvPicPr/>
          <p:nvPr/>
        </p:nvPicPr>
        <p:blipFill>
          <a:blip r:embed="rId1">
            <a:alphaModFix amt="40000"/>
          </a:blip>
          <a:stretch/>
        </p:blipFill>
        <p:spPr>
          <a:xfrm>
            <a:off x="0" y="0"/>
            <a:ext cx="12191760" cy="6857640"/>
          </a:xfrm>
          <a:prstGeom prst="rect">
            <a:avLst/>
          </a:prstGeom>
          <a:ln w="0">
            <a:noFill/>
          </a:ln>
        </p:spPr>
      </p:pic>
      <p:sp>
        <p:nvSpPr>
          <p:cNvPr id="124" name="Tytuł 1"/>
          <p:cNvSpPr txBox="1"/>
          <p:nvPr/>
        </p:nvSpPr>
        <p:spPr>
          <a:xfrm>
            <a:off x="4628880" y="1188720"/>
            <a:ext cx="7155360" cy="3330720"/>
          </a:xfrm>
          <a:prstGeom prst="rect">
            <a:avLst/>
          </a:prstGeom>
          <a:noFill/>
          <a:ln w="0">
            <a:noFill/>
          </a:ln>
        </p:spPr>
        <p:txBody>
          <a:bodyPr anchor="b">
            <a:normAutofit fontScale="88000"/>
          </a:bodyPr>
          <a:p>
            <a:pPr>
              <a:lnSpc>
                <a:spcPct val="90000"/>
              </a:lnSpc>
            </a:pPr>
            <a:r>
              <a:rPr b="0" lang="pl-PL" sz="3300" spc="-1" strike="noStrike">
                <a:solidFill>
                  <a:srgbClr val="ffffff"/>
                </a:solidFill>
                <a:latin typeface="Neue Haas Grotesk Text Pro"/>
                <a:ea typeface="Neue Haas Grotesk Text Pro"/>
              </a:rPr>
              <a:t>6.03.1946 r. w trakcie przewożenia pociągiem w okolicy Turka-Środy kilku więźniom udało się uciec z transportu. Była to akcja zaplanowana, gdyż bez pomocy z zewnątrz żadna ucieczka była niemożliwa.</a:t>
            </a:r>
            <a:endParaRPr b="0" lang="pl-PL" sz="3300" spc="-1" strike="noStrike">
              <a:solidFill>
                <a:srgbClr val="000000"/>
              </a:solidFill>
              <a:latin typeface="Neue Haas Grotesk Text Pro"/>
            </a:endParaRPr>
          </a:p>
        </p:txBody>
      </p:sp>
      <p:sp>
        <p:nvSpPr>
          <p:cNvPr id="125" name="Rectangle 14"/>
          <p:cNvSpPr/>
          <p:nvPr/>
        </p:nvSpPr>
        <p:spPr>
          <a:xfrm>
            <a:off x="868680" y="2898720"/>
            <a:ext cx="10506240" cy="18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p:style>
      </p:sp>
      <p:sp>
        <p:nvSpPr>
          <p:cNvPr id="126" name="Rectangle 16"/>
          <p:cNvSpPr/>
          <p:nvPr/>
        </p:nvSpPr>
        <p:spPr>
          <a:xfrm flipV="1">
            <a:off x="841320" y="2783520"/>
            <a:ext cx="1873080" cy="13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7" name="Content Placeholder 7"/>
          <p:cNvSpPr txBox="1"/>
          <p:nvPr/>
        </p:nvSpPr>
        <p:spPr>
          <a:xfrm>
            <a:off x="841320" y="3337200"/>
            <a:ext cx="10509120" cy="2905200"/>
          </a:xfrm>
          <a:prstGeom prst="rect">
            <a:avLst/>
          </a:prstGeom>
          <a:noFill/>
          <a:ln w="0">
            <a:noFill/>
          </a:ln>
        </p:spPr>
        <p:txBody>
          <a:bodyPr>
            <a:normAutofit/>
          </a:bodyPr>
          <a:p>
            <a:endParaRPr b="0" lang="pl-PL" sz="2400" spc="-1" strike="noStrike">
              <a:solidFill>
                <a:srgbClr val="000000"/>
              </a:solidFill>
              <a:latin typeface="Neue Haas Grotesk Text Pro"/>
            </a:endParaRPr>
          </a:p>
        </p:txBody>
      </p:sp>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28" name="!!Rectangle"/>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29" name="Obraz 5" descr="Obraz zawierający tekst&#10;&#10;Opis wygenerowany automatycznie"/>
          <p:cNvPicPr/>
          <p:nvPr/>
        </p:nvPicPr>
        <p:blipFill>
          <a:blip r:embed="rId1">
            <a:alphaModFix amt="40000"/>
          </a:blip>
          <a:srcRect l="0" t="18360" r="0" b="31730"/>
          <a:stretch/>
        </p:blipFill>
        <p:spPr>
          <a:xfrm>
            <a:off x="0" y="0"/>
            <a:ext cx="12191760" cy="6857640"/>
          </a:xfrm>
          <a:prstGeom prst="rect">
            <a:avLst/>
          </a:prstGeom>
          <a:ln w="0">
            <a:noFill/>
          </a:ln>
        </p:spPr>
      </p:pic>
      <p:sp>
        <p:nvSpPr>
          <p:cNvPr id="130" name="Tytuł 1"/>
          <p:cNvSpPr txBox="1"/>
          <p:nvPr/>
        </p:nvSpPr>
        <p:spPr>
          <a:xfrm rot="10800000">
            <a:off x="841320" y="825120"/>
            <a:ext cx="10506240" cy="116280"/>
          </a:xfrm>
          <a:prstGeom prst="rect">
            <a:avLst/>
          </a:prstGeom>
          <a:noFill/>
          <a:ln w="0">
            <a:noFill/>
          </a:ln>
        </p:spPr>
        <p:txBody>
          <a:bodyPr anchor="b">
            <a:normAutofit/>
          </a:bodyPr>
          <a:p>
            <a:endParaRPr b="0" lang="pl-PL" sz="1800" spc="-1" strike="noStrike">
              <a:solidFill>
                <a:srgbClr val="000000"/>
              </a:solidFill>
              <a:latin typeface="Neue Haas Grotesk Text Pro"/>
            </a:endParaRPr>
          </a:p>
        </p:txBody>
      </p:sp>
      <p:sp>
        <p:nvSpPr>
          <p:cNvPr id="131" name="Rectangle 11"/>
          <p:cNvSpPr/>
          <p:nvPr/>
        </p:nvSpPr>
        <p:spPr>
          <a:xfrm rot="5400000">
            <a:off x="1120680" y="346320"/>
            <a:ext cx="145800" cy="70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2" name="Rectangle 13"/>
          <p:cNvSpPr/>
          <p:nvPr/>
        </p:nvSpPr>
        <p:spPr>
          <a:xfrm>
            <a:off x="841320" y="3241080"/>
            <a:ext cx="10506240" cy="18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p:style>
      </p:sp>
      <p:sp>
        <p:nvSpPr>
          <p:cNvPr id="133" name="Symbol zastępczy zawartości 2"/>
          <p:cNvSpPr txBox="1"/>
          <p:nvPr/>
        </p:nvSpPr>
        <p:spPr>
          <a:xfrm>
            <a:off x="717840" y="588600"/>
            <a:ext cx="10506240" cy="4742640"/>
          </a:xfrm>
          <a:prstGeom prst="rect">
            <a:avLst/>
          </a:prstGeom>
          <a:noFill/>
          <a:ln w="0">
            <a:noFill/>
          </a:ln>
        </p:spPr>
        <p:txBody>
          <a:bodyPr>
            <a:noAutofit/>
          </a:bodyPr>
          <a:p>
            <a:pPr marL="228600" indent="-228240" algn="just">
              <a:lnSpc>
                <a:spcPct val="110000"/>
              </a:lnSpc>
              <a:spcBef>
                <a:spcPts val="1001"/>
              </a:spcBef>
              <a:buClr>
                <a:srgbClr val="ffffff"/>
              </a:buClr>
              <a:buFont typeface="Arial"/>
              <a:buChar char="•"/>
            </a:pPr>
            <a:r>
              <a:rPr b="0" lang="pl-PL" sz="2800" spc="-1" strike="noStrike">
                <a:solidFill>
                  <a:srgbClr val="ffffff"/>
                </a:solidFill>
                <a:latin typeface="Neue Haas Grotesk Text Pro"/>
                <a:ea typeface="Neue Haas Grotesk Text Pro"/>
              </a:rPr>
              <a:t>Stanisław Drzewiecki przez pewien czas ukrywał się na terenie Warszawy, Wałbrzycha, Anina, Lubania pod zmienionym nazwiskiem, ale kiedy UB zaczęło się nim znów interesować, udał się do ambasady amerykańskiej. Tam poradzono mu, by się ujawnił. Skutkowało to kolejnym aresztowaniem. Jednak dzięki amerykańskiemu paszportowi i interwencji ambasady amerykańskiej zwolniono go i nakazano opuścić kraj. Konsulat amerykański zorganizował mu wyjazd do USA, skąd już nigdy do Polski nie wrócił. Podzielił los tych Polaków, którzy oddawszy najlepsze lata życia walce o wolność Polski, nigdy tej wolnej Polski nie zobaczyli. Zmarł 15.10.1973 r. w Michigan w USA.</a:t>
            </a:r>
            <a:endParaRPr b="0" lang="pl-PL" sz="2800" spc="-1" strike="noStrike">
              <a:solidFill>
                <a:srgbClr val="000000"/>
              </a:solidFill>
              <a:latin typeface="Neue Haas Grotesk Text Pro"/>
            </a:endParaRPr>
          </a:p>
        </p:txBody>
      </p:sp>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Rectangle 9"/>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5" name="Tytuł 1"/>
          <p:cNvSpPr txBox="1"/>
          <p:nvPr/>
        </p:nvSpPr>
        <p:spPr>
          <a:xfrm>
            <a:off x="7255440" y="834840"/>
            <a:ext cx="4280760" cy="192960"/>
          </a:xfrm>
          <a:prstGeom prst="rect">
            <a:avLst/>
          </a:prstGeom>
          <a:noFill/>
          <a:ln w="0">
            <a:noFill/>
          </a:ln>
        </p:spPr>
        <p:txBody>
          <a:bodyPr anchor="b">
            <a:normAutofit fontScale="1000"/>
          </a:bodyPr>
          <a:p>
            <a:endParaRPr b="0" lang="pl-PL" sz="1800" spc="-1" strike="noStrike">
              <a:solidFill>
                <a:srgbClr val="000000"/>
              </a:solidFill>
              <a:latin typeface="Neue Haas Grotesk Text Pro"/>
            </a:endParaRPr>
          </a:p>
        </p:txBody>
      </p:sp>
      <p:pic>
        <p:nvPicPr>
          <p:cNvPr id="136" name="Obraz 4" descr=""/>
          <p:cNvPicPr/>
          <p:nvPr/>
        </p:nvPicPr>
        <p:blipFill>
          <a:blip r:embed="rId1"/>
          <a:srcRect l="0" t="0" r="0" b="1036"/>
          <a:stretch/>
        </p:blipFill>
        <p:spPr>
          <a:xfrm>
            <a:off x="0" y="0"/>
            <a:ext cx="6717240" cy="6857640"/>
          </a:xfrm>
          <a:prstGeom prst="rect">
            <a:avLst/>
          </a:prstGeom>
          <a:ln w="0">
            <a:noFill/>
          </a:ln>
          <a:effectLst>
            <a:outerShdw algn="l" blurRad="50760" dist="38160" rotWithShape="0">
              <a:schemeClr val="bg1">
                <a:lumMod val="85000"/>
                <a:alpha val="30000"/>
              </a:schemeClr>
            </a:outerShdw>
          </a:effectLst>
        </p:spPr>
      </p:pic>
      <p:sp>
        <p:nvSpPr>
          <p:cNvPr id="137" name="Rectangle 11"/>
          <p:cNvSpPr/>
          <p:nvPr/>
        </p:nvSpPr>
        <p:spPr>
          <a:xfrm rot="5400000">
            <a:off x="7590240" y="387720"/>
            <a:ext cx="72720" cy="548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8" name="Rectangle 13"/>
          <p:cNvSpPr/>
          <p:nvPr/>
        </p:nvSpPr>
        <p:spPr>
          <a:xfrm>
            <a:off x="7331400" y="2240280"/>
            <a:ext cx="4205880" cy="18000"/>
          </a:xfrm>
          <a:prstGeom prst="rect">
            <a:avLst/>
          </a:prstGeom>
          <a:solidFill>
            <a:schemeClr val="tx2">
              <a:lumMod val="25000"/>
              <a:lumOff val="75000"/>
            </a:schemeClr>
          </a:solidFill>
          <a:ln w="3175">
            <a:noFill/>
          </a:ln>
        </p:spPr>
        <p:style>
          <a:lnRef idx="2">
            <a:schemeClr val="accent1">
              <a:shade val="50000"/>
            </a:schemeClr>
          </a:lnRef>
          <a:fillRef idx="1">
            <a:schemeClr val="accent1"/>
          </a:fillRef>
          <a:effectRef idx="0">
            <a:schemeClr val="accent1"/>
          </a:effectRef>
          <a:fontRef idx="minor"/>
        </p:style>
      </p:sp>
      <p:sp>
        <p:nvSpPr>
          <p:cNvPr id="139" name="pole tekstowe 4"/>
          <p:cNvSpPr/>
          <p:nvPr/>
        </p:nvSpPr>
        <p:spPr>
          <a:xfrm>
            <a:off x="7255440" y="1302480"/>
            <a:ext cx="4291920" cy="4971960"/>
          </a:xfrm>
          <a:prstGeom prst="rect">
            <a:avLst/>
          </a:prstGeom>
          <a:noFill/>
          <a:ln w="0">
            <a:noFill/>
          </a:ln>
        </p:spPr>
        <p:style>
          <a:lnRef idx="0"/>
          <a:fillRef idx="0"/>
          <a:effectRef idx="0"/>
          <a:fontRef idx="minor"/>
        </p:style>
        <p:txBody>
          <a:bodyPr horzOverflow="overflow" vertOverflow="overflow">
            <a:normAutofit/>
          </a:bodyPr>
          <a:p>
            <a:pPr indent="-228240">
              <a:lnSpc>
                <a:spcPct val="110000"/>
              </a:lnSpc>
              <a:spcAft>
                <a:spcPts val="601"/>
              </a:spcAft>
              <a:buClr>
                <a:srgbClr val="000000"/>
              </a:buClr>
              <a:buFont typeface="Arial"/>
              <a:buChar char="•"/>
            </a:pPr>
            <a:r>
              <a:rPr b="0" lang="en-US" sz="3200" spc="-1" strike="noStrike">
                <a:solidFill>
                  <a:srgbClr val="000000"/>
                </a:solidFill>
                <a:latin typeface="Neue Haas Grotesk Text Pro"/>
              </a:rPr>
              <a:t>Został odznaczony Krzyżem Walecznych za rok 1939 na mocy rozkazu KG Nr101/DP z dnia 21.07. 1943 roku.</a:t>
            </a:r>
            <a:endParaRPr b="0" lang="pl-PL" sz="3200" spc="-1" strike="noStrike">
              <a:latin typeface="Arial"/>
            </a:endParaRPr>
          </a:p>
        </p:txBody>
      </p:sp>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Rectangle 8"/>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1" name="Rectangle 10"/>
          <p:cNvSpPr/>
          <p:nvPr/>
        </p:nvSpPr>
        <p:spPr>
          <a:xfrm>
            <a:off x="409680" y="633600"/>
            <a:ext cx="6838200" cy="5495400"/>
          </a:xfrm>
          <a:prstGeom prst="rect">
            <a:avLst/>
          </a:prstGeom>
          <a:solidFill>
            <a:schemeClr val="bg1"/>
          </a:solidFill>
          <a:ln w="9525">
            <a:solidFill>
              <a:srgbClr val="393620">
                <a:lumMod val="10000"/>
                <a:lumOff val="90000"/>
              </a:srgbClr>
            </a:solidFill>
          </a:ln>
          <a:effectLst>
            <a:outerShdw algn="tl" blurRad="50760" dir="2700000" dist="37674"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p:style>
      </p:sp>
      <p:sp>
        <p:nvSpPr>
          <p:cNvPr id="142" name="Tytuł 1"/>
          <p:cNvSpPr txBox="1"/>
          <p:nvPr/>
        </p:nvSpPr>
        <p:spPr>
          <a:xfrm rot="10800000">
            <a:off x="874800" y="874800"/>
            <a:ext cx="5957280" cy="103320"/>
          </a:xfrm>
          <a:prstGeom prst="rect">
            <a:avLst/>
          </a:prstGeom>
          <a:noFill/>
          <a:ln w="0">
            <a:noFill/>
          </a:ln>
        </p:spPr>
        <p:txBody>
          <a:bodyPr anchor="ctr">
            <a:normAutofit/>
          </a:bodyPr>
          <a:p>
            <a:endParaRPr b="0" lang="pl-PL" sz="1800" spc="-1" strike="noStrike">
              <a:solidFill>
                <a:srgbClr val="000000"/>
              </a:solidFill>
              <a:latin typeface="Neue Haas Grotesk Text Pro"/>
            </a:endParaRPr>
          </a:p>
        </p:txBody>
      </p:sp>
      <p:sp>
        <p:nvSpPr>
          <p:cNvPr id="143" name="Rectangle 12"/>
          <p:cNvSpPr/>
          <p:nvPr/>
        </p:nvSpPr>
        <p:spPr>
          <a:xfrm>
            <a:off x="345600" y="1171440"/>
            <a:ext cx="127800" cy="70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44" name="Rectangle 14"/>
          <p:cNvSpPr/>
          <p:nvPr/>
        </p:nvSpPr>
        <p:spPr>
          <a:xfrm>
            <a:off x="877320" y="2094120"/>
            <a:ext cx="5846400" cy="8640"/>
          </a:xfrm>
          <a:prstGeom prst="rect">
            <a:avLst/>
          </a:prstGeom>
          <a:solidFill>
            <a:schemeClr val="tx2">
              <a:lumMod val="25000"/>
              <a:lumOff val="75000"/>
            </a:schemeClr>
          </a:solidFill>
          <a:ln w="3175">
            <a:noFill/>
          </a:ln>
        </p:spPr>
        <p:style>
          <a:lnRef idx="2">
            <a:schemeClr val="accent1">
              <a:shade val="50000"/>
            </a:schemeClr>
          </a:lnRef>
          <a:fillRef idx="1">
            <a:schemeClr val="accent1"/>
          </a:fillRef>
          <a:effectRef idx="0">
            <a:schemeClr val="accent1"/>
          </a:effectRef>
          <a:fontRef idx="minor"/>
        </p:style>
      </p:sp>
      <p:sp>
        <p:nvSpPr>
          <p:cNvPr id="145" name="Symbol zastępczy zawartości 2"/>
          <p:cNvSpPr txBox="1"/>
          <p:nvPr/>
        </p:nvSpPr>
        <p:spPr>
          <a:xfrm>
            <a:off x="348120" y="594360"/>
            <a:ext cx="7270920" cy="4714200"/>
          </a:xfrm>
          <a:prstGeom prst="rect">
            <a:avLst/>
          </a:prstGeom>
          <a:noFill/>
          <a:ln w="0">
            <a:noFill/>
          </a:ln>
        </p:spPr>
        <p:txBody>
          <a:bodyPr>
            <a:noAutofit/>
          </a:bodyPr>
          <a:p>
            <a:pPr marL="228600" indent="-228240">
              <a:lnSpc>
                <a:spcPct val="110000"/>
              </a:lnSpc>
              <a:spcBef>
                <a:spcPts val="1001"/>
              </a:spcBef>
              <a:buClr>
                <a:srgbClr val="000000"/>
              </a:buClr>
              <a:buFont typeface="Arial"/>
              <a:buChar char="•"/>
            </a:pPr>
            <a:r>
              <a:rPr b="0" lang="pl-PL" sz="2800" spc="-1" strike="noStrike">
                <a:solidFill>
                  <a:srgbClr val="000000"/>
                </a:solidFill>
                <a:latin typeface="Neue Haas Grotesk Text Pro"/>
                <a:ea typeface="Neue Haas Grotesk Text Pro"/>
              </a:rPr>
              <a:t>Pomimo tak bogatego życiorysu postać Stanisława Drzewieckiego nie była znana szerszej społeczności miasta. Nikt z rodziny i znajomych nie został w Lipnie. Dlatego inicjatywa szwagra St. Drzewieckiego – Ryszarda Krassowskiego i jego syna Jacka, by ufundować tablicę przy grobach rodziców upamiętniającą tę postać, spotkała się z zainteresowaniem ze strony Zarządu Uniwersytetu Trzeciego Wieku w Lipnie.</a:t>
            </a:r>
            <a:endParaRPr b="0" lang="pl-PL" sz="2800" spc="-1" strike="noStrike">
              <a:solidFill>
                <a:srgbClr val="000000"/>
              </a:solidFill>
              <a:latin typeface="Neue Haas Grotesk Text Pro"/>
            </a:endParaRPr>
          </a:p>
        </p:txBody>
      </p:sp>
      <p:pic>
        <p:nvPicPr>
          <p:cNvPr id="146" name="Obraz 4" descr=""/>
          <p:cNvPicPr/>
          <p:nvPr/>
        </p:nvPicPr>
        <p:blipFill>
          <a:blip r:embed="rId1"/>
          <a:stretch/>
        </p:blipFill>
        <p:spPr>
          <a:xfrm>
            <a:off x="7679880" y="1298520"/>
            <a:ext cx="4097160" cy="4159800"/>
          </a:xfrm>
          <a:prstGeom prst="rect">
            <a:avLst/>
          </a:prstGeom>
          <a:ln w="0">
            <a:noFill/>
          </a:ln>
        </p:spPr>
      </p:pic>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93620"/>
      </a:dk2>
      <a:lt2>
        <a:srgbClr val="e8e2e7"/>
      </a:lt2>
      <a:accent1>
        <a:srgbClr val="48b759"/>
      </a:accent1>
      <a:accent2>
        <a:srgbClr val="5ab13b"/>
      </a:accent2>
      <a:accent3>
        <a:srgbClr val="8bac44"/>
      </a:accent3>
      <a:accent4>
        <a:srgbClr val="aea33a"/>
      </a:accent4>
      <a:accent5>
        <a:srgbClr val="c3864d"/>
      </a:accent5>
      <a:accent6>
        <a:srgbClr val="b1433b"/>
      </a:accent6>
      <a:hlink>
        <a:srgbClr val="a27c36"/>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93620"/>
      </a:dk2>
      <a:lt2>
        <a:srgbClr val="e8e2e7"/>
      </a:lt2>
      <a:accent1>
        <a:srgbClr val="48b759"/>
      </a:accent1>
      <a:accent2>
        <a:srgbClr val="5ab13b"/>
      </a:accent2>
      <a:accent3>
        <a:srgbClr val="8bac44"/>
      </a:accent3>
      <a:accent4>
        <a:srgbClr val="aea33a"/>
      </a:accent4>
      <a:accent5>
        <a:srgbClr val="c3864d"/>
      </a:accent5>
      <a:accent6>
        <a:srgbClr val="b1433b"/>
      </a:accent6>
      <a:hlink>
        <a:srgbClr val="a27c36"/>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LibreOffice/7.1.0.3$Windows_X86_64 LibreOffice_project/f6099ecf3d29644b5008cc8f48f42f4a40986e4c</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2021-10-29T18:22:37Z</dcterms:created>
  <dc:creator/>
  <dc:description/>
  <dc:language>pl-PL</dc:language>
  <cp:lastModifiedBy/>
  <dcterms:modified xsi:type="dcterms:W3CDTF">2021-10-29T21:23:56Z</dcterms:modified>
  <cp:revision>164</cp:revision>
  <dc:subject/>
  <dc:title>Prezentacja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Panoramiczny</vt:lpwstr>
  </property>
  <property fmtid="{D5CDD505-2E9C-101B-9397-08002B2CF9AE}" pid="3" name="Slides">
    <vt:i4>12</vt:i4>
  </property>
</Properties>
</file>