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61" r:id="rId4"/>
    <p:sldId id="260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9B8125D-DE85-4E82-A118-55BD033A25FE}">
          <p14:sldIdLst>
            <p14:sldId id="257"/>
            <p14:sldId id="259"/>
            <p14:sldId id="261"/>
            <p14:sldId id="260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Łukasz C" userId="c2cd742b0746f082" providerId="LiveId" clId="{8C83AE49-E203-4DEC-9F13-9A2A14A554C9}"/>
    <pc:docChg chg="undo custSel modSld">
      <pc:chgData name="Łukasz C" userId="c2cd742b0746f082" providerId="LiveId" clId="{8C83AE49-E203-4DEC-9F13-9A2A14A554C9}" dt="2021-10-28T17:19:53.510" v="5" actId="1076"/>
      <pc:docMkLst>
        <pc:docMk/>
      </pc:docMkLst>
      <pc:sldChg chg="modSp mod">
        <pc:chgData name="Łukasz C" userId="c2cd742b0746f082" providerId="LiveId" clId="{8C83AE49-E203-4DEC-9F13-9A2A14A554C9}" dt="2021-10-28T17:18:20.436" v="4" actId="20577"/>
        <pc:sldMkLst>
          <pc:docMk/>
          <pc:sldMk cId="555908463" sldId="259"/>
        </pc:sldMkLst>
        <pc:spChg chg="mod">
          <ac:chgData name="Łukasz C" userId="c2cd742b0746f082" providerId="LiveId" clId="{8C83AE49-E203-4DEC-9F13-9A2A14A554C9}" dt="2021-10-28T17:18:20.436" v="4" actId="20577"/>
          <ac:spMkLst>
            <pc:docMk/>
            <pc:sldMk cId="555908463" sldId="259"/>
            <ac:spMk id="8" creationId="{16C20F45-86A4-4B4A-B988-61D554974B19}"/>
          </ac:spMkLst>
        </pc:spChg>
      </pc:sldChg>
      <pc:sldChg chg="modSp mod">
        <pc:chgData name="Łukasz C" userId="c2cd742b0746f082" providerId="LiveId" clId="{8C83AE49-E203-4DEC-9F13-9A2A14A554C9}" dt="2021-10-28T16:07:51.429" v="3" actId="1076"/>
        <pc:sldMkLst>
          <pc:docMk/>
          <pc:sldMk cId="2398726922" sldId="260"/>
        </pc:sldMkLst>
        <pc:spChg chg="mod">
          <ac:chgData name="Łukasz C" userId="c2cd742b0746f082" providerId="LiveId" clId="{8C83AE49-E203-4DEC-9F13-9A2A14A554C9}" dt="2021-10-28T16:07:51.429" v="3" actId="1076"/>
          <ac:spMkLst>
            <pc:docMk/>
            <pc:sldMk cId="2398726922" sldId="260"/>
            <ac:spMk id="15" creationId="{B707D362-E483-4741-A2B4-A20A143E5D55}"/>
          </ac:spMkLst>
        </pc:spChg>
      </pc:sldChg>
      <pc:sldChg chg="modSp mod">
        <pc:chgData name="Łukasz C" userId="c2cd742b0746f082" providerId="LiveId" clId="{8C83AE49-E203-4DEC-9F13-9A2A14A554C9}" dt="2021-10-28T17:19:53.510" v="5" actId="1076"/>
        <pc:sldMkLst>
          <pc:docMk/>
          <pc:sldMk cId="1413386328" sldId="266"/>
        </pc:sldMkLst>
        <pc:spChg chg="mod">
          <ac:chgData name="Łukasz C" userId="c2cd742b0746f082" providerId="LiveId" clId="{8C83AE49-E203-4DEC-9F13-9A2A14A554C9}" dt="2021-10-28T17:19:53.510" v="5" actId="1076"/>
          <ac:spMkLst>
            <pc:docMk/>
            <pc:sldMk cId="1413386328" sldId="266"/>
            <ac:spMk id="4" creationId="{29076742-A6C4-4255-9598-65E5CA0E0CC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13BFE8-3EE2-473B-8360-CC401F693042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DC72C2-8778-44E0-A8D5-BF70BB622A0E}" type="datetime1">
              <a:rPr lang="pl-PL" smtClean="0"/>
              <a:t>28.10.2021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AE7E8F-A35A-46B2-A9BE-524299B2F50E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3602E8-8E60-4F5A-9D4B-F49E43817F18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53C05-66E5-44BF-A1CC-B6E179382F80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37154A-9283-472F-9D32-E032250E224B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17808-171F-49DD-90FA-9B1DDEA0460D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9D7E3F-871E-42B9-88FB-12D60C8B3FED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72BDD-02B5-48CF-A598-DDE8D9E324B3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C9D7BB-18F8-44E5-BA28-A3609601F748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1AFA3-ED28-409D-9F61-7C1CB062C782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6D2179F-AD35-466F-A681-81C59189197B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A1395F0-C132-4F04-9A22-D8E58D655E1C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E43EAF1-28E3-44EC-B370-94486815203D}" type="datetime1">
              <a:rPr lang="pl-PL" smtClean="0"/>
              <a:t>28.10.2021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zpejankowski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uzeum.wloclawek.pl/wp-content/uploads/2020/09/fot.4-4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szpejankowski.e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szpejankowski.e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Ziemia_dobrzy&#324;sk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ekawostkihistoryczne.pl/2012/11/10/ignacy-moscicki-zamachowiec-samobojca-i-zyciowy-nieudacznik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ipedia.com/wiki/J&#243;zef_Halle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ostokąt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r>
              <a:rPr lang="pl-PL" sz="4800" dirty="0"/>
              <a:t>Leon Lissowski-</a:t>
            </a:r>
            <a:br>
              <a:rPr lang="pl-PL" sz="4800" dirty="0"/>
            </a:br>
            <a:r>
              <a:rPr lang="pl-PL" sz="4800" dirty="0"/>
              <a:t>ziemianin,</a:t>
            </a:r>
            <a:br>
              <a:rPr lang="pl-PL" sz="4800" dirty="0"/>
            </a:br>
            <a:r>
              <a:rPr lang="pl-PL" sz="4800" dirty="0"/>
              <a:t>ułan,</a:t>
            </a:r>
            <a:br>
              <a:rPr lang="pl-PL" sz="4800" dirty="0"/>
            </a:br>
            <a:r>
              <a:rPr lang="pl-PL" sz="4800" dirty="0"/>
              <a:t>społecznik</a:t>
            </a:r>
            <a:endParaRPr lang="pl" sz="4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2304165" y="-45465"/>
            <a:ext cx="45719" cy="45719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pl" sz="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97" y="130029"/>
            <a:ext cx="3898016" cy="6597941"/>
          </a:xfrm>
          <a:prstGeom prst="rect">
            <a:avLst/>
          </a:prstGeom>
        </p:spPr>
      </p:pic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56BFF4D-B14F-48B6-BB77-9C6AE8D32348}"/>
              </a:ext>
            </a:extLst>
          </p:cNvPr>
          <p:cNvSpPr txBox="1"/>
          <p:nvPr/>
        </p:nvSpPr>
        <p:spPr>
          <a:xfrm>
            <a:off x="5518003" y="4634370"/>
            <a:ext cx="4825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arbi"/>
              </a:rPr>
              <a:t>#SzkołaPamięta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CFCF412-DA78-47B6-A3A6-3DCE743BA564}"/>
              </a:ext>
            </a:extLst>
          </p:cNvPr>
          <p:cNvSpPr txBox="1"/>
          <p:nvPr/>
        </p:nvSpPr>
        <p:spPr>
          <a:xfrm>
            <a:off x="263597" y="6692957"/>
            <a:ext cx="38980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>
                <a:hlinkClick r:id="rId3"/>
              </a:rPr>
              <a:t>http://szpejankowski.eu/</a:t>
            </a:r>
            <a:r>
              <a:rPr lang="pl-PL" sz="7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D64F49-8698-4BF0-8731-E77228C7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712" y="2741018"/>
            <a:ext cx="3517567" cy="209397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955D92C-2D29-430E-8F4A-D763ECF2B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6349"/>
            <a:ext cx="4860747" cy="586530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36B200-7704-4D5F-A644-01A66F07E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3673" y="1259678"/>
            <a:ext cx="3607359" cy="4338644"/>
          </a:xfrm>
        </p:spPr>
        <p:txBody>
          <a:bodyPr/>
          <a:lstStyle/>
          <a:p>
            <a:pPr algn="just"/>
            <a:r>
              <a:rPr lang="pl-PL" dirty="0">
                <a:solidFill>
                  <a:schemeClr val="bg1"/>
                </a:solidFill>
                <a:latin typeface="Carbi"/>
              </a:rPr>
              <a:t>Leon Karol Lissowski urodził się 25.03.1869 r. w Szołajdach k. Kutna. Był synem oficera wojsk polskich – Karola Józefa Lissowskiego herbu Lis i Michaliny z Kłokockich herbu Nałęcz. Po studiach w Wyższej Szkole Rolniczej w Dublanach k. Lwowa, </a:t>
            </a:r>
            <a:br>
              <a:rPr lang="pl-PL" dirty="0">
                <a:solidFill>
                  <a:schemeClr val="bg1"/>
                </a:solidFill>
                <a:latin typeface="Carbi"/>
              </a:rPr>
            </a:br>
            <a:r>
              <a:rPr lang="pl-PL" dirty="0">
                <a:solidFill>
                  <a:schemeClr val="bg1"/>
                </a:solidFill>
                <a:latin typeface="Carbi"/>
              </a:rPr>
              <a:t>jego pasją stała się etnografia i muzyka ludowa. Współpracował z redakcją „Słownika gwar polskich’’, sam tez komponował m.in. kujawiaki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6C20F45-86A4-4B4A-B988-61D554974B19}"/>
              </a:ext>
            </a:extLst>
          </p:cNvPr>
          <p:cNvSpPr txBox="1"/>
          <p:nvPr/>
        </p:nvSpPr>
        <p:spPr>
          <a:xfrm>
            <a:off x="6096000" y="6361651"/>
            <a:ext cx="486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Portret namalowany przez Konrada Krzyżanowskie w 1920 r., olej na płótnie, zbiory Muzeum Ziemi Kujawskiej i Dobrzyńskiej we Włocławku.</a:t>
            </a:r>
          </a:p>
        </p:txBody>
      </p:sp>
    </p:spTree>
    <p:extLst>
      <p:ext uri="{BB962C8B-B14F-4D97-AF65-F5344CB8AC3E}">
        <p14:creationId xmlns:p14="http://schemas.microsoft.com/office/powerpoint/2010/main" val="55590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AE5FBF-F57E-4D04-98B7-2B0BD4EA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0397" y="8466667"/>
            <a:ext cx="45719" cy="7382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B48530-9207-4B5F-B1CF-F7BA0B7D8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353" y="1797341"/>
            <a:ext cx="3517567" cy="3263317"/>
          </a:xfrm>
        </p:spPr>
        <p:txBody>
          <a:bodyPr>
            <a:normAutofit/>
          </a:bodyPr>
          <a:lstStyle/>
          <a:p>
            <a:pPr algn="just"/>
            <a:r>
              <a:rPr lang="pl-PL" sz="1800" dirty="0">
                <a:latin typeface="Carbi"/>
              </a:rPr>
              <a:t>W 1903 r. Zakupił majątek w Kijaszkowie k. Lipna, ożenił się z Heleną Otylią Chrzanowską. Był zaangażowany w sprawy oświaty i organizacji rolniczych, w 1907 r. wybrano go do władz Centralnego Towarzystwa Rolniczego. W czasie I wojny światowej  wszedł w skład Lipnowskiego Powiatowego Komitetu Obywatelskiego. </a:t>
            </a:r>
          </a:p>
          <a:p>
            <a:pPr algn="just"/>
            <a:endParaRPr lang="pl-PL" dirty="0"/>
          </a:p>
        </p:txBody>
      </p:sp>
      <p:pic>
        <p:nvPicPr>
          <p:cNvPr id="10" name="Symbol zastępczy zawartości 9" descr="Fot.4 (4)">
            <a:hlinkClick r:id="rId2"/>
            <a:extLst>
              <a:ext uri="{FF2B5EF4-FFF2-40B4-BE49-F238E27FC236}">
                <a16:creationId xmlns:a16="http://schemas.microsoft.com/office/drawing/2014/main" id="{C262A99A-D0DA-49E4-8745-35BDD7881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92" y="902190"/>
            <a:ext cx="5927725" cy="50536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89CE4A4-CC67-4C26-A463-351B631682FA}"/>
              </a:ext>
            </a:extLst>
          </p:cNvPr>
          <p:cNvSpPr txBox="1"/>
          <p:nvPr/>
        </p:nvSpPr>
        <p:spPr>
          <a:xfrm>
            <a:off x="5483959" y="5848085"/>
            <a:ext cx="3465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hlinkClick r:id="rId4"/>
              </a:rPr>
              <a:t>http://szpejankowski.eu/</a:t>
            </a:r>
            <a:r>
              <a:rPr lang="pl-PL" sz="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190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9E3BE3-CAE2-4A1D-92F4-BA36247C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BB45BC86-D155-412F-AB38-B16C0F9B3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3560" y="2128892"/>
            <a:ext cx="3884880" cy="3933242"/>
          </a:xfrm>
        </p:spPr>
      </p:pic>
      <p:sp>
        <p:nvSpPr>
          <p:cNvPr id="15" name="Tytuł 14">
            <a:extLst>
              <a:ext uri="{FF2B5EF4-FFF2-40B4-BE49-F238E27FC236}">
                <a16:creationId xmlns:a16="http://schemas.microsoft.com/office/drawing/2014/main" id="{B707D362-E483-4741-A2B4-A20A143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W latach 1908 -1919r. Był prezesem Wydziału Kółek Rolniczych i współorganizatorem Wystawy Rolniczo-Przemysłowej w Lipnie pt. „Wiedzą Pracą Wytrwałością”. Tak go </a:t>
            </a:r>
            <a:r>
              <a:rPr lang="pl-PL" sz="1800" dirty="0">
                <a:latin typeface="Carbi"/>
              </a:rPr>
              <a:t>charakteryzowano</a:t>
            </a:r>
            <a:r>
              <a:rPr lang="pl-PL" sz="1800" dirty="0"/>
              <a:t>: „Z wyglądu typowy szlachcic z sumiastym wąsem, zdolny, dobry mówca chwytający za serce, umiejący poruszyć słuchaczy. Wnosił wszędzie dużo zapału, to tez był duszą powstałego Towarzystwa i wówczas powstały kółka rolnicze i spółdzielnie.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9C7263C-70ED-4EBA-A877-BA492451936D}"/>
              </a:ext>
            </a:extLst>
          </p:cNvPr>
          <p:cNvSpPr txBox="1"/>
          <p:nvPr/>
        </p:nvSpPr>
        <p:spPr>
          <a:xfrm>
            <a:off x="4153560" y="6082921"/>
            <a:ext cx="3951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Fot. archiwum prywatne</a:t>
            </a:r>
          </a:p>
        </p:txBody>
      </p:sp>
    </p:spTree>
    <p:extLst>
      <p:ext uri="{BB962C8B-B14F-4D97-AF65-F5344CB8AC3E}">
        <p14:creationId xmlns:p14="http://schemas.microsoft.com/office/powerpoint/2010/main" val="239872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C1E82FC7-A73C-4FEF-B700-9BDCD0DE22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" b="-223"/>
          <a:stretch/>
        </p:blipFill>
        <p:spPr>
          <a:xfrm>
            <a:off x="2988847" y="0"/>
            <a:ext cx="6527504" cy="4369759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14DB79D-9919-4127-BDF0-26198789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640" y="4916370"/>
            <a:ext cx="9724719" cy="1303933"/>
          </a:xfrm>
        </p:spPr>
        <p:txBody>
          <a:bodyPr/>
          <a:lstStyle/>
          <a:p>
            <a:pPr algn="just"/>
            <a:r>
              <a:rPr lang="pl-PL" sz="1800" dirty="0"/>
              <a:t>W grudniu 1918 r. </a:t>
            </a:r>
            <a:r>
              <a:rPr lang="pl-PL" sz="1800" dirty="0">
                <a:latin typeface="Carbi"/>
              </a:rPr>
              <a:t>wraz</a:t>
            </a:r>
            <a:r>
              <a:rPr lang="pl-PL" sz="1800" dirty="0"/>
              <a:t> ze swym 17-letnim synem wstąpił do formującego się we Włocławku 4 szwadronu 4 pułku Ułanów Zaniemeńskich. Zainicjował składkę na „Fundusz Narodowy”, sam złożył obrączkę, sygnet i złoty zegarek. Brał udział wraz z ziemianami kujawskim w akcji dostarczania koni, siodeł i innych rzeczy dla formującego się pułku.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58A94F-4155-4723-9CFB-E74E8286D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939" y="6629400"/>
            <a:ext cx="10113264" cy="609600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E35CB9-A59E-413C-B631-DDE9A1E3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AE05F23-CD3C-409A-9C65-44F9DB02CCF5}"/>
              </a:ext>
            </a:extLst>
          </p:cNvPr>
          <p:cNvSpPr txBox="1"/>
          <p:nvPr/>
        </p:nvSpPr>
        <p:spPr>
          <a:xfrm>
            <a:off x="2895714" y="4360103"/>
            <a:ext cx="6527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Leon Lissowski z synem Karolem. </a:t>
            </a:r>
            <a:r>
              <a:rPr lang="pl-PL" sz="900" dirty="0">
                <a:hlinkClick r:id="rId3"/>
              </a:rPr>
              <a:t>http://wwwszpejankowski.eu/</a:t>
            </a:r>
            <a:r>
              <a:rPr lang="pl-PL" sz="9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4522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867CD2-AED8-4C5E-99FC-D0E18A71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9897533" y="8796867"/>
            <a:ext cx="49325" cy="60226"/>
          </a:xfrm>
        </p:spPr>
        <p:txBody>
          <a:bodyPr>
            <a:noAutofit/>
          </a:bodyPr>
          <a:lstStyle/>
          <a:p>
            <a:endParaRPr lang="pl-PL" sz="1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321F980-4B65-4D41-8776-80574C6AC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132" y="1896746"/>
            <a:ext cx="3517567" cy="306450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800" dirty="0">
                <a:latin typeface="Carbi"/>
              </a:rPr>
              <a:t>W 4 pułku Ułanów Zaniemeńskich awansował do rangi podporucznika. Odznaczył się w walce o Wilno. Jego syn Karol został przydzielony do załogi pociągu pancernego, a w 1919 r. w walkach pod Lwowem stracił nogę. Leon Lissowski za zasługi został odznaczony srebrnym krzyżem orderu „Virtuti Militari”  i Krzyżem Walecznych.</a:t>
            </a:r>
            <a:endParaRPr lang="pl-PL" dirty="0">
              <a:latin typeface="Carbi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A97E4C03-7ED0-4F8D-8EB8-58147CAC4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28" y="440242"/>
            <a:ext cx="3687666" cy="5977515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2EEF139-D2FA-4632-813A-EA85A8D3E29F}"/>
              </a:ext>
            </a:extLst>
          </p:cNvPr>
          <p:cNvSpPr txBox="1"/>
          <p:nvPr/>
        </p:nvSpPr>
        <p:spPr>
          <a:xfrm>
            <a:off x="6832128" y="6417757"/>
            <a:ext cx="3742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hlinkClick r:id="rId3"/>
              </a:rPr>
              <a:t>https://pl.wikipedia.com</a:t>
            </a:r>
            <a:r>
              <a:rPr lang="pl-PL" sz="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6125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B9FF28-2EE8-44AF-83B1-244B1B99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>
                <a:latin typeface="Carbi"/>
              </a:rPr>
              <a:t>Po wojnie Leon Lissowski od 1929 r. był prezesem Okręgowego Towarzystwa Organizacji i Kółek Rolniczych w Lipnie, a 1930 r. został prezesem Powiatowej Komisji Przysposobienia Rolniczego. Do końca życia nie zaprzestał kontaktów z 4 szwadronem 4 pułku Ułanów Zaniemeńskich. Był autorem muzyki do pieśni ze słowami „Nie masz pana nad ułana” – piosenki 4 pułku ułanów.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5BBF69F-9313-445B-AD1D-A8B84A54F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41" y="2108200"/>
            <a:ext cx="3258444" cy="3760788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240F832-939E-404B-9CD2-745AE1228865}"/>
              </a:ext>
            </a:extLst>
          </p:cNvPr>
          <p:cNvSpPr txBox="1"/>
          <p:nvPr/>
        </p:nvSpPr>
        <p:spPr>
          <a:xfrm>
            <a:off x="3987799" y="6008996"/>
            <a:ext cx="4216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Herb ziemi dobrzyńskiej. </a:t>
            </a:r>
            <a:r>
              <a:rPr lang="pl-PL" sz="900" dirty="0">
                <a:hlinkClick r:id="rId3"/>
              </a:rPr>
              <a:t>https://pl.wikipedia.org/wiki/Ziemia_dobrzyńska</a:t>
            </a:r>
            <a:r>
              <a:rPr lang="pl-PL" sz="9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318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EFBF12-30D9-45FD-A19D-2C2EFAD0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291664" y="6722127"/>
            <a:ext cx="67736" cy="45719"/>
          </a:xfrm>
        </p:spPr>
        <p:txBody>
          <a:bodyPr>
            <a:normAutofit fontScale="90000"/>
          </a:bodyPr>
          <a:lstStyle/>
          <a:p>
            <a:endParaRPr lang="pl-PL" sz="1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9076742-A6C4-4255-9598-65E5CA0E0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1445324"/>
            <a:ext cx="3517567" cy="3967350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Carbi"/>
              </a:rPr>
              <a:t>W czasie wizyty prezydenta RP Ignacego Mościckiego na ziemi dobrzyńskiej w lipcu 1928 r. L. Lissowski witał go w Kikole. W swoim dworze w Kijaszkowie (dziś nie istnieje) gościł w 1924 r. generała Józefa Hallera, a także artystę malarza Konrada Krzyżanowskiego autora jego portretu. Leon Lissowski zmarł 12 sierpnia 1931 r.  i został pochowany na cmentarzu w miejscowości Mazowsze. W pogrzebie uczestniczył m.in. Roman Dymowski (były Minister Spraw Zagranicznych RP). 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25E9FC-5135-4ACE-9753-F11A2549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8DE45DC9-1BCB-4DC0-A133-2A002AE3F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32" y="1825360"/>
            <a:ext cx="6414558" cy="3207279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645D68E-0E9F-43DE-A563-9F7B28DDE39D}"/>
              </a:ext>
            </a:extLst>
          </p:cNvPr>
          <p:cNvSpPr txBox="1"/>
          <p:nvPr/>
        </p:nvSpPr>
        <p:spPr>
          <a:xfrm>
            <a:off x="5239276" y="5111606"/>
            <a:ext cx="6587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Ignacy Mościcki (od lewej) </a:t>
            </a:r>
            <a:r>
              <a:rPr lang="pl-PL" sz="800" dirty="0">
                <a:hlinkClick r:id="rId3"/>
              </a:rPr>
              <a:t>https://ciekawostkihistoryczne.pl/2012/11/10/ignacy-moscicki-zamachowiec-samobojca-i-zyciowy-nieudacznik/</a:t>
            </a:r>
            <a:r>
              <a:rPr lang="pl-PL" sz="800" dirty="0"/>
              <a:t>.</a:t>
            </a:r>
          </a:p>
          <a:p>
            <a:r>
              <a:rPr lang="pl-PL" sz="800" dirty="0"/>
              <a:t>Józef Haller (od prawej)      </a:t>
            </a:r>
            <a:r>
              <a:rPr lang="pl-PL" sz="800" dirty="0">
                <a:hlinkClick r:id="rId4"/>
              </a:rPr>
              <a:t>https://en.wikipedia.com/wiki/Józef_Haller</a:t>
            </a:r>
            <a:r>
              <a:rPr lang="pl-PL" sz="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1338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93AAC-5525-420B-82A6-5863D8993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Wykonanie : Łukasz Cieślak</a:t>
            </a:r>
            <a:br>
              <a:rPr lang="pl-PL" sz="1800" b="1" dirty="0"/>
            </a:br>
            <a:r>
              <a:rPr lang="pl-PL" sz="1800" b="1" dirty="0"/>
              <a:t>Klasa: VIA</a:t>
            </a:r>
            <a:br>
              <a:rPr lang="pl-PL" sz="1800" b="1" dirty="0"/>
            </a:br>
            <a:r>
              <a:rPr lang="pl-PL" sz="1800" b="1" dirty="0"/>
              <a:t>Szkoła Podstawowa Nr5 w Lipnie 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55198C-31A4-4E28-AC46-1041857F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8288F82-F2A8-48C6-931C-B010CD9876F4}"/>
              </a:ext>
            </a:extLst>
          </p:cNvPr>
          <p:cNvSpPr txBox="1"/>
          <p:nvPr/>
        </p:nvSpPr>
        <p:spPr>
          <a:xfrm>
            <a:off x="1253067" y="2286000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#SzkołaPamięta</a:t>
            </a:r>
          </a:p>
        </p:txBody>
      </p:sp>
    </p:spTree>
    <p:extLst>
      <p:ext uri="{BB962C8B-B14F-4D97-AF65-F5344CB8AC3E}">
        <p14:creationId xmlns:p14="http://schemas.microsoft.com/office/powerpoint/2010/main" val="157586957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50_TF56160789" id="{322F98B7-A80C-4988-AFAA-78CFE7AA476F}" vid="{F3BB283F-3ABA-4679-A0D8-972A395C2975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594</Words>
  <Application>Microsoft Office PowerPoint</Application>
  <PresentationFormat>Panoramiczny</PresentationFormat>
  <Paragraphs>21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Carbi</vt:lpstr>
      <vt:lpstr>Franklin Gothic Book</vt:lpstr>
      <vt:lpstr>1_RetrospectVTI</vt:lpstr>
      <vt:lpstr>Leon Lissowski- ziemianin, ułan, społecznik</vt:lpstr>
      <vt:lpstr>Prezentacja programu PowerPoint</vt:lpstr>
      <vt:lpstr>Prezentacja programu PowerPoint</vt:lpstr>
      <vt:lpstr>W latach 1908 -1919r. Był prezesem Wydziału Kółek Rolniczych i współorganizatorem Wystawy Rolniczo-Przemysłowej w Lipnie pt. „Wiedzą Pracą Wytrwałością”. Tak go charakteryzowano: „Z wyglądu typowy szlachcic z sumiastym wąsem, zdolny, dobry mówca chwytający za serce, umiejący poruszyć słuchaczy. Wnosił wszędzie dużo zapału, to tez był duszą powstałego Towarzystwa i wówczas powstały kółka rolnicze i spółdzielnie.</vt:lpstr>
      <vt:lpstr>W grudniu 1918 r. wraz ze swym 17-letnim synem wstąpił do formującego się we Włocławku 4 szwadronu 4 pułku Ułanów Zaniemeńskich. Zainicjował składkę na „Fundusz Narodowy”, sam złożył obrączkę, sygnet i złoty zegarek. Brał udział wraz z ziemianami kujawskim w akcji dostarczania koni, siodeł i innych rzeczy dla formującego się pułku. </vt:lpstr>
      <vt:lpstr>Prezentacja programu PowerPoint</vt:lpstr>
      <vt:lpstr>Po wojnie Leon Lissowski od 1929 r. był prezesem Okręgowego Towarzystwa Organizacji i Kółek Rolniczych w Lipnie, a 1930 r. został prezesem Powiatowej Komisji Przysposobienia Rolniczego. Do końca życia nie zaprzestał kontaktów z 4 szwadronem 4 pułku Ułanów Zaniemeńskich. Był autorem muzyki do pieśni ze słowami „Nie masz pana nad ułana” – piosenki 4 pułku ułanów.</vt:lpstr>
      <vt:lpstr>Prezentacja programu PowerPoint</vt:lpstr>
      <vt:lpstr>Wykonanie : Łukasz Cieślak Klasa: VIA Szkoła Podstawowa Nr5 w Lipnie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 Lissowski- ziemianin, ułan, społecznik</dc:title>
  <dc:creator>Łukasz C</dc:creator>
  <cp:lastModifiedBy>Łukasz C</cp:lastModifiedBy>
  <cp:revision>19</cp:revision>
  <dcterms:created xsi:type="dcterms:W3CDTF">2021-10-27T13:47:17Z</dcterms:created>
  <dcterms:modified xsi:type="dcterms:W3CDTF">2021-10-28T17:19:55Z</dcterms:modified>
</cp:coreProperties>
</file>