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E05008-FBDA-410A-BE36-ACF1965CDBE3}" v="713" dt="2021-05-11T07:24:17.223"/>
    <p1510:client id="{A9A6227A-B54C-36BF-016D-B0C93D2C8BE7}" v="94" dt="2021-05-12T17:00:04.558"/>
    <p1510:client id="{D51D046A-3124-7D5A-DDD6-1D8DB3E175AE}" v="91" dt="2021-05-13T07:09:38.279"/>
    <p1510:client id="{EEFDFDDD-2ECF-D698-B0D1-DA8FB17274FC}" v="158" dt="2021-05-12T07:50:25.0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5/16/2021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65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51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869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5/16/2021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24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02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5/16/2021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143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5/16/2021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086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5/16/2021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465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5/16/2021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328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5/16/2021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85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5/16/2021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72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5/16/2021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43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24" r:id="rId8"/>
    <p:sldLayoutId id="2147483725" r:id="rId9"/>
    <p:sldLayoutId id="2147483726" r:id="rId10"/>
    <p:sldLayoutId id="2147483734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5">
            <a:extLst>
              <a:ext uri="{FF2B5EF4-FFF2-40B4-BE49-F238E27FC236}">
                <a16:creationId xmlns:a16="http://schemas.microsoft.com/office/drawing/2014/main" id="{1E644DE9-8D09-43E2-BA69-F57482CFC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6C23C919-B32E-40FF-B3D8-631316E84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" name="Picture 3" descr="Gosling leaps into water as sibling watches">
            <a:extLst>
              <a:ext uri="{FF2B5EF4-FFF2-40B4-BE49-F238E27FC236}">
                <a16:creationId xmlns:a16="http://schemas.microsoft.com/office/drawing/2014/main" id="{B0AA7513-78D6-4B42-B4B4-19D30EF619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2676" b="8760"/>
          <a:stretch/>
        </p:blipFill>
        <p:spPr>
          <a:xfrm>
            <a:off x="-44938" y="55766"/>
            <a:ext cx="12188951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21298" y="916772"/>
            <a:ext cx="7530685" cy="3163864"/>
          </a:xfrm>
        </p:spPr>
        <p:txBody>
          <a:bodyPr>
            <a:normAutofit/>
          </a:bodyPr>
          <a:lstStyle/>
          <a:p>
            <a:pPr algn="l"/>
            <a:r>
              <a:rPr lang="pl-PL" sz="5200" dirty="0">
                <a:solidFill>
                  <a:srgbClr val="FFFFFF"/>
                </a:solidFill>
                <a:ea typeface="+mj-lt"/>
                <a:cs typeface="+mj-lt"/>
              </a:rPr>
              <a:t>Kampinoski Park Narodowy</a:t>
            </a:r>
            <a:endParaRPr lang="en-US" sz="5200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074515"/>
            <a:ext cx="7583133" cy="12791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en-US" sz="2200" dirty="0">
              <a:solidFill>
                <a:srgbClr val="FFFFFF"/>
              </a:solidFill>
              <a:cs typeface="Calibri"/>
            </a:endParaRPr>
          </a:p>
          <a:p>
            <a:pPr algn="l"/>
            <a:endParaRPr lang="en-US" sz="2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ED5E97A-D21B-4AA4-83CF-DA3A380E3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AF5706D-4464-450F-93F4-853EDF68C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E0FB244-C158-43A9-AD7A-05DC5BBF6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1E3682C-17D4-439D-B7F7-12203E573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992"/>
            <a:ext cx="5638800" cy="24610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O Parku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8B899-DFCC-48AE-9B3D-1BDCD2CE38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3151" y="2194932"/>
            <a:ext cx="5638437" cy="31561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b="1"/>
              <a:t>W </a:t>
            </a:r>
            <a:r>
              <a:rPr lang="en-US" sz="1800"/>
              <a:t>parku tym znajdują się rozległe obszary bagienne, lasy, a także śródlądowe wydmy. Na jego terenie żyje większość rodzimych gatunków ptaków oraz niemal połowa występujących w Polsce gatunków ryb</a:t>
            </a:r>
          </a:p>
        </p:txBody>
      </p:sp>
      <p:pic>
        <p:nvPicPr>
          <p:cNvPr id="5" name="Picture 5" descr="A picture containing text, tree, outdoor, sign&#10;&#10;Description automatically generated">
            <a:extLst>
              <a:ext uri="{FF2B5EF4-FFF2-40B4-BE49-F238E27FC236}">
                <a16:creationId xmlns:a16="http://schemas.microsoft.com/office/drawing/2014/main" id="{A1477D87-C0F2-4400-8D83-9B2C4F7209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/>
          <a:srcRect l="28180" r="28095"/>
          <a:stretch/>
        </p:blipFill>
        <p:spPr>
          <a:xfrm>
            <a:off x="6861048" y="1"/>
            <a:ext cx="5330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99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DC48D-E089-485C-9DAB-65CD24901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Sabon Next LT"/>
              </a:rPr>
              <a:t>                </a:t>
            </a:r>
            <a:r>
              <a:rPr lang="en-US" dirty="0" err="1">
                <a:cs typeface="Sabon Next LT"/>
              </a:rPr>
              <a:t>Charakterystyczne</a:t>
            </a:r>
            <a:r>
              <a:rPr lang="en-US" dirty="0">
                <a:cs typeface="Sabon Next LT"/>
              </a:rPr>
              <a:t> </a:t>
            </a:r>
            <a:r>
              <a:rPr lang="en-US" dirty="0" err="1">
                <a:cs typeface="Sabon Next LT"/>
              </a:rPr>
              <a:t>gatunki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4E0F5-8EFC-41AB-8723-63249DE0758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ZWIERZĘTA:</a:t>
            </a:r>
          </a:p>
          <a:p>
            <a:r>
              <a:rPr lang="en-US" dirty="0" err="1"/>
              <a:t>Łoś</a:t>
            </a:r>
          </a:p>
          <a:p>
            <a:r>
              <a:rPr lang="en-US" dirty="0"/>
              <a:t>Ryś</a:t>
            </a:r>
          </a:p>
          <a:p>
            <a:r>
              <a:rPr lang="en-US" dirty="0"/>
              <a:t>Dzik</a:t>
            </a:r>
          </a:p>
          <a:p>
            <a:r>
              <a:rPr lang="en-US" dirty="0"/>
              <a:t>Borsuk</a:t>
            </a:r>
          </a:p>
          <a:p>
            <a:r>
              <a:rPr lang="en-US" dirty="0"/>
              <a:t>Bocian </a:t>
            </a:r>
            <a:r>
              <a:rPr lang="en-US" dirty="0" err="1"/>
              <a:t>czarny</a:t>
            </a:r>
          </a:p>
          <a:p>
            <a:r>
              <a:rPr lang="en-US" dirty="0"/>
              <a:t>Czapla </a:t>
            </a:r>
            <a:r>
              <a:rPr lang="en-US" dirty="0" err="1"/>
              <a:t>swia</a:t>
            </a:r>
            <a:r>
              <a:rPr lang="en-US" dirty="0"/>
              <a:t> 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104849-84A4-4431-BC18-49FC04B2E54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ROŚLINY:</a:t>
            </a:r>
          </a:p>
          <a:p>
            <a:r>
              <a:rPr lang="en-US" dirty="0" err="1"/>
              <a:t>Chamedafne</a:t>
            </a:r>
            <a:r>
              <a:rPr lang="en-US" dirty="0"/>
              <a:t> </a:t>
            </a:r>
            <a:r>
              <a:rPr lang="en-US" dirty="0" err="1"/>
              <a:t>północna</a:t>
            </a:r>
            <a:r>
              <a:rPr lang="en-US" dirty="0"/>
              <a:t> </a:t>
            </a:r>
          </a:p>
          <a:p>
            <a:r>
              <a:rPr lang="en-US" dirty="0" err="1"/>
              <a:t>Goździk</a:t>
            </a:r>
            <a:r>
              <a:rPr lang="en-US" dirty="0"/>
              <a:t> </a:t>
            </a:r>
            <a:r>
              <a:rPr lang="en-US" dirty="0" err="1"/>
              <a:t>piaskowy</a:t>
            </a:r>
          </a:p>
          <a:p>
            <a:r>
              <a:rPr lang="en-US" dirty="0" err="1"/>
              <a:t>Zimoźiół</a:t>
            </a:r>
            <a:r>
              <a:rPr lang="en-US" dirty="0"/>
              <a:t> </a:t>
            </a:r>
            <a:r>
              <a:rPr lang="en-US" dirty="0" err="1"/>
              <a:t>północny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50953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D6FD602-3113-4FC4-982F-15099614D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3048" y="0"/>
            <a:ext cx="7724071" cy="6858000"/>
            <a:chOff x="4464881" y="0"/>
            <a:chExt cx="7724071" cy="68580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B8C81AF-BEDB-486F-AB26-181C63BF14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08D8EF1-80CA-4FAD-BD38-F379CECC3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988A166-12D6-422C-83DF-039A938D9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0" y="586992"/>
            <a:ext cx="5867400" cy="16645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Historia Parku</a:t>
            </a:r>
          </a:p>
        </p:txBody>
      </p:sp>
      <p:pic>
        <p:nvPicPr>
          <p:cNvPr id="5" name="Picture 5" descr="A picture containing text, tree, outdoor, ground&#10;&#10;Description automatically generated">
            <a:extLst>
              <a:ext uri="{FF2B5EF4-FFF2-40B4-BE49-F238E27FC236}">
                <a16:creationId xmlns:a16="http://schemas.microsoft.com/office/drawing/2014/main" id="{5E2526D5-87AC-4C26-88F8-95897DBA925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06552" y="2143435"/>
            <a:ext cx="4724400" cy="26574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13C92-2E4A-4D07-94ED-A74E4B75C7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38860" y="2411653"/>
            <a:ext cx="5867022" cy="39288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b="1" dirty="0" err="1"/>
              <a:t>polski</a:t>
            </a:r>
            <a:r>
              <a:rPr lang="en-US" sz="1800" dirty="0"/>
              <a:t> park </a:t>
            </a:r>
            <a:r>
              <a:rPr lang="en-US" sz="1800" dirty="0" err="1"/>
              <a:t>narodowy</a:t>
            </a:r>
            <a:r>
              <a:rPr lang="en-US" sz="1800" dirty="0"/>
              <a:t> </a:t>
            </a:r>
            <a:r>
              <a:rPr lang="en-US" sz="1800" dirty="0" err="1"/>
              <a:t>został</a:t>
            </a:r>
            <a:r>
              <a:rPr lang="en-US" sz="1800" dirty="0"/>
              <a:t> </a:t>
            </a:r>
            <a:r>
              <a:rPr lang="en-US" sz="1800" dirty="0" err="1"/>
              <a:t>utworzony</a:t>
            </a:r>
            <a:r>
              <a:rPr lang="en-US" sz="1800" dirty="0"/>
              <a:t> w 1959 </a:t>
            </a:r>
            <a:r>
              <a:rPr lang="en-US" sz="1800" dirty="0" err="1"/>
              <a:t>roku</a:t>
            </a:r>
            <a:r>
              <a:rPr lang="en-US" sz="1800" dirty="0"/>
              <a:t> w </a:t>
            </a:r>
            <a:r>
              <a:rPr lang="en-US" sz="1800" dirty="0" err="1"/>
              <a:t>województwie</a:t>
            </a:r>
            <a:r>
              <a:rPr lang="en-US" sz="1800" dirty="0"/>
              <a:t> </a:t>
            </a:r>
            <a:r>
              <a:rPr lang="en-US" sz="1800" dirty="0" err="1"/>
              <a:t>warszawskim</a:t>
            </a:r>
            <a:r>
              <a:rPr lang="en-US" sz="1800" dirty="0"/>
              <a:t>. 21 </a:t>
            </a:r>
            <a:r>
              <a:rPr lang="en-US" sz="1800" dirty="0" err="1"/>
              <a:t>stycznia</a:t>
            </a:r>
            <a:r>
              <a:rPr lang="en-US" sz="1800" dirty="0"/>
              <a:t> 2000  </a:t>
            </a:r>
            <a:r>
              <a:rPr lang="en-US" sz="1800" dirty="0" err="1"/>
              <a:t>został</a:t>
            </a:r>
            <a:r>
              <a:rPr lang="en-US" sz="1800" dirty="0"/>
              <a:t> </a:t>
            </a:r>
            <a:r>
              <a:rPr lang="en-US" sz="1800" dirty="0" err="1"/>
              <a:t>wpisany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światową</a:t>
            </a:r>
            <a:r>
              <a:rPr lang="en-US" sz="1800" dirty="0"/>
              <a:t> </a:t>
            </a:r>
            <a:r>
              <a:rPr lang="en-US" sz="1800" dirty="0" err="1"/>
              <a:t>listę</a:t>
            </a:r>
            <a:r>
              <a:rPr lang="en-US" sz="1800" dirty="0"/>
              <a:t> </a:t>
            </a:r>
            <a:r>
              <a:rPr lang="en-US" sz="1800" dirty="0" err="1"/>
              <a:t>rezerwatów</a:t>
            </a:r>
            <a:r>
              <a:rPr lang="en-US" sz="1800" dirty="0"/>
              <a:t> </a:t>
            </a:r>
            <a:r>
              <a:rPr lang="en-US" sz="1800" dirty="0" err="1"/>
              <a:t>biosfery</a:t>
            </a:r>
            <a:r>
              <a:rPr lang="en-US" sz="1800" dirty="0"/>
              <a:t> UNESCO. </a:t>
            </a:r>
            <a:r>
              <a:rPr lang="en-US" sz="1800" dirty="0" err="1"/>
              <a:t>Obejmuje</a:t>
            </a:r>
            <a:r>
              <a:rPr lang="en-US" sz="1800" dirty="0"/>
              <a:t> </a:t>
            </a:r>
            <a:r>
              <a:rPr lang="en-US" sz="1800" dirty="0" err="1"/>
              <a:t>tereny</a:t>
            </a:r>
            <a:r>
              <a:rPr lang="en-US" sz="1800" dirty="0"/>
              <a:t> </a:t>
            </a:r>
            <a:r>
              <a:rPr lang="en-US" sz="1800" dirty="0" err="1"/>
              <a:t>Puszczy</a:t>
            </a:r>
            <a:r>
              <a:rPr lang="en-US" sz="1800" dirty="0"/>
              <a:t> </a:t>
            </a:r>
            <a:r>
              <a:rPr lang="en-US" sz="1800" dirty="0" err="1"/>
              <a:t>Kampinoskiej</a:t>
            </a:r>
            <a:r>
              <a:rPr lang="en-US" sz="1800" dirty="0"/>
              <a:t> w </a:t>
            </a:r>
            <a:r>
              <a:rPr lang="en-US" sz="1800" dirty="0" err="1"/>
              <a:t>pradolinie</a:t>
            </a:r>
            <a:r>
              <a:rPr lang="en-US" sz="1800" dirty="0"/>
              <a:t> </a:t>
            </a:r>
            <a:r>
              <a:rPr lang="en-US" sz="1800" dirty="0" err="1"/>
              <a:t>Wisły</a:t>
            </a:r>
            <a:r>
              <a:rPr lang="en-US" sz="1800" dirty="0"/>
              <a:t>, w </a:t>
            </a:r>
            <a:r>
              <a:rPr lang="en-US" sz="1800" dirty="0" err="1"/>
              <a:t>zachodniej</a:t>
            </a:r>
            <a:r>
              <a:rPr lang="en-US" sz="1800" dirty="0"/>
              <a:t> </a:t>
            </a:r>
            <a:r>
              <a:rPr lang="en-US" sz="1800" dirty="0" err="1"/>
              <a:t>części</a:t>
            </a:r>
            <a:r>
              <a:rPr lang="en-US" sz="1800" dirty="0"/>
              <a:t> </a:t>
            </a:r>
            <a:r>
              <a:rPr lang="en-US" sz="1800" dirty="0" err="1"/>
              <a:t>Kotliny</a:t>
            </a:r>
            <a:r>
              <a:rPr lang="en-US" sz="1800" dirty="0"/>
              <a:t> </a:t>
            </a:r>
            <a:r>
              <a:rPr lang="en-US" sz="1800" dirty="0" err="1"/>
              <a:t>Warszawskiej</a:t>
            </a:r>
            <a:r>
              <a:rPr lang="en-US" sz="1800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176313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FCC0D-639A-4FB2-9503-FFF62CAD8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1353" y="579492"/>
            <a:ext cx="11274612" cy="1325563"/>
          </a:xfrm>
        </p:spPr>
        <p:txBody>
          <a:bodyPr/>
          <a:lstStyle/>
          <a:p>
            <a:r>
              <a:rPr lang="en-US" dirty="0" err="1">
                <a:cs typeface="Sabon Next LT"/>
              </a:rPr>
              <a:t>Symbolem</a:t>
            </a:r>
            <a:r>
              <a:rPr lang="en-US" dirty="0">
                <a:cs typeface="Sabon Next LT"/>
              </a:rPr>
              <a:t> </a:t>
            </a:r>
            <a:r>
              <a:rPr lang="en-US" dirty="0" err="1">
                <a:cs typeface="Sabon Next LT"/>
              </a:rPr>
              <a:t>parku</a:t>
            </a:r>
            <a:r>
              <a:rPr lang="en-US" dirty="0">
                <a:cs typeface="Sabon Next LT"/>
              </a:rPr>
              <a:t> jest </a:t>
            </a:r>
            <a:r>
              <a:rPr lang="en-US" dirty="0" err="1">
                <a:cs typeface="Sabon Next LT"/>
              </a:rPr>
              <a:t>łoś</a:t>
            </a:r>
            <a:endParaRPr lang="en-US" dirty="0" err="1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591A644D-8DC2-42F2-9BF4-D0C5145B3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44" y="1908718"/>
            <a:ext cx="4787590" cy="478759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26730B98-762D-4CD4-B425-4F3A97848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5692" y="2523446"/>
            <a:ext cx="5391614" cy="357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34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577-33F5-43D1-B0BA-BC544ACF5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Sabon Next LT"/>
              </a:rPr>
              <a:t>Ciekawostki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EE122-6B12-489A-A1D5-88A9BF066D1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ea typeface="+mn-lt"/>
                <a:cs typeface="+mn-lt"/>
              </a:rPr>
              <a:t>Blisko</a:t>
            </a:r>
            <a:r>
              <a:rPr lang="en-US" dirty="0">
                <a:ea typeface="+mn-lt"/>
                <a:cs typeface="+mn-lt"/>
              </a:rPr>
              <a:t> 3/4 </a:t>
            </a:r>
            <a:r>
              <a:rPr lang="en-US" dirty="0" err="1">
                <a:ea typeface="+mn-lt"/>
                <a:cs typeface="+mn-lt"/>
              </a:rPr>
              <a:t>terenów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parku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stanowią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lasy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pozostała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część</a:t>
            </a:r>
            <a:r>
              <a:rPr lang="en-US" dirty="0">
                <a:ea typeface="+mn-lt"/>
                <a:cs typeface="+mn-lt"/>
              </a:rPr>
              <a:t> to </a:t>
            </a:r>
            <a:r>
              <a:rPr lang="en-US" dirty="0" err="1">
                <a:ea typeface="+mn-lt"/>
                <a:cs typeface="+mn-lt"/>
              </a:rPr>
              <a:t>głównie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łąka</a:t>
            </a:r>
            <a:r>
              <a:rPr lang="en-US" dirty="0">
                <a:ea typeface="+mn-lt"/>
                <a:cs typeface="+mn-lt"/>
              </a:rPr>
              <a:t>.</a:t>
            </a:r>
          </a:p>
          <a:p>
            <a:r>
              <a:rPr lang="en-US" dirty="0">
                <a:ea typeface="+mn-lt"/>
                <a:cs typeface="+mn-lt"/>
              </a:rPr>
              <a:t>Ze </a:t>
            </a:r>
            <a:r>
              <a:rPr lang="en-US" dirty="0" err="1">
                <a:ea typeface="+mn-lt"/>
                <a:cs typeface="+mn-lt"/>
              </a:rPr>
              <a:t>względu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bliskość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b="1" dirty="0" err="1">
                <a:ea typeface="+mn-lt"/>
                <a:cs typeface="+mn-lt"/>
              </a:rPr>
              <a:t>parku</a:t>
            </a:r>
            <a:r>
              <a:rPr lang="en-US" dirty="0">
                <a:ea typeface="+mn-lt"/>
                <a:cs typeface="+mn-lt"/>
              </a:rPr>
              <a:t> z </a:t>
            </a:r>
            <a:r>
              <a:rPr lang="en-US" dirty="0" err="1">
                <a:ea typeface="+mn-lt"/>
                <a:cs typeface="+mn-lt"/>
              </a:rPr>
              <a:t>wielkim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miastem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bywa</a:t>
            </a:r>
            <a:r>
              <a:rPr lang="en-US" dirty="0">
                <a:ea typeface="+mn-lt"/>
                <a:cs typeface="+mn-lt"/>
              </a:rPr>
              <a:t> on </a:t>
            </a:r>
            <a:r>
              <a:rPr lang="en-US" dirty="0" err="1">
                <a:ea typeface="+mn-lt"/>
                <a:cs typeface="+mn-lt"/>
              </a:rPr>
              <a:t>także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nazywany</a:t>
            </a:r>
            <a:r>
              <a:rPr lang="en-US" dirty="0">
                <a:ea typeface="+mn-lt"/>
                <a:cs typeface="+mn-lt"/>
              </a:rPr>
              <a:t> "</a:t>
            </a:r>
            <a:r>
              <a:rPr lang="en-US" dirty="0" err="1">
                <a:ea typeface="+mn-lt"/>
                <a:cs typeface="+mn-lt"/>
              </a:rPr>
              <a:t>zielonymi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płucami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Warszawy</a:t>
            </a:r>
            <a:r>
              <a:rPr lang="en-US" dirty="0">
                <a:ea typeface="+mn-lt"/>
                <a:cs typeface="+mn-lt"/>
              </a:rPr>
              <a:t>".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EEE8C4-B831-40BC-B843-F4632FDCEA8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 Najważniejszym elementem krajobrazu parku są wydmy. Wysokie wydmy piaszczyste uznawane są za jedne z najlepiej </a:t>
            </a:r>
            <a:r>
              <a:rPr lang="en-US" dirty="0" err="1">
                <a:ea typeface="+mn-lt"/>
                <a:cs typeface="+mn-lt"/>
              </a:rPr>
              <a:t>zachowanych</a:t>
            </a:r>
            <a:r>
              <a:rPr lang="en-US" dirty="0">
                <a:ea typeface="+mn-lt"/>
                <a:cs typeface="+mn-lt"/>
              </a:rPr>
              <a:t> w </a:t>
            </a:r>
            <a:r>
              <a:rPr lang="en-US" dirty="0" err="1">
                <a:ea typeface="+mn-lt"/>
                <a:cs typeface="+mn-lt"/>
              </a:rPr>
              <a:t>Europie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293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56FDC7-1CAA-4C15-A4EB-E2D21372B4AB}"/>
              </a:ext>
            </a:extLst>
          </p:cNvPr>
          <p:cNvSpPr txBox="1"/>
          <p:nvPr/>
        </p:nvSpPr>
        <p:spPr>
          <a:xfrm>
            <a:off x="1659082" y="1814945"/>
            <a:ext cx="9514607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 err="1">
                <a:latin typeface="Avenir Next LT Pro"/>
                <a:cs typeface="Angsana New"/>
              </a:rPr>
              <a:t>Dziękuje</a:t>
            </a:r>
            <a:r>
              <a:rPr lang="en-US" b="1" dirty="0">
                <a:latin typeface="Avenir Next LT Pro"/>
                <a:cs typeface="Angsana New"/>
              </a:rPr>
              <a:t> </a:t>
            </a:r>
            <a:r>
              <a:rPr lang="en-US" sz="4400" dirty="0">
                <a:latin typeface="Avenir Next LT Pro"/>
                <a:cs typeface="Angsana New"/>
              </a:rPr>
              <a:t>za </a:t>
            </a:r>
            <a:r>
              <a:rPr lang="en-US" sz="4400" dirty="0" err="1">
                <a:latin typeface="Avenir Next LT Pro"/>
                <a:cs typeface="Angsana New"/>
              </a:rPr>
              <a:t>obejrzenie</a:t>
            </a:r>
            <a:r>
              <a:rPr lang="en-US" sz="4400" dirty="0">
                <a:latin typeface="Avenir Next LT Pro"/>
                <a:cs typeface="Angsana New"/>
              </a:rPr>
              <a:t> </a:t>
            </a:r>
            <a:r>
              <a:rPr lang="en-US" sz="4400" dirty="0" err="1">
                <a:latin typeface="Avenir Next LT Pro"/>
                <a:cs typeface="Angsana New"/>
              </a:rPr>
              <a:t>prezentacji</a:t>
            </a:r>
            <a:endParaRPr lang="en-US" sz="4400">
              <a:latin typeface="Avenir Next LT Pro"/>
              <a:cs typeface="Angsana New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BA012F-27D2-4218-8E93-4F8ABECFD9C3}"/>
              </a:ext>
            </a:extLst>
          </p:cNvPr>
          <p:cNvSpPr txBox="1"/>
          <p:nvPr/>
        </p:nvSpPr>
        <p:spPr>
          <a:xfrm>
            <a:off x="9893877" y="5988627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Szymon </a:t>
            </a:r>
            <a:r>
              <a:rPr lang="en-US" dirty="0" err="1"/>
              <a:t>Sztuczka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79318900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Custom 81">
      <a:dk1>
        <a:sysClr val="windowText" lastClr="000000"/>
      </a:dk1>
      <a:lt1>
        <a:sysClr val="window" lastClr="FFFFFF"/>
      </a:lt1>
      <a:dk2>
        <a:srgbClr val="21363B"/>
      </a:dk2>
      <a:lt2>
        <a:srgbClr val="F4F2F0"/>
      </a:lt2>
      <a:accent1>
        <a:srgbClr val="758468"/>
      </a:accent1>
      <a:accent2>
        <a:srgbClr val="B5A7AC"/>
      </a:accent2>
      <a:accent3>
        <a:srgbClr val="CC9C6F"/>
      </a:accent3>
      <a:accent4>
        <a:srgbClr val="767640"/>
      </a:accent4>
      <a:accent5>
        <a:srgbClr val="A5B295"/>
      </a:accent5>
      <a:accent6>
        <a:srgbClr val="C19DA7"/>
      </a:accent6>
      <a:hlink>
        <a:srgbClr val="D13D6E"/>
      </a:hlink>
      <a:folHlink>
        <a:srgbClr val="6C9D92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DappledVTI</vt:lpstr>
      <vt:lpstr>Kampinoski Park Narodowy</vt:lpstr>
      <vt:lpstr>O Parku</vt:lpstr>
      <vt:lpstr>                Charakterystyczne gatunki</vt:lpstr>
      <vt:lpstr>Historia Parku</vt:lpstr>
      <vt:lpstr>Symbolem parku jest łoś</vt:lpstr>
      <vt:lpstr>Ciekawostki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Kampinoski Park</dc:title>
  <dc:creator/>
  <cp:lastModifiedBy/>
  <cp:revision>117</cp:revision>
  <dcterms:created xsi:type="dcterms:W3CDTF">2021-05-11T07:15:08Z</dcterms:created>
  <dcterms:modified xsi:type="dcterms:W3CDTF">2021-05-16T14:55:18Z</dcterms:modified>
</cp:coreProperties>
</file>