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B2FE4-BB4C-4F91-B0FC-EB901E2B627A}" v="821" dt="2021-05-06T07:37:05.720"/>
    <p1510:client id="{534F7AFD-657F-C63A-D650-2CE25F311506}" v="104" dt="2021-05-10T11:56:32.438"/>
    <p1510:client id="{AE6ED79B-B2A6-D9EB-71D8-65084FF1E201}" v="628" dt="2021-05-08T10:02:03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0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8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2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6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Katedra Santa Maria del Fiore">
            <a:extLst>
              <a:ext uri="{FF2B5EF4-FFF2-40B4-BE49-F238E27FC236}">
                <a16:creationId xmlns:a16="http://schemas.microsoft.com/office/drawing/2014/main" id="{3760C683-3B9F-4370-BD58-7A15A6A15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09" r="-1" b="-1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199" y="1122363"/>
            <a:ext cx="5638801" cy="23876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Jan Paweł II prezentacja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199" y="3602038"/>
            <a:ext cx="5638801" cy="165576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Klasa 4a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B71DFC-5CE8-4EE5-B2F9-DEEC17DB3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55577" y="0"/>
            <a:ext cx="3913069" cy="5219797"/>
            <a:chOff x="8055577" y="0"/>
            <a:chExt cx="3913069" cy="52197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4C965D7-C450-45B2-9B4B-040D8759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96379" y="2615848"/>
              <a:ext cx="472267" cy="4722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C76DAB-00A0-434E-A2D6-700E430E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55577" y="4963665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E6442B-2FAB-4DB8-9AFF-0EB3743D3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13342" y="0"/>
              <a:ext cx="3499900" cy="2960417"/>
            </a:xfrm>
            <a:custGeom>
              <a:avLst/>
              <a:gdLst>
                <a:gd name="connsiteX0" fmla="*/ 489498 w 3499900"/>
                <a:gd name="connsiteY0" fmla="*/ 0 h 2960417"/>
                <a:gd name="connsiteX1" fmla="*/ 3499900 w 3499900"/>
                <a:gd name="connsiteY1" fmla="*/ 0 h 2960417"/>
                <a:gd name="connsiteX2" fmla="*/ 3499900 w 3499900"/>
                <a:gd name="connsiteY2" fmla="*/ 1207897 h 2960417"/>
                <a:gd name="connsiteX3" fmla="*/ 1747380 w 3499900"/>
                <a:gd name="connsiteY3" fmla="*/ 2960417 h 2960417"/>
                <a:gd name="connsiteX4" fmla="*/ 0 w 3499900"/>
                <a:gd name="connsiteY4" fmla="*/ 2960417 h 2960417"/>
                <a:gd name="connsiteX5" fmla="*/ 0 w 3499900"/>
                <a:gd name="connsiteY5" fmla="*/ 1213037 h 2960417"/>
                <a:gd name="connsiteX6" fmla="*/ 400187 w 3499900"/>
                <a:gd name="connsiteY6" fmla="*/ 98267 h 296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900" h="2960417">
                  <a:moveTo>
                    <a:pt x="489498" y="0"/>
                  </a:moveTo>
                  <a:lnTo>
                    <a:pt x="3499900" y="0"/>
                  </a:lnTo>
                  <a:lnTo>
                    <a:pt x="3499900" y="1207897"/>
                  </a:lnTo>
                  <a:cubicBezTo>
                    <a:pt x="3499900" y="2175797"/>
                    <a:pt x="2715280" y="2960417"/>
                    <a:pt x="1747380" y="2960417"/>
                  </a:cubicBezTo>
                  <a:lnTo>
                    <a:pt x="0" y="2960417"/>
                  </a:lnTo>
                  <a:lnTo>
                    <a:pt x="0" y="1213037"/>
                  </a:lnTo>
                  <a:cubicBezTo>
                    <a:pt x="0" y="789581"/>
                    <a:pt x="150181" y="401205"/>
                    <a:pt x="400187" y="982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61C00C-B754-4684-926B-765D4B012FBE}"/>
              </a:ext>
            </a:extLst>
          </p:cNvPr>
          <p:cNvSpPr txBox="1"/>
          <p:nvPr/>
        </p:nvSpPr>
        <p:spPr>
          <a:xfrm>
            <a:off x="345688" y="1291684"/>
            <a:ext cx="6943725" cy="38703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Papież był miły, dowcipny i dobry</a:t>
            </a:r>
            <a:endParaRPr lang="pl-PL" sz="3200"/>
          </a:p>
        </p:txBody>
      </p:sp>
      <p:pic>
        <p:nvPicPr>
          <p:cNvPr id="3" name="Obraz 3" descr="Obraz zawierający osoba, kapelusz, noszenie&#10;&#10;Opis wygenerowany automatycznie">
            <a:extLst>
              <a:ext uri="{FF2B5EF4-FFF2-40B4-BE49-F238E27FC236}">
                <a16:creationId xmlns:a16="http://schemas.microsoft.com/office/drawing/2014/main" id="{59A69707-2F3B-40F2-A046-40B80BB08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7" r="11824" b="-3"/>
          <a:stretch/>
        </p:blipFill>
        <p:spPr>
          <a:xfrm>
            <a:off x="8654433" y="10"/>
            <a:ext cx="2981025" cy="2720886"/>
          </a:xfrm>
          <a:custGeom>
            <a:avLst/>
            <a:gdLst/>
            <a:ahLst/>
            <a:cxnLst/>
            <a:rect l="l" t="t" r="r" b="b"/>
            <a:pathLst>
              <a:path w="2981025" h="2720896">
                <a:moveTo>
                  <a:pt x="651328" y="0"/>
                </a:moveTo>
                <a:lnTo>
                  <a:pt x="2981025" y="0"/>
                </a:lnTo>
                <a:lnTo>
                  <a:pt x="2981025" y="1228194"/>
                </a:lnTo>
                <a:cubicBezTo>
                  <a:pt x="2981025" y="2052599"/>
                  <a:pt x="2312728" y="2720896"/>
                  <a:pt x="1488323" y="2720896"/>
                </a:cubicBezTo>
                <a:lnTo>
                  <a:pt x="0" y="2720896"/>
                </a:lnTo>
                <a:lnTo>
                  <a:pt x="0" y="1232572"/>
                </a:lnTo>
                <a:cubicBezTo>
                  <a:pt x="0" y="781726"/>
                  <a:pt x="199869" y="377566"/>
                  <a:pt x="515836" y="103866"/>
                </a:cubicBezTo>
                <a:close/>
              </a:path>
            </a:pathLst>
          </a:custGeom>
        </p:spPr>
      </p:pic>
      <p:pic>
        <p:nvPicPr>
          <p:cNvPr id="4" name="Obraz 4" descr="Obraz zawierający starsze&#10;&#10;Opis wygenerowany automatycznie">
            <a:extLst>
              <a:ext uri="{FF2B5EF4-FFF2-40B4-BE49-F238E27FC236}">
                <a16:creationId xmlns:a16="http://schemas.microsoft.com/office/drawing/2014/main" id="{DEEB69B2-C9B7-4D3C-A5E4-C28FF364EF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6666"/>
          <a:stretch/>
        </p:blipFill>
        <p:spPr>
          <a:xfrm>
            <a:off x="8400279" y="3069331"/>
            <a:ext cx="3788670" cy="3788669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944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Obraz 3" descr="Obraz zawierający osoba, czerwony&#10;&#10;Opis wygenerowany automatycznie">
            <a:extLst>
              <a:ext uri="{FF2B5EF4-FFF2-40B4-BE49-F238E27FC236}">
                <a16:creationId xmlns:a16="http://schemas.microsoft.com/office/drawing/2014/main" id="{310329C1-0DDB-4CAC-A19A-D92986753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838" r="-1" b="4870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F45987A-3A2E-45FE-947D-464BBA890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2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7FFFFD7-6580-441D-B88B-FD7863EBC178}"/>
              </a:ext>
            </a:extLst>
          </p:cNvPr>
          <p:cNvSpPr txBox="1"/>
          <p:nvPr/>
        </p:nvSpPr>
        <p:spPr>
          <a:xfrm>
            <a:off x="8350934" y="193095"/>
            <a:ext cx="5549369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Ur. 20 maja 1920</a:t>
            </a:r>
            <a:br>
              <a:rPr lang="en-US" sz="3200">
                <a:latin typeface="+mj-lt"/>
                <a:ea typeface="+mj-ea"/>
                <a:cs typeface="+mj-cs"/>
              </a:rPr>
            </a:br>
            <a:r>
              <a:rPr lang="en-US" sz="3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Zm. 2 kwietnia 2005</a:t>
            </a:r>
          </a:p>
        </p:txBody>
      </p:sp>
    </p:spTree>
    <p:extLst>
      <p:ext uri="{BB962C8B-B14F-4D97-AF65-F5344CB8AC3E}">
        <p14:creationId xmlns:p14="http://schemas.microsoft.com/office/powerpoint/2010/main" val="53781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6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8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50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79" y="16681"/>
            <a:ext cx="6905281" cy="6827374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6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D402691-115F-4BD4-A787-27A3A11004B1}"/>
              </a:ext>
            </a:extLst>
          </p:cNvPr>
          <p:cNvSpPr txBox="1"/>
          <p:nvPr/>
        </p:nvSpPr>
        <p:spPr>
          <a:xfrm>
            <a:off x="457200" y="676656"/>
            <a:ext cx="4563482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latin typeface="+mj-lt"/>
                <a:ea typeface="+mj-ea"/>
                <a:cs typeface="+mj-cs"/>
              </a:rPr>
              <a:t>Pracę wykonali:</a:t>
            </a:r>
            <a:br>
              <a:rPr lang="en-US" sz="4600">
                <a:latin typeface="+mj-lt"/>
                <a:ea typeface="+mj-ea"/>
                <a:cs typeface="+mj-cs"/>
              </a:rPr>
            </a:br>
            <a:r>
              <a:rPr lang="en-US" sz="4600">
                <a:latin typeface="+mj-lt"/>
                <a:ea typeface="+mj-ea"/>
                <a:cs typeface="+mj-cs"/>
              </a:rPr>
              <a:t>- Maciej Rakowski</a:t>
            </a:r>
            <a:br>
              <a:rPr lang="en-US" sz="4600">
                <a:latin typeface="+mj-lt"/>
                <a:ea typeface="+mj-ea"/>
                <a:cs typeface="+mj-cs"/>
              </a:rPr>
            </a:br>
            <a:r>
              <a:rPr lang="en-US" sz="4600">
                <a:latin typeface="+mj-lt"/>
                <a:ea typeface="+mj-ea"/>
                <a:cs typeface="+mj-cs"/>
              </a:rPr>
              <a:t>- Adrian Daniecki</a:t>
            </a:r>
          </a:p>
        </p:txBody>
      </p:sp>
    </p:spTree>
    <p:extLst>
      <p:ext uri="{BB962C8B-B14F-4D97-AF65-F5344CB8AC3E}">
        <p14:creationId xmlns:p14="http://schemas.microsoft.com/office/powerpoint/2010/main" val="222909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687279-FD06-466A-B23B-8E190309411F}"/>
              </a:ext>
            </a:extLst>
          </p:cNvPr>
          <p:cNvSpPr txBox="1"/>
          <p:nvPr/>
        </p:nvSpPr>
        <p:spPr>
          <a:xfrm>
            <a:off x="457200" y="676656"/>
            <a:ext cx="3277432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Jan Paweł II patron naszej szkoły</a:t>
            </a:r>
          </a:p>
        </p:txBody>
      </p:sp>
      <p:pic>
        <p:nvPicPr>
          <p:cNvPr id="4" name="Obraz 4" descr="Obraz zawierający osoba, niebo, mężczyzna, starsze&#10;&#10;Opis wygenerowany automatycznie">
            <a:extLst>
              <a:ext uri="{FF2B5EF4-FFF2-40B4-BE49-F238E27FC236}">
                <a16:creationId xmlns:a16="http://schemas.microsoft.com/office/drawing/2014/main" id="{187EB3D3-C78F-4BA4-916C-399DA0B1C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5" r="-1" b="10754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6D2E130-7677-4E90-9085-1E528842F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8980" y="1903290"/>
            <a:ext cx="3277432" cy="3063240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892070-FA34-41C5-9008-7FB0D77F1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2559467" y="467236"/>
            <a:ext cx="61854" cy="5772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3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5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7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9" name="Background Fill">
            <a:extLst>
              <a:ext uri="{FF2B5EF4-FFF2-40B4-BE49-F238E27FC236}">
                <a16:creationId xmlns:a16="http://schemas.microsoft.com/office/drawing/2014/main" id="{66C115EF-F0EA-46A7-A25C-125D26FAA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olor Fill">
            <a:extLst>
              <a:ext uri="{FF2B5EF4-FFF2-40B4-BE49-F238E27FC236}">
                <a16:creationId xmlns:a16="http://schemas.microsoft.com/office/drawing/2014/main" id="{97BF6B6D-C479-40CF-B042-7D70D828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F86C3C-FC48-4AB2-97FA-F4AC7F6F3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9089" y="-3532"/>
            <a:ext cx="4449863" cy="4717820"/>
            <a:chOff x="7739089" y="-3532"/>
            <a:chExt cx="4449863" cy="471782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2B5D76F-FCC4-4521-916F-491D822D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22630" y="4023444"/>
              <a:ext cx="514757" cy="5169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F8D89A6-8111-4B9B-A1BB-F448E802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627" y="340461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9">
              <a:extLst>
                <a:ext uri="{FF2B5EF4-FFF2-40B4-BE49-F238E27FC236}">
                  <a16:creationId xmlns:a16="http://schemas.microsoft.com/office/drawing/2014/main" id="{86C325F3-A534-44C6-B6E1-1F0DD4D6D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39089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Texture">
            <a:extLst>
              <a:ext uri="{FF2B5EF4-FFF2-40B4-BE49-F238E27FC236}">
                <a16:creationId xmlns:a16="http://schemas.microsoft.com/office/drawing/2014/main" id="{C1E15FC6-E547-48B3-9AD4-3945840EC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C3FF67-3187-4233-BB05-8E5F69E0A921}"/>
              </a:ext>
            </a:extLst>
          </p:cNvPr>
          <p:cNvSpPr txBox="1"/>
          <p:nvPr/>
        </p:nvSpPr>
        <p:spPr>
          <a:xfrm>
            <a:off x="299224" y="789879"/>
            <a:ext cx="6943725" cy="387560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/>
          </a:p>
        </p:txBody>
      </p:sp>
      <p:pic>
        <p:nvPicPr>
          <p:cNvPr id="2" name="Obraz 2" descr="Obraz zawierający osoba, trzymający, mężczyzna, noszenie&#10;&#10;Opis wygenerowany automatycznie">
            <a:extLst>
              <a:ext uri="{FF2B5EF4-FFF2-40B4-BE49-F238E27FC236}">
                <a16:creationId xmlns:a16="http://schemas.microsoft.com/office/drawing/2014/main" id="{26F6C9D8-E0C4-4309-80DA-B97E688A7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63" b="28187"/>
          <a:stretch/>
        </p:blipFill>
        <p:spPr>
          <a:xfrm>
            <a:off x="7890250" y="127841"/>
            <a:ext cx="3612857" cy="3612856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pic>
        <p:nvPicPr>
          <p:cNvPr id="4" name="Obraz 4" descr="Obraz zawierający osoba, mężczyzna, wewnątrz&#10;&#10;Opis wygenerowany automatycznie">
            <a:extLst>
              <a:ext uri="{FF2B5EF4-FFF2-40B4-BE49-F238E27FC236}">
                <a16:creationId xmlns:a16="http://schemas.microsoft.com/office/drawing/2014/main" id="{6DCA466A-F423-4EA1-96F5-97F3CF28D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21" r="19070" b="-1"/>
          <a:stretch/>
        </p:blipFill>
        <p:spPr>
          <a:xfrm>
            <a:off x="8382836" y="3998678"/>
            <a:ext cx="3233380" cy="2859322"/>
          </a:xfrm>
          <a:custGeom>
            <a:avLst/>
            <a:gdLst/>
            <a:ahLst/>
            <a:cxnLst/>
            <a:rect l="l" t="t" r="r" b="b"/>
            <a:pathLst>
              <a:path w="3316319" h="2932666">
                <a:moveTo>
                  <a:pt x="1660595" y="0"/>
                </a:moveTo>
                <a:lnTo>
                  <a:pt x="3316319" y="0"/>
                </a:lnTo>
                <a:lnTo>
                  <a:pt x="3316319" y="1646632"/>
                </a:lnTo>
                <a:cubicBezTo>
                  <a:pt x="3316319" y="2159685"/>
                  <a:pt x="3081083" y="2618091"/>
                  <a:pt x="2712021" y="2920995"/>
                </a:cubicBezTo>
                <a:lnTo>
                  <a:pt x="2696327" y="2932666"/>
                </a:lnTo>
                <a:lnTo>
                  <a:pt x="0" y="2932666"/>
                </a:lnTo>
                <a:lnTo>
                  <a:pt x="0" y="1651476"/>
                </a:lnTo>
                <a:cubicBezTo>
                  <a:pt x="0" y="739381"/>
                  <a:pt x="743464" y="0"/>
                  <a:pt x="1660595" y="0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65B1AAC-B38B-4B9F-8D0F-3530BB0A39C9}"/>
              </a:ext>
            </a:extLst>
          </p:cNvPr>
          <p:cNvSpPr txBox="1"/>
          <p:nvPr/>
        </p:nvSpPr>
        <p:spPr>
          <a:xfrm>
            <a:off x="982934" y="1233836"/>
            <a:ext cx="414639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/>
              <a:t>Mama miała na imię Emilia</a:t>
            </a:r>
            <a:br>
              <a:rPr lang="pl-PL" sz="3600"/>
            </a:br>
            <a:br>
              <a:rPr lang="pl-PL" sz="3600"/>
            </a:br>
            <a:r>
              <a:rPr lang="pl-PL" sz="3600"/>
              <a:t> Tata miał na imię Karol </a:t>
            </a:r>
            <a:br>
              <a:rPr lang="pl-PL" sz="3600"/>
            </a:br>
            <a:br>
              <a:rPr lang="pl-PL" sz="3600"/>
            </a:br>
            <a:r>
              <a:rPr lang="pl-PL" sz="3600"/>
              <a:t>Rodzeństwo: Olga i Edmund</a:t>
            </a:r>
          </a:p>
        </p:txBody>
      </p:sp>
    </p:spTree>
    <p:extLst>
      <p:ext uri="{BB962C8B-B14F-4D97-AF65-F5344CB8AC3E}">
        <p14:creationId xmlns:p14="http://schemas.microsoft.com/office/powerpoint/2010/main" val="180138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7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75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Obraz 2" descr="Obraz zawierający osoba&#10;&#10;Opis wygenerowany automatycznie">
            <a:extLst>
              <a:ext uri="{FF2B5EF4-FFF2-40B4-BE49-F238E27FC236}">
                <a16:creationId xmlns:a16="http://schemas.microsoft.com/office/drawing/2014/main" id="{03E9FAB0-7410-4397-9179-085FEE651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1711" r="-1" b="5849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87037D-D197-4CDD-BB5E-43AEE9E53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0831A48-06AA-4F55-A600-4721F07F3179}"/>
              </a:ext>
            </a:extLst>
          </p:cNvPr>
          <p:cNvSpPr txBox="1"/>
          <p:nvPr/>
        </p:nvSpPr>
        <p:spPr>
          <a:xfrm>
            <a:off x="455541" y="4114799"/>
            <a:ext cx="6744188" cy="201399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Gdy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Papież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był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mały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bardzo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lubił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grać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piłkę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nożną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pozycji</a:t>
            </a: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bramkarza</a:t>
            </a:r>
          </a:p>
        </p:txBody>
      </p:sp>
    </p:spTree>
    <p:extLst>
      <p:ext uri="{BB962C8B-B14F-4D97-AF65-F5344CB8AC3E}">
        <p14:creationId xmlns:p14="http://schemas.microsoft.com/office/powerpoint/2010/main" val="102701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33F6AA-C5A6-4FEB-9ED1-FE0D0ACFA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87143" y="0"/>
            <a:ext cx="5001809" cy="3481385"/>
            <a:chOff x="7187143" y="0"/>
            <a:chExt cx="5001809" cy="3481385"/>
          </a:xfrm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3B1B2AC5-337C-46C3-A6BD-0160092F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87143" y="484365"/>
              <a:ext cx="1603949" cy="1603948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C45BC5D-08FB-4086-A3E8-8784E3CC4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7820" y="3215806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E65B3D-806E-4EE9-A243-AF409731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2849" y="0"/>
              <a:ext cx="1303285" cy="962498"/>
            </a:xfrm>
            <a:custGeom>
              <a:avLst/>
              <a:gdLst>
                <a:gd name="connsiteX0" fmla="*/ 0 w 1303285"/>
                <a:gd name="connsiteY0" fmla="*/ 0 h 962498"/>
                <a:gd name="connsiteX1" fmla="*/ 1303285 w 1303285"/>
                <a:gd name="connsiteY1" fmla="*/ 0 h 962498"/>
                <a:gd name="connsiteX2" fmla="*/ 1298420 w 1303285"/>
                <a:gd name="connsiteY2" fmla="*/ 67508 h 962498"/>
                <a:gd name="connsiteX3" fmla="*/ 651642 w 1303285"/>
                <a:gd name="connsiteY3" fmla="*/ 962498 h 962498"/>
                <a:gd name="connsiteX4" fmla="*/ 4865 w 1303285"/>
                <a:gd name="connsiteY4" fmla="*/ 67508 h 96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285" h="962498">
                  <a:moveTo>
                    <a:pt x="0" y="0"/>
                  </a:moveTo>
                  <a:lnTo>
                    <a:pt x="1303285" y="0"/>
                  </a:lnTo>
                  <a:lnTo>
                    <a:pt x="1298420" y="67508"/>
                  </a:lnTo>
                  <a:cubicBezTo>
                    <a:pt x="1226555" y="570204"/>
                    <a:pt x="651642" y="962498"/>
                    <a:pt x="651642" y="962498"/>
                  </a:cubicBezTo>
                  <a:cubicBezTo>
                    <a:pt x="651642" y="962498"/>
                    <a:pt x="76729" y="570204"/>
                    <a:pt x="4865" y="675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BE894C-CB85-4672-80A1-65D7C50C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2032025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016CF3-C523-43A5-8BEE-91E1D80AA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65922" y="253625"/>
              <a:ext cx="265579" cy="265579"/>
            </a:xfrm>
            <a:prstGeom prst="ellipse">
              <a:avLst/>
            </a:pr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E76015-4324-47A7-B5F9-9FBA0AABD4E5}"/>
              </a:ext>
            </a:extLst>
          </p:cNvPr>
          <p:cNvSpPr txBox="1"/>
          <p:nvPr/>
        </p:nvSpPr>
        <p:spPr>
          <a:xfrm>
            <a:off x="457200" y="2286000"/>
            <a:ext cx="5351843" cy="39867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Jan Paweł II </a:t>
            </a:r>
            <a:r>
              <a:rPr lang="en-US" sz="3200" err="1"/>
              <a:t>uwielbiał</a:t>
            </a:r>
            <a:r>
              <a:rPr lang="en-US" sz="3200"/>
              <a:t> kremówki, </a:t>
            </a:r>
            <a:r>
              <a:rPr lang="en-US" sz="3200" err="1"/>
              <a:t>gdy</a:t>
            </a:r>
            <a:r>
              <a:rPr lang="en-US" sz="3200"/>
              <a:t> jest </a:t>
            </a:r>
            <a:r>
              <a:rPr lang="en-US" sz="3200" err="1"/>
              <a:t>święto</a:t>
            </a:r>
            <a:r>
              <a:rPr lang="en-US" sz="3200"/>
              <a:t> </a:t>
            </a:r>
            <a:r>
              <a:rPr lang="en-US" sz="3200" err="1"/>
              <a:t>szkoły</a:t>
            </a:r>
            <a:r>
              <a:rPr lang="en-US" sz="3200"/>
              <a:t> to </a:t>
            </a:r>
            <a:r>
              <a:rPr lang="en-US" sz="3200" err="1"/>
              <a:t>zawsze</a:t>
            </a:r>
            <a:r>
              <a:rPr lang="en-US" sz="3200"/>
              <a:t> </a:t>
            </a:r>
            <a:r>
              <a:rPr lang="en-US" sz="3200" err="1"/>
              <a:t>rozdawane</a:t>
            </a:r>
            <a:r>
              <a:rPr lang="en-US" sz="3200"/>
              <a:t> </a:t>
            </a:r>
            <a:r>
              <a:rPr lang="en-US" sz="3200" err="1"/>
              <a:t>są</a:t>
            </a:r>
            <a:r>
              <a:rPr lang="en-US" sz="3200"/>
              <a:t> </a:t>
            </a:r>
            <a:r>
              <a:rPr lang="en-US" sz="3200" err="1"/>
              <a:t>te</a:t>
            </a:r>
            <a:r>
              <a:rPr lang="en-US" sz="3200"/>
              <a:t> </a:t>
            </a:r>
            <a:r>
              <a:rPr lang="en-US" sz="3200" err="1"/>
              <a:t>smakołyki</a:t>
            </a:r>
            <a:endParaRPr lang="en-US" sz="3200"/>
          </a:p>
        </p:txBody>
      </p:sp>
      <p:pic>
        <p:nvPicPr>
          <p:cNvPr id="2" name="Obraz 2" descr="Obraz zawierający tort, część, żywność, deser&#10;&#10;Opis wygenerowany automatycznie">
            <a:extLst>
              <a:ext uri="{FF2B5EF4-FFF2-40B4-BE49-F238E27FC236}">
                <a16:creationId xmlns:a16="http://schemas.microsoft.com/office/drawing/2014/main" id="{F936FD96-324A-4462-B13C-362FD495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-4"/>
          <a:stretch/>
        </p:blipFill>
        <p:spPr>
          <a:xfrm>
            <a:off x="7370958" y="631912"/>
            <a:ext cx="3301338" cy="3301338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  <p:pic>
        <p:nvPicPr>
          <p:cNvPr id="3" name="Obraz 3" descr="Obraz zawierający osoba, zewnętrzne, trzymający, stare&#10;&#10;Opis wygenerowany automatycznie">
            <a:extLst>
              <a:ext uri="{FF2B5EF4-FFF2-40B4-BE49-F238E27FC236}">
                <a16:creationId xmlns:a16="http://schemas.microsoft.com/office/drawing/2014/main" id="{E1602262-1BFA-48CC-9AEB-BB361D6A34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33748"/>
          <a:stretch/>
        </p:blipFill>
        <p:spPr>
          <a:xfrm>
            <a:off x="9509763" y="3873287"/>
            <a:ext cx="2308237" cy="2308237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65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0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0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04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Graphic 9">
            <a:extLst>
              <a:ext uri="{FF2B5EF4-FFF2-40B4-BE49-F238E27FC236}">
                <a16:creationId xmlns:a16="http://schemas.microsoft.com/office/drawing/2014/main" id="{F06D24B5-CEAF-4471-B212-2313FAF27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0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7D99A99-3DBD-4024-92E1-B8350956C5DE}"/>
              </a:ext>
            </a:extLst>
          </p:cNvPr>
          <p:cNvSpPr txBox="1"/>
          <p:nvPr/>
        </p:nvSpPr>
        <p:spPr>
          <a:xfrm>
            <a:off x="457199" y="676656"/>
            <a:ext cx="4279631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latin typeface="+mj-lt"/>
                <a:ea typeface="+mj-ea"/>
                <a:cs typeface="+mj-cs"/>
              </a:rPr>
              <a:t>Karol przywiązywał ogromną wagę do nauki języków</a:t>
            </a:r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7903112F-74A4-4B63-BD85-693AE1B09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6" r="23191" b="-1"/>
          <a:stretch/>
        </p:blipFill>
        <p:spPr>
          <a:xfrm>
            <a:off x="7265358" y="766563"/>
            <a:ext cx="2793907" cy="2470691"/>
          </a:xfrm>
          <a:prstGeom prst="rect">
            <a:avLst/>
          </a:prstGeom>
        </p:spPr>
      </p:pic>
      <p:pic>
        <p:nvPicPr>
          <p:cNvPr id="3" name="Obraz 3" descr="Obraz zawierający osoba, mężczyzna, wewnątrz, czerwony&#10;&#10;Opis wygenerowany automatycznie">
            <a:extLst>
              <a:ext uri="{FF2B5EF4-FFF2-40B4-BE49-F238E27FC236}">
                <a16:creationId xmlns:a16="http://schemas.microsoft.com/office/drawing/2014/main" id="{4D1D63D4-6672-425A-81B2-F19792382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0" r="22251" b="2"/>
          <a:stretch/>
        </p:blipFill>
        <p:spPr>
          <a:xfrm>
            <a:off x="7426961" y="3350199"/>
            <a:ext cx="2470701" cy="24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C9F44FD6-BFC6-4C53-9036-FD3519FC7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691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87037D-D197-4CDD-BB5E-43AEE9E53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867CC9A-D5A9-42EF-ADAE-8061471AFA43}"/>
              </a:ext>
            </a:extLst>
          </p:cNvPr>
          <p:cNvSpPr txBox="1"/>
          <p:nvPr/>
        </p:nvSpPr>
        <p:spPr>
          <a:xfrm>
            <a:off x="978011" y="1067610"/>
            <a:ext cx="6221718" cy="20609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Był pracowity i tego można się od niego nauczyć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DF862680-7FF3-4F94-B3EC-A17BECA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5" y="0"/>
            <a:ext cx="12188190" cy="6875141"/>
          </a:xfrm>
          <a:prstGeom prst="frame">
            <a:avLst>
              <a:gd name="adj1" fmla="val 9075"/>
            </a:avLst>
          </a:prstGeom>
          <a:pattFill prst="pct5">
            <a:fgClr>
              <a:schemeClr val="accent4">
                <a:lumMod val="50000"/>
              </a:schemeClr>
            </a:fgClr>
            <a:bgClr>
              <a:schemeClr val="accent4">
                <a:lumMod val="75000"/>
              </a:schemeClr>
            </a:bgClr>
          </a:patt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E579D572-0B2B-49CD-A3A7-BE6B3FD44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5" y="0"/>
            <a:ext cx="12188190" cy="6875141"/>
          </a:xfrm>
          <a:prstGeom prst="frame">
            <a:avLst>
              <a:gd name="adj1" fmla="val 9075"/>
            </a:avLst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E36A67-006F-476F-9635-DC6B386E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09EE09B-0433-4F4A-B864-D895D8BAE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7132" y="6155147"/>
              <a:ext cx="227139" cy="2271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50531F8D-2903-44C8-A854-DDCFFC34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8">
              <a:extLst>
                <a:ext uri="{FF2B5EF4-FFF2-40B4-BE49-F238E27FC236}">
                  <a16:creationId xmlns:a16="http://schemas.microsoft.com/office/drawing/2014/main" id="{95661429-E56F-4057-B25B-914DB7F87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D6490B-F4AE-4A13-BB54-35274AB3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0FA281D-945D-4639-8F12-BC2D20C49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6FF61B8-0A5B-42D2-B016-93F641A53B4A}"/>
              </a:ext>
            </a:extLst>
          </p:cNvPr>
          <p:cNvSpPr txBox="1"/>
          <p:nvPr/>
        </p:nvSpPr>
        <p:spPr>
          <a:xfrm>
            <a:off x="457200" y="2096713"/>
            <a:ext cx="5895581" cy="40802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Szanował ludzi bez względu na wyznanie, wygląd czy zamożność</a:t>
            </a:r>
            <a:endParaRPr lang="pl-PL" sz="3200"/>
          </a:p>
        </p:txBody>
      </p:sp>
      <p:pic>
        <p:nvPicPr>
          <p:cNvPr id="3" name="Obraz 3" descr="Obraz zawierający osoba, mężczyzna, telefon komórkowy, tłum&#10;&#10;Opis wygenerowany automatycznie">
            <a:extLst>
              <a:ext uri="{FF2B5EF4-FFF2-40B4-BE49-F238E27FC236}">
                <a16:creationId xmlns:a16="http://schemas.microsoft.com/office/drawing/2014/main" id="{C03A977E-6CBF-4917-85B8-036284262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7" r="9420" b="-4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584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9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F74280F7-820D-43DE-BE07-57E20B27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24">
            <a:extLst>
              <a:ext uri="{FF2B5EF4-FFF2-40B4-BE49-F238E27FC236}">
                <a16:creationId xmlns:a16="http://schemas.microsoft.com/office/drawing/2014/main" id="{43D3F524-3DA9-4E34-A8AE-A379EB748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0C41165-16A0-480D-9245-506F037DB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C10C25-DA7C-4D85-855D-B65F31AE0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0BA5A8-3EAB-405A-ABF2-D024B045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C27D89-A6A3-48F1-936E-4E0341BD7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CE210EE-9B61-44B3-9CD6-FEEB3F8DD661}"/>
              </a:ext>
            </a:extLst>
          </p:cNvPr>
          <p:cNvSpPr txBox="1"/>
          <p:nvPr/>
        </p:nvSpPr>
        <p:spPr>
          <a:xfrm>
            <a:off x="996176" y="684225"/>
            <a:ext cx="7685037" cy="40802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Jan Paweł II był człowiekiem, który nie bał się marzyć, pomagał ludziom, był patriotą, kochał Ziemię, ćwiczył ciało i umysł</a:t>
            </a:r>
            <a:endParaRPr lang="pl-PL" sz="320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C5F43079-8352-41FB-8E6B-89382112F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7" r="18913" b="-1"/>
          <a:stretch/>
        </p:blipFill>
        <p:spPr>
          <a:xfrm>
            <a:off x="7337620" y="2006669"/>
            <a:ext cx="4851332" cy="4851331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219044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RegularSeed_2SEEDS">
      <a:dk1>
        <a:srgbClr val="000000"/>
      </a:dk1>
      <a:lt1>
        <a:srgbClr val="FFFFFF"/>
      </a:lt1>
      <a:dk2>
        <a:srgbClr val="412C24"/>
      </a:dk2>
      <a:lt2>
        <a:srgbClr val="E8E4E2"/>
      </a:lt2>
      <a:accent1>
        <a:srgbClr val="3B81B1"/>
      </a:accent1>
      <a:accent2>
        <a:srgbClr val="46B2B1"/>
      </a:accent2>
      <a:accent3>
        <a:srgbClr val="4D62C3"/>
      </a:accent3>
      <a:accent4>
        <a:srgbClr val="B13B3B"/>
      </a:accent4>
      <a:accent5>
        <a:srgbClr val="C37F4D"/>
      </a:accent5>
      <a:accent6>
        <a:srgbClr val="B19E3B"/>
      </a:accent6>
      <a:hlink>
        <a:srgbClr val="BB703E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TropicVTI</vt:lpstr>
      <vt:lpstr>Jan Paweł II prezentacja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24</cp:revision>
  <dcterms:created xsi:type="dcterms:W3CDTF">2021-05-06T06:46:08Z</dcterms:created>
  <dcterms:modified xsi:type="dcterms:W3CDTF">2021-05-11T15:48:35Z</dcterms:modified>
</cp:coreProperties>
</file>