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6B274-04AD-4BCB-A83D-621B8D97E9D3}" v="698" dt="2021-05-10T09:24:50.871"/>
    <p1510:client id="{536FA063-27B4-BAE4-5409-E3EFF5465B39}" v="41" dt="2021-05-10T17:41:55.727"/>
    <p1510:client id="{566D9906-BF95-FD5B-6F9D-BDDEC0F5A6AD}" v="17" dt="2021-05-10T17:44:57.857"/>
    <p1510:client id="{75773A9A-A471-5DF6-56A3-8E1E1A36302E}" v="19" dt="2021-05-10T17:46:31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10T09:24:08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809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4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May 11,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730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1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May 11,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9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9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May 11, 2021</a:t>
            </a:fld>
            <a:endParaRPr lang="en-US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986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3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5440670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9758E14-4E4B-4967-9850-65CCD7A62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760499" cy="2795160"/>
          </a:xfrm>
        </p:spPr>
        <p:txBody>
          <a:bodyPr>
            <a:normAutofit/>
          </a:bodyPr>
          <a:lstStyle/>
          <a:p>
            <a:r>
              <a:rPr lang="pl-PL">
                <a:ea typeface="Batang"/>
              </a:rPr>
              <a:t>Nasza szkoła i jej patron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69B022F-AA91-426F-BEFF-3E517809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039" y="3324615"/>
            <a:ext cx="3473327" cy="1924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.</a:t>
            </a:r>
          </a:p>
        </p:txBody>
      </p:sp>
      <p:pic>
        <p:nvPicPr>
          <p:cNvPr id="7" name="Picture 6" descr="Widok z boku czarnego ołówka z linią">
            <a:extLst>
              <a:ext uri="{FF2B5EF4-FFF2-40B4-BE49-F238E27FC236}">
                <a16:creationId xmlns:a16="http://schemas.microsoft.com/office/drawing/2014/main" id="{907C9095-FF15-4B58-8D1C-93DA93CBB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5617029" y="1803909"/>
            <a:ext cx="5857124" cy="3294631"/>
          </a:xfrm>
          <a:prstGeom prst="rect">
            <a:avLst/>
          </a:prstGeom>
        </p:spPr>
      </p:pic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5542B3-E9C5-4546-844D-404D2F2A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47827" y="1407402"/>
            <a:ext cx="277049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D3EF09-3360-4353-A600-3261838A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30B9DA-455A-41D8-ADDA-43A8A9DF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98A0168-EB40-45AF-89A1-87DE0A55FFC6}" type="datetime1">
              <a:rPr lang="en-US"/>
              <a:pPr>
                <a:spcAft>
                  <a:spcPts val="600"/>
                </a:spcAft>
              </a:pPr>
              <a:t>5/11/2021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722928-54BE-446D-B904-16DDB569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pl-PL">
                <a:ea typeface="Batang"/>
              </a:rPr>
              <a:t>                        SP5 Lipno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AB6B0-984E-4182-9B7A-7AA16536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ea typeface="Batang"/>
              </a:rPr>
              <a:t>Lokalizacja szkoły: </a:t>
            </a:r>
            <a:r>
              <a:rPr lang="pl-PL">
                <a:ea typeface="+mn-lt"/>
                <a:cs typeface="+mn-lt"/>
              </a:rPr>
              <a:t>Plac 11 Listopada 13</a:t>
            </a:r>
            <a:endParaRPr lang="pl-PL">
              <a:ea typeface="Batang"/>
            </a:endParaRPr>
          </a:p>
          <a:p>
            <a:r>
              <a:rPr lang="pl-PL">
                <a:ea typeface="Batang"/>
              </a:rPr>
              <a:t>Patron naszej szkoły: Jan Paweł II</a:t>
            </a:r>
            <a:endParaRPr lang="pl-PL"/>
          </a:p>
          <a:p>
            <a:endParaRPr lang="pl-PL"/>
          </a:p>
        </p:txBody>
      </p:sp>
      <p:pic>
        <p:nvPicPr>
          <p:cNvPr id="5" name="Picture 4" descr="Pomarańczowy ołówek wyróżniający się wśród wielu czarnych ołówków">
            <a:extLst>
              <a:ext uri="{FF2B5EF4-FFF2-40B4-BE49-F238E27FC236}">
                <a16:creationId xmlns:a16="http://schemas.microsoft.com/office/drawing/2014/main" id="{255E46DA-E77B-4B74-8C77-65EF8CCD2D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13" r="27255"/>
          <a:stretch/>
        </p:blipFill>
        <p:spPr>
          <a:xfrm>
            <a:off x="5307596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804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2B7D83-9E1C-4918-98CF-58CE92F8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pl-PL">
                <a:ea typeface="Batang"/>
              </a:rPr>
              <a:t>Jan paweł II nasz patron</a:t>
            </a:r>
            <a:endParaRPr lang="pl-PL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41D3C8-B41C-43BB-8408-8B2609D9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Batang"/>
              </a:rPr>
              <a:t>Jan Paweł II – Karol </a:t>
            </a:r>
            <a:r>
              <a:rPr lang="en-US" err="1">
                <a:ea typeface="Batang"/>
              </a:rPr>
              <a:t>Wojtyła</a:t>
            </a:r>
            <a:endParaRPr lang="en-US">
              <a:ea typeface="Batang"/>
            </a:endParaRPr>
          </a:p>
          <a:p>
            <a:r>
              <a:rPr lang="en-US">
                <a:ea typeface="Batang"/>
              </a:rPr>
              <a:t>Urodzony </a:t>
            </a:r>
            <a:r>
              <a:rPr lang="en-US">
                <a:ea typeface="+mn-lt"/>
                <a:cs typeface="+mn-lt"/>
              </a:rPr>
              <a:t>18 </a:t>
            </a:r>
            <a:r>
              <a:rPr lang="en-US" err="1">
                <a:ea typeface="+mn-lt"/>
                <a:cs typeface="+mn-lt"/>
              </a:rPr>
              <a:t>lipca</a:t>
            </a:r>
            <a:r>
              <a:rPr lang="en-US">
                <a:ea typeface="+mn-lt"/>
                <a:cs typeface="+mn-lt"/>
              </a:rPr>
              <a:t> 1879 w </a:t>
            </a:r>
            <a:r>
              <a:rPr lang="en-US" b="1" err="1">
                <a:ea typeface="+mn-lt"/>
                <a:cs typeface="+mn-lt"/>
              </a:rPr>
              <a:t>Lipniku</a:t>
            </a:r>
            <a:endParaRPr lang="en-US" b="1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16 </a:t>
            </a:r>
            <a:r>
              <a:rPr lang="en-US" err="1">
                <a:ea typeface="+mn-lt"/>
                <a:cs typeface="+mn-lt"/>
              </a:rPr>
              <a:t>października</a:t>
            </a:r>
            <a:r>
              <a:rPr lang="en-US">
                <a:ea typeface="+mn-lt"/>
                <a:cs typeface="+mn-lt"/>
              </a:rPr>
              <a:t> 1978 </a:t>
            </a:r>
            <a:r>
              <a:rPr lang="en-US" err="1">
                <a:ea typeface="+mn-lt"/>
                <a:cs typeface="+mn-lt"/>
              </a:rPr>
              <a:t>roku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został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papieżem</a:t>
            </a:r>
            <a:r>
              <a:rPr lang="en-US">
                <a:ea typeface="+mn-lt"/>
                <a:cs typeface="+mn-lt"/>
              </a:rPr>
              <a:t> Polski.</a:t>
            </a:r>
          </a:p>
          <a:p>
            <a:r>
              <a:rPr lang="en-US">
                <a:ea typeface="+mn-lt"/>
                <a:cs typeface="+mn-lt"/>
              </a:rPr>
              <a:t>Jan Paweł II </a:t>
            </a:r>
            <a:r>
              <a:rPr lang="en-US" err="1">
                <a:ea typeface="+mn-lt"/>
                <a:cs typeface="+mn-lt"/>
              </a:rPr>
              <a:t>zmarł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="1">
                <a:ea typeface="+mn-lt"/>
                <a:cs typeface="+mn-lt"/>
              </a:rPr>
              <a:t>2 </a:t>
            </a:r>
            <a:r>
              <a:rPr lang="en-US" b="1" err="1">
                <a:ea typeface="+mn-lt"/>
                <a:cs typeface="+mn-lt"/>
              </a:rPr>
              <a:t>kwietnia</a:t>
            </a:r>
            <a:r>
              <a:rPr lang="en-US" b="1">
                <a:ea typeface="+mn-lt"/>
                <a:cs typeface="+mn-lt"/>
              </a:rPr>
              <a:t> 2005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roku</a:t>
            </a:r>
            <a:r>
              <a:rPr lang="en-US">
                <a:ea typeface="+mn-lt"/>
                <a:cs typeface="+mn-lt"/>
              </a:rPr>
              <a:t>. 1 </a:t>
            </a:r>
            <a:r>
              <a:rPr lang="en-US" err="1">
                <a:ea typeface="+mn-lt"/>
                <a:cs typeface="+mn-lt"/>
              </a:rPr>
              <a:t>maja</a:t>
            </a:r>
            <a:r>
              <a:rPr lang="en-US">
                <a:ea typeface="+mn-lt"/>
                <a:cs typeface="+mn-lt"/>
              </a:rPr>
              <a:t> 2011 r. </a:t>
            </a:r>
            <a:r>
              <a:rPr lang="en-US" err="1">
                <a:ea typeface="+mn-lt"/>
                <a:cs typeface="+mn-lt"/>
              </a:rPr>
              <a:t>został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beatyfikowany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przez</a:t>
            </a:r>
            <a:r>
              <a:rPr lang="en-US">
                <a:ea typeface="+mn-lt"/>
                <a:cs typeface="+mn-lt"/>
              </a:rPr>
              <a:t> Benedykta XVI a 27 </a:t>
            </a:r>
            <a:r>
              <a:rPr lang="en-US" err="1">
                <a:ea typeface="+mn-lt"/>
                <a:cs typeface="+mn-lt"/>
              </a:rPr>
              <a:t>maja</a:t>
            </a:r>
            <a:r>
              <a:rPr lang="en-US">
                <a:ea typeface="+mn-lt"/>
                <a:cs typeface="+mn-lt"/>
              </a:rPr>
              <a:t> 2014 </a:t>
            </a:r>
            <a:r>
              <a:rPr lang="en-US" err="1">
                <a:ea typeface="+mn-lt"/>
                <a:cs typeface="+mn-lt"/>
              </a:rPr>
              <a:t>kanonizowany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przez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papieża</a:t>
            </a:r>
            <a:r>
              <a:rPr lang="en-US">
                <a:ea typeface="+mn-lt"/>
                <a:cs typeface="+mn-lt"/>
              </a:rPr>
              <a:t> Franciszka.</a:t>
            </a:r>
            <a:endParaRPr lang="en-US"/>
          </a:p>
        </p:txBody>
      </p:sp>
      <p:pic>
        <p:nvPicPr>
          <p:cNvPr id="4" name="Obraz 4" descr="Obraz zawierający niebo, osoba, zewnętrzne, mężczyzna&#10;&#10;Opis wygenerowany automatycznie">
            <a:extLst>
              <a:ext uri="{FF2B5EF4-FFF2-40B4-BE49-F238E27FC236}">
                <a16:creationId xmlns:a16="http://schemas.microsoft.com/office/drawing/2014/main" id="{1805179F-1B83-42CD-9640-5F432BCD91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17" r="14919" b="2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537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A565424-2260-4B89-90D1-8D7741C24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osoba, mężczyzna, telefon, telefon komórkowy&#10;&#10;Opis wygenerowany automatycznie">
            <a:extLst>
              <a:ext uri="{FF2B5EF4-FFF2-40B4-BE49-F238E27FC236}">
                <a16:creationId xmlns:a16="http://schemas.microsoft.com/office/drawing/2014/main" id="{B98A5945-9125-4EC2-B61C-996355BB22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36" r="41377" b="-2"/>
          <a:stretch/>
        </p:blipFill>
        <p:spPr>
          <a:xfrm>
            <a:off x="20" y="-1"/>
            <a:ext cx="4078767" cy="5984543"/>
          </a:xfrm>
          <a:custGeom>
            <a:avLst/>
            <a:gdLst/>
            <a:ahLst/>
            <a:cxnLst/>
            <a:rect l="l" t="t" r="r" b="b"/>
            <a:pathLst>
              <a:path w="4078787" h="5984543">
                <a:moveTo>
                  <a:pt x="0" y="0"/>
                </a:moveTo>
                <a:lnTo>
                  <a:pt x="4078787" y="0"/>
                </a:lnTo>
                <a:lnTo>
                  <a:pt x="4078787" y="5124815"/>
                </a:lnTo>
                <a:lnTo>
                  <a:pt x="4070060" y="5126114"/>
                </a:lnTo>
                <a:lnTo>
                  <a:pt x="4063497" y="5125913"/>
                </a:lnTo>
                <a:lnTo>
                  <a:pt x="4046889" y="5127404"/>
                </a:lnTo>
                <a:lnTo>
                  <a:pt x="4041515" y="5129642"/>
                </a:lnTo>
                <a:lnTo>
                  <a:pt x="4039880" y="5133015"/>
                </a:lnTo>
                <a:lnTo>
                  <a:pt x="4038293" y="5132799"/>
                </a:lnTo>
                <a:cubicBezTo>
                  <a:pt x="4025928" y="5128325"/>
                  <a:pt x="4021373" y="5120622"/>
                  <a:pt x="4009020" y="5144357"/>
                </a:cubicBezTo>
                <a:cubicBezTo>
                  <a:pt x="3981121" y="5137859"/>
                  <a:pt x="3977427" y="5151957"/>
                  <a:pt x="3941253" y="5160411"/>
                </a:cubicBezTo>
                <a:cubicBezTo>
                  <a:pt x="3924897" y="5153308"/>
                  <a:pt x="3912913" y="5157620"/>
                  <a:pt x="3901637" y="5165612"/>
                </a:cubicBezTo>
                <a:cubicBezTo>
                  <a:pt x="3865417" y="5165156"/>
                  <a:pt x="3833918" y="5177912"/>
                  <a:pt x="3794002" y="5184224"/>
                </a:cubicBezTo>
                <a:cubicBezTo>
                  <a:pt x="3745197" y="5197749"/>
                  <a:pt x="3729302" y="5199567"/>
                  <a:pt x="3686635" y="5206225"/>
                </a:cubicBezTo>
                <a:lnTo>
                  <a:pt x="3614076" y="5235903"/>
                </a:lnTo>
                <a:lnTo>
                  <a:pt x="3607889" y="5234651"/>
                </a:lnTo>
                <a:cubicBezTo>
                  <a:pt x="3603612" y="5234081"/>
                  <a:pt x="3600755" y="5234081"/>
                  <a:pt x="3598760" y="5234500"/>
                </a:cubicBezTo>
                <a:lnTo>
                  <a:pt x="3598524" y="5234747"/>
                </a:lnTo>
                <a:lnTo>
                  <a:pt x="3589992" y="5234113"/>
                </a:lnTo>
                <a:cubicBezTo>
                  <a:pt x="3575624" y="5232466"/>
                  <a:pt x="3553365" y="5245524"/>
                  <a:pt x="3540093" y="5243032"/>
                </a:cubicBezTo>
                <a:cubicBezTo>
                  <a:pt x="3517876" y="5246983"/>
                  <a:pt x="3492530" y="5241222"/>
                  <a:pt x="3477111" y="5246399"/>
                </a:cubicBezTo>
                <a:lnTo>
                  <a:pt x="3404535" y="5257479"/>
                </a:lnTo>
                <a:lnTo>
                  <a:pt x="3367653" y="5241889"/>
                </a:lnTo>
                <a:cubicBezTo>
                  <a:pt x="3363620" y="5239776"/>
                  <a:pt x="3357751" y="5238785"/>
                  <a:pt x="3347769" y="5240342"/>
                </a:cubicBezTo>
                <a:lnTo>
                  <a:pt x="3345438" y="5241239"/>
                </a:lnTo>
                <a:cubicBezTo>
                  <a:pt x="3340114" y="5238967"/>
                  <a:pt x="3299235" y="5237927"/>
                  <a:pt x="3266007" y="5235834"/>
                </a:cubicBezTo>
                <a:cubicBezTo>
                  <a:pt x="3213317" y="5233681"/>
                  <a:pt x="3206976" y="5226350"/>
                  <a:pt x="3146073" y="5228684"/>
                </a:cubicBezTo>
                <a:cubicBezTo>
                  <a:pt x="3086141" y="5227554"/>
                  <a:pt x="3075728" y="5222030"/>
                  <a:pt x="3033683" y="5226253"/>
                </a:cubicBezTo>
                <a:lnTo>
                  <a:pt x="2784682" y="5206185"/>
                </a:lnTo>
                <a:cubicBezTo>
                  <a:pt x="2722343" y="5180752"/>
                  <a:pt x="2720644" y="5208865"/>
                  <a:pt x="2649489" y="5196496"/>
                </a:cubicBezTo>
                <a:cubicBezTo>
                  <a:pt x="2585407" y="5251616"/>
                  <a:pt x="2611621" y="5216422"/>
                  <a:pt x="2570902" y="5220629"/>
                </a:cubicBezTo>
                <a:lnTo>
                  <a:pt x="2445990" y="5207845"/>
                </a:lnTo>
                <a:cubicBezTo>
                  <a:pt x="2414280" y="5192615"/>
                  <a:pt x="2356662" y="5220287"/>
                  <a:pt x="2317703" y="5200058"/>
                </a:cubicBezTo>
                <a:cubicBezTo>
                  <a:pt x="2278547" y="5199563"/>
                  <a:pt x="2235681" y="5203421"/>
                  <a:pt x="2211050" y="5204870"/>
                </a:cubicBezTo>
                <a:cubicBezTo>
                  <a:pt x="2174267" y="5208234"/>
                  <a:pt x="2132252" y="5216448"/>
                  <a:pt x="2097009" y="5220239"/>
                </a:cubicBezTo>
                <a:cubicBezTo>
                  <a:pt x="2079864" y="5207723"/>
                  <a:pt x="2047841" y="5228235"/>
                  <a:pt x="1999591" y="5227614"/>
                </a:cubicBezTo>
                <a:cubicBezTo>
                  <a:pt x="1980917" y="5213225"/>
                  <a:pt x="1967048" y="5227372"/>
                  <a:pt x="1930330" y="5207433"/>
                </a:cubicBezTo>
                <a:cubicBezTo>
                  <a:pt x="1928514" y="5209081"/>
                  <a:pt x="1926313" y="5210577"/>
                  <a:pt x="1923800" y="5211875"/>
                </a:cubicBezTo>
                <a:cubicBezTo>
                  <a:pt x="1909210" y="5219411"/>
                  <a:pt x="1887438" y="5218755"/>
                  <a:pt x="1875176" y="5210409"/>
                </a:cubicBezTo>
                <a:cubicBezTo>
                  <a:pt x="1845626" y="5196835"/>
                  <a:pt x="1834893" y="5207835"/>
                  <a:pt x="1806827" y="5203158"/>
                </a:cubicBezTo>
                <a:lnTo>
                  <a:pt x="1740149" y="5189651"/>
                </a:lnTo>
                <a:cubicBezTo>
                  <a:pt x="1721532" y="5192930"/>
                  <a:pt x="1662215" y="5201124"/>
                  <a:pt x="1640601" y="5204686"/>
                </a:cubicBezTo>
                <a:cubicBezTo>
                  <a:pt x="1618213" y="5205795"/>
                  <a:pt x="1557767" y="5217872"/>
                  <a:pt x="1537780" y="5229182"/>
                </a:cubicBezTo>
                <a:cubicBezTo>
                  <a:pt x="1498753" y="5239919"/>
                  <a:pt x="1476105" y="5207769"/>
                  <a:pt x="1447810" y="5239101"/>
                </a:cubicBezTo>
                <a:cubicBezTo>
                  <a:pt x="1369894" y="5252628"/>
                  <a:pt x="1265490" y="5266496"/>
                  <a:pt x="1151266" y="5280027"/>
                </a:cubicBezTo>
                <a:cubicBezTo>
                  <a:pt x="1080165" y="5285458"/>
                  <a:pt x="1008565" y="5276366"/>
                  <a:pt x="949793" y="5277815"/>
                </a:cubicBezTo>
                <a:cubicBezTo>
                  <a:pt x="944319" y="5274736"/>
                  <a:pt x="865589" y="5290129"/>
                  <a:pt x="859229" y="5288702"/>
                </a:cubicBezTo>
                <a:lnTo>
                  <a:pt x="838477" y="5287586"/>
                </a:lnTo>
                <a:cubicBezTo>
                  <a:pt x="829158" y="5290721"/>
                  <a:pt x="822781" y="5290744"/>
                  <a:pt x="817723" y="5289392"/>
                </a:cubicBezTo>
                <a:lnTo>
                  <a:pt x="812414" y="5286731"/>
                </a:lnTo>
                <a:lnTo>
                  <a:pt x="797933" y="5287011"/>
                </a:lnTo>
                <a:lnTo>
                  <a:pt x="768760" y="5284982"/>
                </a:lnTo>
                <a:lnTo>
                  <a:pt x="763906" y="5287024"/>
                </a:lnTo>
                <a:lnTo>
                  <a:pt x="720852" y="5287733"/>
                </a:lnTo>
                <a:cubicBezTo>
                  <a:pt x="720752" y="5288120"/>
                  <a:pt x="720648" y="5288507"/>
                  <a:pt x="720547" y="5288894"/>
                </a:cubicBezTo>
                <a:cubicBezTo>
                  <a:pt x="718877" y="5291509"/>
                  <a:pt x="715796" y="5293469"/>
                  <a:pt x="709668" y="5294115"/>
                </a:cubicBezTo>
                <a:cubicBezTo>
                  <a:pt x="689154" y="5301554"/>
                  <a:pt x="619209" y="5326553"/>
                  <a:pt x="597459" y="5333530"/>
                </a:cubicBezTo>
                <a:cubicBezTo>
                  <a:pt x="586938" y="5334080"/>
                  <a:pt x="583366" y="5335591"/>
                  <a:pt x="579182" y="5335968"/>
                </a:cubicBezTo>
                <a:lnTo>
                  <a:pt x="572356" y="5335795"/>
                </a:lnTo>
                <a:cubicBezTo>
                  <a:pt x="550093" y="5341594"/>
                  <a:pt x="473578" y="5364047"/>
                  <a:pt x="445597" y="5370769"/>
                </a:cubicBezTo>
                <a:cubicBezTo>
                  <a:pt x="428543" y="5363732"/>
                  <a:pt x="416125" y="5368089"/>
                  <a:pt x="404467" y="5376124"/>
                </a:cubicBezTo>
                <a:cubicBezTo>
                  <a:pt x="366827" y="5375810"/>
                  <a:pt x="334193" y="5388690"/>
                  <a:pt x="292762" y="5395158"/>
                </a:cubicBezTo>
                <a:lnTo>
                  <a:pt x="118513" y="5442801"/>
                </a:lnTo>
                <a:cubicBezTo>
                  <a:pt x="72309" y="5451179"/>
                  <a:pt x="35294" y="5444151"/>
                  <a:pt x="15543" y="5445427"/>
                </a:cubicBezTo>
                <a:lnTo>
                  <a:pt x="1" y="5450457"/>
                </a:lnTo>
                <a:lnTo>
                  <a:pt x="1" y="5984543"/>
                </a:lnTo>
                <a:lnTo>
                  <a:pt x="0" y="5984543"/>
                </a:lnTo>
                <a:close/>
              </a:path>
            </a:pathLst>
          </a:custGeom>
        </p:spPr>
      </p:pic>
      <p:pic>
        <p:nvPicPr>
          <p:cNvPr id="6" name="Obraz 6" descr="Obraz zawierający osoba, niebo, mężczyzna, noszenie&#10;&#10;Opis wygenerowany automatycznie">
            <a:extLst>
              <a:ext uri="{FF2B5EF4-FFF2-40B4-BE49-F238E27FC236}">
                <a16:creationId xmlns:a16="http://schemas.microsoft.com/office/drawing/2014/main" id="{688D758B-880B-4E6B-9171-3B69C3244E3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445" r="25444" b="-1"/>
          <a:stretch/>
        </p:blipFill>
        <p:spPr>
          <a:xfrm>
            <a:off x="4047087" y="-1"/>
            <a:ext cx="4078787" cy="5168698"/>
          </a:xfrm>
          <a:custGeom>
            <a:avLst/>
            <a:gdLst/>
            <a:ahLst/>
            <a:cxnLst/>
            <a:rect l="l" t="t" r="r" b="b"/>
            <a:pathLst>
              <a:path w="4078787" h="5168698">
                <a:moveTo>
                  <a:pt x="665722" y="5064591"/>
                </a:moveTo>
                <a:lnTo>
                  <a:pt x="666658" y="5064785"/>
                </a:lnTo>
                <a:cubicBezTo>
                  <a:pt x="665692" y="5065375"/>
                  <a:pt x="662809" y="5065932"/>
                  <a:pt x="661744" y="5065953"/>
                </a:cubicBezTo>
                <a:close/>
                <a:moveTo>
                  <a:pt x="0" y="0"/>
                </a:moveTo>
                <a:lnTo>
                  <a:pt x="4078787" y="0"/>
                </a:lnTo>
                <a:lnTo>
                  <a:pt x="4078787" y="5168698"/>
                </a:lnTo>
                <a:lnTo>
                  <a:pt x="4038589" y="5154057"/>
                </a:lnTo>
                <a:cubicBezTo>
                  <a:pt x="3973713" y="5132775"/>
                  <a:pt x="3915250" y="5113245"/>
                  <a:pt x="3853518" y="5115457"/>
                </a:cubicBezTo>
                <a:cubicBezTo>
                  <a:pt x="3783152" y="5101743"/>
                  <a:pt x="3733480" y="5122381"/>
                  <a:pt x="3671189" y="5114497"/>
                </a:cubicBezTo>
                <a:lnTo>
                  <a:pt x="3562132" y="5095000"/>
                </a:lnTo>
                <a:lnTo>
                  <a:pt x="3475230" y="5089640"/>
                </a:lnTo>
                <a:lnTo>
                  <a:pt x="3467249" y="5087292"/>
                </a:lnTo>
                <a:cubicBezTo>
                  <a:pt x="3461665" y="5086061"/>
                  <a:pt x="3457841" y="5085739"/>
                  <a:pt x="3455077" y="5086064"/>
                </a:cubicBezTo>
                <a:lnTo>
                  <a:pt x="3454704" y="5086365"/>
                </a:lnTo>
                <a:lnTo>
                  <a:pt x="3443447" y="5084570"/>
                </a:lnTo>
                <a:cubicBezTo>
                  <a:pt x="3424617" y="5080783"/>
                  <a:pt x="3370098" y="5096800"/>
                  <a:pt x="3352942" y="5092024"/>
                </a:cubicBezTo>
                <a:cubicBezTo>
                  <a:pt x="3322305" y="5094737"/>
                  <a:pt x="3281461" y="5095753"/>
                  <a:pt x="3259626" y="5100848"/>
                </a:cubicBezTo>
                <a:lnTo>
                  <a:pt x="3258298" y="5102174"/>
                </a:lnTo>
                <a:lnTo>
                  <a:pt x="3165901" y="5078954"/>
                </a:lnTo>
                <a:lnTo>
                  <a:pt x="3148424" y="5074769"/>
                </a:lnTo>
                <a:lnTo>
                  <a:pt x="3144321" y="5069842"/>
                </a:lnTo>
                <a:cubicBezTo>
                  <a:pt x="3139424" y="5066602"/>
                  <a:pt x="3131809" y="5064634"/>
                  <a:pt x="3118096" y="5065567"/>
                </a:cubicBezTo>
                <a:lnTo>
                  <a:pt x="3044193" y="5054321"/>
                </a:lnTo>
                <a:cubicBezTo>
                  <a:pt x="3008313" y="5053422"/>
                  <a:pt x="2997342" y="5052524"/>
                  <a:pt x="2965613" y="5054665"/>
                </a:cubicBezTo>
                <a:cubicBezTo>
                  <a:pt x="2884555" y="5044606"/>
                  <a:pt x="2890679" y="5022382"/>
                  <a:pt x="2851135" y="5027530"/>
                </a:cubicBezTo>
                <a:cubicBezTo>
                  <a:pt x="2818875" y="5032320"/>
                  <a:pt x="2734848" y="5014778"/>
                  <a:pt x="2654992" y="5001821"/>
                </a:cubicBezTo>
                <a:cubicBezTo>
                  <a:pt x="2595810" y="4993126"/>
                  <a:pt x="2574786" y="4980157"/>
                  <a:pt x="2496047" y="4975357"/>
                </a:cubicBezTo>
                <a:cubicBezTo>
                  <a:pt x="2418660" y="4934809"/>
                  <a:pt x="2356132" y="4970240"/>
                  <a:pt x="2263893" y="4945931"/>
                </a:cubicBezTo>
                <a:cubicBezTo>
                  <a:pt x="2243861" y="4931656"/>
                  <a:pt x="2159290" y="4945199"/>
                  <a:pt x="2123926" y="4944011"/>
                </a:cubicBezTo>
                <a:cubicBezTo>
                  <a:pt x="2088563" y="4942824"/>
                  <a:pt x="2068420" y="4941710"/>
                  <a:pt x="2051710" y="4938808"/>
                </a:cubicBezTo>
                <a:lnTo>
                  <a:pt x="2017386" y="4948669"/>
                </a:lnTo>
                <a:lnTo>
                  <a:pt x="1969134" y="4956348"/>
                </a:lnTo>
                <a:lnTo>
                  <a:pt x="1928821" y="4947417"/>
                </a:lnTo>
                <a:cubicBezTo>
                  <a:pt x="1917398" y="4947957"/>
                  <a:pt x="1870642" y="4942579"/>
                  <a:pt x="1857876" y="4939528"/>
                </a:cubicBezTo>
                <a:lnTo>
                  <a:pt x="1636480" y="4938711"/>
                </a:lnTo>
                <a:lnTo>
                  <a:pt x="1554348" y="4924156"/>
                </a:lnTo>
                <a:lnTo>
                  <a:pt x="1416291" y="4918897"/>
                </a:lnTo>
                <a:cubicBezTo>
                  <a:pt x="1423528" y="4930879"/>
                  <a:pt x="1384359" y="4917943"/>
                  <a:pt x="1378103" y="4929246"/>
                </a:cubicBezTo>
                <a:cubicBezTo>
                  <a:pt x="1374707" y="4938472"/>
                  <a:pt x="1337124" y="4942780"/>
                  <a:pt x="1326953" y="4945526"/>
                </a:cubicBezTo>
                <a:lnTo>
                  <a:pt x="1206915" y="4964303"/>
                </a:lnTo>
                <a:cubicBezTo>
                  <a:pt x="1196738" y="4964472"/>
                  <a:pt x="1175667" y="4972114"/>
                  <a:pt x="1168069" y="4974533"/>
                </a:cubicBezTo>
                <a:lnTo>
                  <a:pt x="1119714" y="4977283"/>
                </a:lnTo>
                <a:lnTo>
                  <a:pt x="1101588" y="4983925"/>
                </a:lnTo>
                <a:lnTo>
                  <a:pt x="1087616" y="4987052"/>
                </a:lnTo>
                <a:lnTo>
                  <a:pt x="1084610" y="4988984"/>
                </a:lnTo>
                <a:cubicBezTo>
                  <a:pt x="1078885" y="4992700"/>
                  <a:pt x="1073081" y="4996205"/>
                  <a:pt x="1066654" y="4998965"/>
                </a:cubicBezTo>
                <a:cubicBezTo>
                  <a:pt x="1053299" y="4972646"/>
                  <a:pt x="1009788" y="5018110"/>
                  <a:pt x="1010722" y="4992922"/>
                </a:cubicBezTo>
                <a:cubicBezTo>
                  <a:pt x="973086" y="5003513"/>
                  <a:pt x="983849" y="4976761"/>
                  <a:pt x="956385" y="5007987"/>
                </a:cubicBezTo>
                <a:cubicBezTo>
                  <a:pt x="881814" y="5007635"/>
                  <a:pt x="861121" y="4995673"/>
                  <a:pt x="785120" y="5030075"/>
                </a:cubicBezTo>
                <a:cubicBezTo>
                  <a:pt x="751384" y="5045380"/>
                  <a:pt x="728726" y="5055630"/>
                  <a:pt x="707040" y="5055612"/>
                </a:cubicBezTo>
                <a:cubicBezTo>
                  <a:pt x="685895" y="5059751"/>
                  <a:pt x="674038" y="5062346"/>
                  <a:pt x="667734" y="5063902"/>
                </a:cubicBezTo>
                <a:lnTo>
                  <a:pt x="665722" y="5064591"/>
                </a:lnTo>
                <a:lnTo>
                  <a:pt x="660066" y="5063418"/>
                </a:lnTo>
                <a:cubicBezTo>
                  <a:pt x="624652" y="5069815"/>
                  <a:pt x="478159" y="5066020"/>
                  <a:pt x="469216" y="5067987"/>
                </a:cubicBezTo>
                <a:cubicBezTo>
                  <a:pt x="411160" y="5080045"/>
                  <a:pt x="447807" y="5071650"/>
                  <a:pt x="413649" y="5068705"/>
                </a:cubicBezTo>
                <a:cubicBezTo>
                  <a:pt x="408407" y="5065605"/>
                  <a:pt x="376730" y="5071394"/>
                  <a:pt x="370622" y="5069944"/>
                </a:cubicBezTo>
                <a:lnTo>
                  <a:pt x="306490" y="5077474"/>
                </a:lnTo>
                <a:lnTo>
                  <a:pt x="259200" y="5078707"/>
                </a:lnTo>
                <a:cubicBezTo>
                  <a:pt x="250208" y="5081807"/>
                  <a:pt x="244071" y="5081806"/>
                  <a:pt x="239213" y="5080435"/>
                </a:cubicBezTo>
                <a:lnTo>
                  <a:pt x="234126" y="5077752"/>
                </a:lnTo>
                <a:lnTo>
                  <a:pt x="220189" y="5077979"/>
                </a:lnTo>
                <a:lnTo>
                  <a:pt x="192133" y="5075841"/>
                </a:lnTo>
                <a:lnTo>
                  <a:pt x="146013" y="5078412"/>
                </a:lnTo>
                <a:cubicBezTo>
                  <a:pt x="145912" y="5078798"/>
                  <a:pt x="145810" y="5079183"/>
                  <a:pt x="145709" y="5079570"/>
                </a:cubicBezTo>
                <a:cubicBezTo>
                  <a:pt x="144082" y="5082179"/>
                  <a:pt x="141103" y="5084128"/>
                  <a:pt x="135201" y="5084751"/>
                </a:cubicBezTo>
                <a:cubicBezTo>
                  <a:pt x="148183" y="5100651"/>
                  <a:pt x="105197" y="5098908"/>
                  <a:pt x="86644" y="5099341"/>
                </a:cubicBezTo>
                <a:cubicBezTo>
                  <a:pt x="68599" y="5105840"/>
                  <a:pt x="42952" y="5118329"/>
                  <a:pt x="26929" y="5123743"/>
                </a:cubicBezTo>
                <a:lnTo>
                  <a:pt x="18369" y="5124511"/>
                </a:lnTo>
                <a:cubicBezTo>
                  <a:pt x="18330" y="5124604"/>
                  <a:pt x="18289" y="5124695"/>
                  <a:pt x="18250" y="5124786"/>
                </a:cubicBezTo>
                <a:cubicBezTo>
                  <a:pt x="16502" y="5125507"/>
                  <a:pt x="13726" y="5125967"/>
                  <a:pt x="9322" y="5126114"/>
                </a:cubicBezTo>
                <a:lnTo>
                  <a:pt x="2759" y="5125913"/>
                </a:lnTo>
                <a:lnTo>
                  <a:pt x="0" y="5126161"/>
                </a:lnTo>
                <a:close/>
              </a:path>
            </a:pathLst>
          </a:custGeom>
        </p:spPr>
      </p:pic>
      <p:pic>
        <p:nvPicPr>
          <p:cNvPr id="4" name="Obraz 4" descr="Obraz zawierający osoba, mężczyzna&#10;&#10;Opis wygenerowany automatycznie">
            <a:extLst>
              <a:ext uri="{FF2B5EF4-FFF2-40B4-BE49-F238E27FC236}">
                <a16:creationId xmlns:a16="http://schemas.microsoft.com/office/drawing/2014/main" id="{5B9D911A-4E09-4449-B5DE-810B6FC00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17924" r="-1" b="-1"/>
          <a:stretch/>
        </p:blipFill>
        <p:spPr>
          <a:xfrm>
            <a:off x="8113213" y="10"/>
            <a:ext cx="4078787" cy="5916057"/>
          </a:xfrm>
          <a:custGeom>
            <a:avLst/>
            <a:gdLst/>
            <a:ahLst/>
            <a:cxnLst/>
            <a:rect l="l" t="t" r="r" b="b"/>
            <a:pathLst>
              <a:path w="4078787" h="5916067">
                <a:moveTo>
                  <a:pt x="0" y="0"/>
                </a:moveTo>
                <a:lnTo>
                  <a:pt x="4078787" y="0"/>
                </a:lnTo>
                <a:lnTo>
                  <a:pt x="4078787" y="5830461"/>
                </a:lnTo>
                <a:lnTo>
                  <a:pt x="4065134" y="5842471"/>
                </a:lnTo>
                <a:lnTo>
                  <a:pt x="4065134" y="5840227"/>
                </a:lnTo>
                <a:lnTo>
                  <a:pt x="4013938" y="5857883"/>
                </a:lnTo>
                <a:cubicBezTo>
                  <a:pt x="3999718" y="5859919"/>
                  <a:pt x="3939355" y="5897072"/>
                  <a:pt x="3925912" y="5895631"/>
                </a:cubicBezTo>
                <a:cubicBezTo>
                  <a:pt x="3823825" y="5917843"/>
                  <a:pt x="3853874" y="5920892"/>
                  <a:pt x="3804342" y="5909869"/>
                </a:cubicBezTo>
                <a:cubicBezTo>
                  <a:pt x="3759186" y="5908292"/>
                  <a:pt x="3785801" y="5905181"/>
                  <a:pt x="3749240" y="5898484"/>
                </a:cubicBezTo>
                <a:cubicBezTo>
                  <a:pt x="3712679" y="5891786"/>
                  <a:pt x="3625975" y="5883335"/>
                  <a:pt x="3584977" y="5869680"/>
                </a:cubicBezTo>
                <a:cubicBezTo>
                  <a:pt x="3543979" y="5856025"/>
                  <a:pt x="3545846" y="5855695"/>
                  <a:pt x="3503253" y="5816552"/>
                </a:cubicBezTo>
                <a:lnTo>
                  <a:pt x="3388849" y="5759636"/>
                </a:lnTo>
                <a:cubicBezTo>
                  <a:pt x="3340599" y="5757951"/>
                  <a:pt x="3379704" y="5725529"/>
                  <a:pt x="3335011" y="5710386"/>
                </a:cubicBezTo>
                <a:cubicBezTo>
                  <a:pt x="3289835" y="5708890"/>
                  <a:pt x="3280278" y="5661171"/>
                  <a:pt x="3241926" y="5653852"/>
                </a:cubicBezTo>
                <a:cubicBezTo>
                  <a:pt x="3226514" y="5659416"/>
                  <a:pt x="3160451" y="5608932"/>
                  <a:pt x="3146076" y="5598978"/>
                </a:cubicBezTo>
                <a:cubicBezTo>
                  <a:pt x="3103973" y="5600258"/>
                  <a:pt x="3094022" y="5591214"/>
                  <a:pt x="3067103" y="5579647"/>
                </a:cubicBezTo>
                <a:cubicBezTo>
                  <a:pt x="3036070" y="5607037"/>
                  <a:pt x="3043642" y="5583163"/>
                  <a:pt x="3015369" y="5580242"/>
                </a:cubicBezTo>
                <a:cubicBezTo>
                  <a:pt x="2997848" y="5576896"/>
                  <a:pt x="2974518" y="5573088"/>
                  <a:pt x="2957832" y="5571737"/>
                </a:cubicBezTo>
                <a:cubicBezTo>
                  <a:pt x="2929358" y="5572009"/>
                  <a:pt x="2901740" y="5555303"/>
                  <a:pt x="2902788" y="5569087"/>
                </a:cubicBezTo>
                <a:cubicBezTo>
                  <a:pt x="2879593" y="5571402"/>
                  <a:pt x="2853785" y="5575243"/>
                  <a:pt x="2822806" y="5573461"/>
                </a:cubicBezTo>
                <a:cubicBezTo>
                  <a:pt x="2757037" y="5539586"/>
                  <a:pt x="2786994" y="5573211"/>
                  <a:pt x="2729362" y="5561429"/>
                </a:cubicBezTo>
                <a:cubicBezTo>
                  <a:pt x="2678230" y="5550056"/>
                  <a:pt x="2578548" y="5519635"/>
                  <a:pt x="2516019" y="5505221"/>
                </a:cubicBezTo>
                <a:cubicBezTo>
                  <a:pt x="2487817" y="5500793"/>
                  <a:pt x="2429909" y="5491035"/>
                  <a:pt x="2390539" y="5486602"/>
                </a:cubicBezTo>
                <a:cubicBezTo>
                  <a:pt x="2366697" y="5487999"/>
                  <a:pt x="2345042" y="5475635"/>
                  <a:pt x="2317161" y="5484709"/>
                </a:cubicBezTo>
                <a:cubicBezTo>
                  <a:pt x="2307706" y="5488423"/>
                  <a:pt x="2280420" y="5487681"/>
                  <a:pt x="2254976" y="5481171"/>
                </a:cubicBezTo>
                <a:cubicBezTo>
                  <a:pt x="2245928" y="5488719"/>
                  <a:pt x="2218934" y="5480752"/>
                  <a:pt x="2207910" y="5480609"/>
                </a:cubicBezTo>
                <a:cubicBezTo>
                  <a:pt x="2194629" y="5486780"/>
                  <a:pt x="2145730" y="5478443"/>
                  <a:pt x="2132071" y="5471642"/>
                </a:cubicBezTo>
                <a:lnTo>
                  <a:pt x="1997320" y="5461052"/>
                </a:lnTo>
                <a:lnTo>
                  <a:pt x="1952939" y="5459125"/>
                </a:lnTo>
                <a:cubicBezTo>
                  <a:pt x="1945332" y="5461028"/>
                  <a:pt x="1917594" y="5459807"/>
                  <a:pt x="1909962" y="5460656"/>
                </a:cubicBezTo>
                <a:cubicBezTo>
                  <a:pt x="1869137" y="5451366"/>
                  <a:pt x="1855058" y="5450916"/>
                  <a:pt x="1830652" y="5446387"/>
                </a:cubicBezTo>
                <a:cubicBezTo>
                  <a:pt x="1789570" y="5446257"/>
                  <a:pt x="1759297" y="5449199"/>
                  <a:pt x="1718300" y="5440163"/>
                </a:cubicBezTo>
                <a:lnTo>
                  <a:pt x="1598683" y="5421579"/>
                </a:lnTo>
                <a:cubicBezTo>
                  <a:pt x="1545373" y="5430395"/>
                  <a:pt x="1472271" y="5422676"/>
                  <a:pt x="1454720" y="5411077"/>
                </a:cubicBezTo>
                <a:cubicBezTo>
                  <a:pt x="1389095" y="5397948"/>
                  <a:pt x="1285456" y="5373921"/>
                  <a:pt x="1212995" y="5369047"/>
                </a:cubicBezTo>
                <a:lnTo>
                  <a:pt x="1101188" y="5321312"/>
                </a:lnTo>
                <a:lnTo>
                  <a:pt x="1064587" y="5312043"/>
                </a:lnTo>
                <a:lnTo>
                  <a:pt x="1059016" y="5303546"/>
                </a:lnTo>
                <a:lnTo>
                  <a:pt x="1020960" y="5293244"/>
                </a:lnTo>
                <a:lnTo>
                  <a:pt x="1019937" y="5294223"/>
                </a:lnTo>
                <a:cubicBezTo>
                  <a:pt x="1016771" y="5296183"/>
                  <a:pt x="1012803" y="5297187"/>
                  <a:pt x="1007030" y="5296218"/>
                </a:cubicBezTo>
                <a:cubicBezTo>
                  <a:pt x="1008579" y="5314137"/>
                  <a:pt x="1000660" y="5301915"/>
                  <a:pt x="983498" y="5297474"/>
                </a:cubicBezTo>
                <a:cubicBezTo>
                  <a:pt x="982075" y="5324313"/>
                  <a:pt x="937752" y="5292645"/>
                  <a:pt x="923071" y="5305120"/>
                </a:cubicBezTo>
                <a:lnTo>
                  <a:pt x="875051" y="5302099"/>
                </a:lnTo>
                <a:lnTo>
                  <a:pt x="874765" y="5302320"/>
                </a:lnTo>
                <a:cubicBezTo>
                  <a:pt x="872708" y="5302522"/>
                  <a:pt x="869886" y="5302221"/>
                  <a:pt x="865786" y="5301206"/>
                </a:cubicBezTo>
                <a:lnTo>
                  <a:pt x="859942" y="5299311"/>
                </a:lnTo>
                <a:lnTo>
                  <a:pt x="843867" y="5296344"/>
                </a:lnTo>
                <a:lnTo>
                  <a:pt x="837534" y="5296988"/>
                </a:lnTo>
                <a:lnTo>
                  <a:pt x="832565" y="5299034"/>
                </a:lnTo>
                <a:cubicBezTo>
                  <a:pt x="824201" y="5291722"/>
                  <a:pt x="825029" y="5283493"/>
                  <a:pt x="798467" y="5301966"/>
                </a:cubicBezTo>
                <a:cubicBezTo>
                  <a:pt x="767478" y="5301028"/>
                  <a:pt x="658626" y="5287550"/>
                  <a:pt x="621725" y="5284279"/>
                </a:cubicBezTo>
                <a:cubicBezTo>
                  <a:pt x="589067" y="5274420"/>
                  <a:pt x="617474" y="5286984"/>
                  <a:pt x="577078" y="5282347"/>
                </a:cubicBezTo>
                <a:cubicBezTo>
                  <a:pt x="540800" y="5264381"/>
                  <a:pt x="508300" y="5279501"/>
                  <a:pt x="465177" y="5274464"/>
                </a:cubicBezTo>
                <a:lnTo>
                  <a:pt x="394257" y="5288113"/>
                </a:lnTo>
                <a:lnTo>
                  <a:pt x="379994" y="5282673"/>
                </a:lnTo>
                <a:lnTo>
                  <a:pt x="375173" y="5279914"/>
                </a:lnTo>
                <a:cubicBezTo>
                  <a:pt x="371651" y="5278279"/>
                  <a:pt x="369047" y="5277533"/>
                  <a:pt x="366965" y="5277395"/>
                </a:cubicBezTo>
                <a:lnTo>
                  <a:pt x="366590" y="5277560"/>
                </a:lnTo>
                <a:lnTo>
                  <a:pt x="359237" y="5274755"/>
                </a:lnTo>
                <a:lnTo>
                  <a:pt x="236032" y="5261841"/>
                </a:lnTo>
                <a:cubicBezTo>
                  <a:pt x="230869" y="5259979"/>
                  <a:pt x="226573" y="5260299"/>
                  <a:pt x="222634" y="5261663"/>
                </a:cubicBezTo>
                <a:lnTo>
                  <a:pt x="221206" y="5262435"/>
                </a:lnTo>
                <a:lnTo>
                  <a:pt x="188902" y="5246417"/>
                </a:lnTo>
                <a:lnTo>
                  <a:pt x="183223" y="5246117"/>
                </a:lnTo>
                <a:lnTo>
                  <a:pt x="163943" y="5233338"/>
                </a:lnTo>
                <a:lnTo>
                  <a:pt x="153034" y="5227983"/>
                </a:lnTo>
                <a:lnTo>
                  <a:pt x="151905" y="5223897"/>
                </a:lnTo>
                <a:cubicBezTo>
                  <a:pt x="149599" y="5220913"/>
                  <a:pt x="144899" y="5218478"/>
                  <a:pt x="134812" y="5217299"/>
                </a:cubicBezTo>
                <a:lnTo>
                  <a:pt x="132110" y="5217510"/>
                </a:lnTo>
                <a:lnTo>
                  <a:pt x="120754" y="5208458"/>
                </a:lnTo>
                <a:cubicBezTo>
                  <a:pt x="117577" y="5204917"/>
                  <a:pt x="115362" y="5200979"/>
                  <a:pt x="114548" y="5196510"/>
                </a:cubicBezTo>
                <a:cubicBezTo>
                  <a:pt x="82509" y="5197847"/>
                  <a:pt x="57805" y="5190670"/>
                  <a:pt x="33996" y="5181441"/>
                </a:cubicBezTo>
                <a:lnTo>
                  <a:pt x="0" y="5169059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8F832F5-769A-4B3B-AF83-F1CA60F71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4918896"/>
            <a:ext cx="12188952" cy="1939104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49233 w 12192002"/>
              <a:gd name="connsiteY94" fmla="*/ 1103857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49233 w 12192002"/>
              <a:gd name="connsiteY94" fmla="*/ 1103857 h 2122526"/>
              <a:gd name="connsiteX95" fmla="*/ 11931502 w 12192002"/>
              <a:gd name="connsiteY95" fmla="*/ 1091564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49233 w 12192002"/>
              <a:gd name="connsiteY94" fmla="*/ 1103857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630749 w 12192002"/>
              <a:gd name="connsiteY92" fmla="*/ 990095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630749 w 12192002"/>
              <a:gd name="connsiteY92" fmla="*/ 990095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24889 w 12192002"/>
              <a:gd name="connsiteY182" fmla="*/ 176134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630749 w 12192002"/>
              <a:gd name="connsiteY92" fmla="*/ 990095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42156 w 12192002"/>
              <a:gd name="connsiteY181" fmla="*/ 167047 h 2122526"/>
              <a:gd name="connsiteX182" fmla="*/ 4524889 w 12192002"/>
              <a:gd name="connsiteY182" fmla="*/ 176134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630749 w 12192002"/>
              <a:gd name="connsiteY92" fmla="*/ 990095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76488 w 12192002"/>
              <a:gd name="connsiteY180" fmla="*/ 168393 h 2122526"/>
              <a:gd name="connsiteX181" fmla="*/ 4442156 w 12192002"/>
              <a:gd name="connsiteY181" fmla="*/ 167047 h 2122526"/>
              <a:gd name="connsiteX182" fmla="*/ 4524889 w 12192002"/>
              <a:gd name="connsiteY182" fmla="*/ 176134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4380 w 12192002"/>
              <a:gd name="connsiteY1" fmla="*/ 15827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630749 w 12192002"/>
              <a:gd name="connsiteY92" fmla="*/ 990095 h 2122526"/>
              <a:gd name="connsiteX93" fmla="*/ 11712382 w 12192002"/>
              <a:gd name="connsiteY93" fmla="*/ 1047864 h 2122526"/>
              <a:gd name="connsiteX94" fmla="*/ 11876461 w 12192002"/>
              <a:gd name="connsiteY94" fmla="*/ 1079184 h 2122526"/>
              <a:gd name="connsiteX95" fmla="*/ 11931502 w 12192002"/>
              <a:gd name="connsiteY95" fmla="*/ 1091564 h 2122526"/>
              <a:gd name="connsiteX96" fmla="*/ 12052936 w 12192002"/>
              <a:gd name="connsiteY96" fmla="*/ 1076082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76488 w 12192002"/>
              <a:gd name="connsiteY180" fmla="*/ 168393 h 2122526"/>
              <a:gd name="connsiteX181" fmla="*/ 4442156 w 12192002"/>
              <a:gd name="connsiteY181" fmla="*/ 167047 h 2122526"/>
              <a:gd name="connsiteX182" fmla="*/ 4524889 w 12192002"/>
              <a:gd name="connsiteY182" fmla="*/ 176134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08808 w 12192002"/>
              <a:gd name="connsiteY0" fmla="*/ 13675 h 2116463"/>
              <a:gd name="connsiteX1" fmla="*/ 5754380 w 12192002"/>
              <a:gd name="connsiteY1" fmla="*/ 9764 h 2116463"/>
              <a:gd name="connsiteX2" fmla="*/ 5957375 w 12192002"/>
              <a:gd name="connsiteY2" fmla="*/ 10652 h 2116463"/>
              <a:gd name="connsiteX3" fmla="*/ 6010090 w 12192002"/>
              <a:gd name="connsiteY3" fmla="*/ 14296 h 2116463"/>
              <a:gd name="connsiteX4" fmla="*/ 6041282 w 12192002"/>
              <a:gd name="connsiteY4" fmla="*/ 9203 h 2116463"/>
              <a:gd name="connsiteX5" fmla="*/ 6048637 w 12192002"/>
              <a:gd name="connsiteY5" fmla="*/ 854 h 2116463"/>
              <a:gd name="connsiteX6" fmla="*/ 6068529 w 12192002"/>
              <a:gd name="connsiteY6" fmla="*/ 1537 h 2116463"/>
              <a:gd name="connsiteX7" fmla="*/ 6073847 w 12192002"/>
              <a:gd name="connsiteY7" fmla="*/ 0 h 2116463"/>
              <a:gd name="connsiteX8" fmla="*/ 6168673 w 12192002"/>
              <a:gd name="connsiteY8" fmla="*/ 20462 h 2116463"/>
              <a:gd name="connsiteX9" fmla="*/ 6317559 w 12192002"/>
              <a:gd name="connsiteY9" fmla="*/ 22549 h 2116463"/>
              <a:gd name="connsiteX10" fmla="*/ 6549454 w 12192002"/>
              <a:gd name="connsiteY10" fmla="*/ 69349 h 2116463"/>
              <a:gd name="connsiteX11" fmla="*/ 6708221 w 12192002"/>
              <a:gd name="connsiteY11" fmla="*/ 98125 h 2116463"/>
              <a:gd name="connsiteX12" fmla="*/ 6904145 w 12192002"/>
              <a:gd name="connsiteY12" fmla="*/ 126080 h 2116463"/>
              <a:gd name="connsiteX13" fmla="*/ 7018495 w 12192002"/>
              <a:gd name="connsiteY13" fmla="*/ 155586 h 2116463"/>
              <a:gd name="connsiteX14" fmla="*/ 7096987 w 12192002"/>
              <a:gd name="connsiteY14" fmla="*/ 155212 h 2116463"/>
              <a:gd name="connsiteX15" fmla="*/ 7170807 w 12192002"/>
              <a:gd name="connsiteY15" fmla="*/ 167440 h 2116463"/>
              <a:gd name="connsiteX16" fmla="*/ 7197003 w 12192002"/>
              <a:gd name="connsiteY16" fmla="*/ 172088 h 2116463"/>
              <a:gd name="connsiteX17" fmla="*/ 7201101 w 12192002"/>
              <a:gd name="connsiteY17" fmla="*/ 177446 h 2116463"/>
              <a:gd name="connsiteX18" fmla="*/ 7218559 w 12192002"/>
              <a:gd name="connsiteY18" fmla="*/ 181996 h 2116463"/>
              <a:gd name="connsiteX19" fmla="*/ 7310852 w 12192002"/>
              <a:gd name="connsiteY19" fmla="*/ 207245 h 2116463"/>
              <a:gd name="connsiteX20" fmla="*/ 7312179 w 12192002"/>
              <a:gd name="connsiteY20" fmla="*/ 205803 h 2116463"/>
              <a:gd name="connsiteX21" fmla="*/ 7405390 w 12192002"/>
              <a:gd name="connsiteY21" fmla="*/ 196208 h 2116463"/>
              <a:gd name="connsiteX22" fmla="*/ 7495794 w 12192002"/>
              <a:gd name="connsiteY22" fmla="*/ 188103 h 2116463"/>
              <a:gd name="connsiteX23" fmla="*/ 7507039 w 12192002"/>
              <a:gd name="connsiteY23" fmla="*/ 190055 h 2116463"/>
              <a:gd name="connsiteX24" fmla="*/ 7507411 w 12192002"/>
              <a:gd name="connsiteY24" fmla="*/ 189728 h 2116463"/>
              <a:gd name="connsiteX25" fmla="*/ 7519570 w 12192002"/>
              <a:gd name="connsiteY25" fmla="*/ 191063 h 2116463"/>
              <a:gd name="connsiteX26" fmla="*/ 7527542 w 12192002"/>
              <a:gd name="connsiteY26" fmla="*/ 193616 h 2116463"/>
              <a:gd name="connsiteX27" fmla="*/ 7614346 w 12192002"/>
              <a:gd name="connsiteY27" fmla="*/ 199444 h 2116463"/>
              <a:gd name="connsiteX28" fmla="*/ 7718744 w 12192002"/>
              <a:gd name="connsiteY28" fmla="*/ 195973 h 2116463"/>
              <a:gd name="connsiteX29" fmla="*/ 7905407 w 12192002"/>
              <a:gd name="connsiteY29" fmla="*/ 221688 h 2116463"/>
              <a:gd name="connsiteX30" fmla="*/ 8090271 w 12192002"/>
              <a:gd name="connsiteY30" fmla="*/ 263661 h 2116463"/>
              <a:gd name="connsiteX31" fmla="*/ 8245834 w 12192002"/>
              <a:gd name="connsiteY31" fmla="*/ 309822 h 2116463"/>
              <a:gd name="connsiteX32" fmla="*/ 8252033 w 12192002"/>
              <a:gd name="connsiteY32" fmla="*/ 322814 h 2116463"/>
              <a:gd name="connsiteX33" fmla="*/ 8263376 w 12192002"/>
              <a:gd name="connsiteY33" fmla="*/ 332657 h 2116463"/>
              <a:gd name="connsiteX34" fmla="*/ 8266075 w 12192002"/>
              <a:gd name="connsiteY34" fmla="*/ 332427 h 2116463"/>
              <a:gd name="connsiteX35" fmla="*/ 8283149 w 12192002"/>
              <a:gd name="connsiteY35" fmla="*/ 339602 h 2116463"/>
              <a:gd name="connsiteX36" fmla="*/ 8284276 w 12192002"/>
              <a:gd name="connsiteY36" fmla="*/ 344045 h 2116463"/>
              <a:gd name="connsiteX37" fmla="*/ 8295173 w 12192002"/>
              <a:gd name="connsiteY37" fmla="*/ 349868 h 2116463"/>
              <a:gd name="connsiteX38" fmla="*/ 8314432 w 12192002"/>
              <a:gd name="connsiteY38" fmla="*/ 363763 h 2116463"/>
              <a:gd name="connsiteX39" fmla="*/ 8320104 w 12192002"/>
              <a:gd name="connsiteY39" fmla="*/ 364089 h 2116463"/>
              <a:gd name="connsiteX40" fmla="*/ 8352372 w 12192002"/>
              <a:gd name="connsiteY40" fmla="*/ 381507 h 2116463"/>
              <a:gd name="connsiteX41" fmla="*/ 8353799 w 12192002"/>
              <a:gd name="connsiteY41" fmla="*/ 380667 h 2116463"/>
              <a:gd name="connsiteX42" fmla="*/ 8367182 w 12192002"/>
              <a:gd name="connsiteY42" fmla="*/ 380861 h 2116463"/>
              <a:gd name="connsiteX43" fmla="*/ 8490249 w 12192002"/>
              <a:gd name="connsiteY43" fmla="*/ 394903 h 2116463"/>
              <a:gd name="connsiteX44" fmla="*/ 8497594 w 12192002"/>
              <a:gd name="connsiteY44" fmla="*/ 397953 h 2116463"/>
              <a:gd name="connsiteX45" fmla="*/ 8497968 w 12192002"/>
              <a:gd name="connsiteY45" fmla="*/ 397774 h 2116463"/>
              <a:gd name="connsiteX46" fmla="*/ 8506167 w 12192002"/>
              <a:gd name="connsiteY46" fmla="*/ 400512 h 2116463"/>
              <a:gd name="connsiteX47" fmla="*/ 8510983 w 12192002"/>
              <a:gd name="connsiteY47" fmla="*/ 403513 h 2116463"/>
              <a:gd name="connsiteX48" fmla="*/ 8525230 w 12192002"/>
              <a:gd name="connsiteY48" fmla="*/ 409428 h 2116463"/>
              <a:gd name="connsiteX49" fmla="*/ 8596071 w 12192002"/>
              <a:gd name="connsiteY49" fmla="*/ 394586 h 2116463"/>
              <a:gd name="connsiteX50" fmla="*/ 8707847 w 12192002"/>
              <a:gd name="connsiteY50" fmla="*/ 403158 h 2116463"/>
              <a:gd name="connsiteX51" fmla="*/ 8752444 w 12192002"/>
              <a:gd name="connsiteY51" fmla="*/ 405259 h 2116463"/>
              <a:gd name="connsiteX52" fmla="*/ 8928988 w 12192002"/>
              <a:gd name="connsiteY52" fmla="*/ 424491 h 2116463"/>
              <a:gd name="connsiteX53" fmla="*/ 8963048 w 12192002"/>
              <a:gd name="connsiteY53" fmla="*/ 421303 h 2116463"/>
              <a:gd name="connsiteX54" fmla="*/ 8968011 w 12192002"/>
              <a:gd name="connsiteY54" fmla="*/ 419078 h 2116463"/>
              <a:gd name="connsiteX55" fmla="*/ 8974337 w 12192002"/>
              <a:gd name="connsiteY55" fmla="*/ 418378 h 2116463"/>
              <a:gd name="connsiteX56" fmla="*/ 8990394 w 12192002"/>
              <a:gd name="connsiteY56" fmla="*/ 421604 h 2116463"/>
              <a:gd name="connsiteX57" fmla="*/ 8996232 w 12192002"/>
              <a:gd name="connsiteY57" fmla="*/ 423665 h 2116463"/>
              <a:gd name="connsiteX58" fmla="*/ 9005201 w 12192002"/>
              <a:gd name="connsiteY58" fmla="*/ 424876 h 2116463"/>
              <a:gd name="connsiteX59" fmla="*/ 9005486 w 12192002"/>
              <a:gd name="connsiteY59" fmla="*/ 424636 h 2116463"/>
              <a:gd name="connsiteX60" fmla="*/ 9053453 w 12192002"/>
              <a:gd name="connsiteY60" fmla="*/ 427921 h 2116463"/>
              <a:gd name="connsiteX61" fmla="*/ 9113812 w 12192002"/>
              <a:gd name="connsiteY61" fmla="*/ 419607 h 2116463"/>
              <a:gd name="connsiteX62" fmla="*/ 9137318 w 12192002"/>
              <a:gd name="connsiteY62" fmla="*/ 418241 h 2116463"/>
              <a:gd name="connsiteX63" fmla="*/ 9150210 w 12192002"/>
              <a:gd name="connsiteY63" fmla="*/ 416072 h 2116463"/>
              <a:gd name="connsiteX64" fmla="*/ 9151232 w 12192002"/>
              <a:gd name="connsiteY64" fmla="*/ 415007 h 2116463"/>
              <a:gd name="connsiteX65" fmla="*/ 9189246 w 12192002"/>
              <a:gd name="connsiteY65" fmla="*/ 426209 h 2116463"/>
              <a:gd name="connsiteX66" fmla="*/ 9194810 w 12192002"/>
              <a:gd name="connsiteY66" fmla="*/ 435448 h 2116463"/>
              <a:gd name="connsiteX67" fmla="*/ 9231370 w 12192002"/>
              <a:gd name="connsiteY67" fmla="*/ 445527 h 2116463"/>
              <a:gd name="connsiteX68" fmla="*/ 9343052 w 12192002"/>
              <a:gd name="connsiteY68" fmla="*/ 497432 h 2116463"/>
              <a:gd name="connsiteX69" fmla="*/ 9584507 w 12192002"/>
              <a:gd name="connsiteY69" fmla="*/ 543134 h 2116463"/>
              <a:gd name="connsiteX70" fmla="*/ 9728309 w 12192002"/>
              <a:gd name="connsiteY70" fmla="*/ 554554 h 2116463"/>
              <a:gd name="connsiteX71" fmla="*/ 9847792 w 12192002"/>
              <a:gd name="connsiteY71" fmla="*/ 574761 h 2116463"/>
              <a:gd name="connsiteX72" fmla="*/ 9960019 w 12192002"/>
              <a:gd name="connsiteY72" fmla="*/ 581529 h 2116463"/>
              <a:gd name="connsiteX73" fmla="*/ 10039240 w 12192002"/>
              <a:gd name="connsiteY73" fmla="*/ 597044 h 2116463"/>
              <a:gd name="connsiteX74" fmla="*/ 10082169 w 12192002"/>
              <a:gd name="connsiteY74" fmla="*/ 595380 h 2116463"/>
              <a:gd name="connsiteX75" fmla="*/ 10126500 w 12192002"/>
              <a:gd name="connsiteY75" fmla="*/ 597475 h 2116463"/>
              <a:gd name="connsiteX76" fmla="*/ 10261101 w 12192002"/>
              <a:gd name="connsiteY76" fmla="*/ 608990 h 2116463"/>
              <a:gd name="connsiteX77" fmla="*/ 10336855 w 12192002"/>
              <a:gd name="connsiteY77" fmla="*/ 618741 h 2116463"/>
              <a:gd name="connsiteX78" fmla="*/ 10383868 w 12192002"/>
              <a:gd name="connsiteY78" fmla="*/ 619352 h 2116463"/>
              <a:gd name="connsiteX79" fmla="*/ 10445984 w 12192002"/>
              <a:gd name="connsiteY79" fmla="*/ 623199 h 2116463"/>
              <a:gd name="connsiteX80" fmla="*/ 10519280 w 12192002"/>
              <a:gd name="connsiteY80" fmla="*/ 625257 h 2116463"/>
              <a:gd name="connsiteX81" fmla="*/ 10644619 w 12192002"/>
              <a:gd name="connsiteY81" fmla="*/ 645503 h 2116463"/>
              <a:gd name="connsiteX82" fmla="*/ 10857724 w 12192002"/>
              <a:gd name="connsiteY82" fmla="*/ 706621 h 2116463"/>
              <a:gd name="connsiteX83" fmla="*/ 10951063 w 12192002"/>
              <a:gd name="connsiteY83" fmla="*/ 719704 h 2116463"/>
              <a:gd name="connsiteX84" fmla="*/ 11030956 w 12192002"/>
              <a:gd name="connsiteY84" fmla="*/ 714948 h 2116463"/>
              <a:gd name="connsiteX85" fmla="*/ 11085938 w 12192002"/>
              <a:gd name="connsiteY85" fmla="*/ 717829 h 2116463"/>
              <a:gd name="connsiteX86" fmla="*/ 11143411 w 12192002"/>
              <a:gd name="connsiteY86" fmla="*/ 727078 h 2116463"/>
              <a:gd name="connsiteX87" fmla="*/ 11195087 w 12192002"/>
              <a:gd name="connsiteY87" fmla="*/ 726431 h 2116463"/>
              <a:gd name="connsiteX88" fmla="*/ 11273972 w 12192002"/>
              <a:gd name="connsiteY88" fmla="*/ 747450 h 2116463"/>
              <a:gd name="connsiteX89" fmla="*/ 11369715 w 12192002"/>
              <a:gd name="connsiteY89" fmla="*/ 807118 h 2116463"/>
              <a:gd name="connsiteX90" fmla="*/ 11462695 w 12192002"/>
              <a:gd name="connsiteY90" fmla="*/ 868591 h 2116463"/>
              <a:gd name="connsiteX91" fmla="*/ 11516473 w 12192002"/>
              <a:gd name="connsiteY91" fmla="*/ 922143 h 2116463"/>
              <a:gd name="connsiteX92" fmla="*/ 11630749 w 12192002"/>
              <a:gd name="connsiteY92" fmla="*/ 984032 h 2116463"/>
              <a:gd name="connsiteX93" fmla="*/ 11712382 w 12192002"/>
              <a:gd name="connsiteY93" fmla="*/ 1041801 h 2116463"/>
              <a:gd name="connsiteX94" fmla="*/ 11876461 w 12192002"/>
              <a:gd name="connsiteY94" fmla="*/ 1073121 h 2116463"/>
              <a:gd name="connsiteX95" fmla="*/ 11931502 w 12192002"/>
              <a:gd name="connsiteY95" fmla="*/ 1085501 h 2116463"/>
              <a:gd name="connsiteX96" fmla="*/ 12052936 w 12192002"/>
              <a:gd name="connsiteY96" fmla="*/ 1070019 h 2116463"/>
              <a:gd name="connsiteX97" fmla="*/ 12140863 w 12192002"/>
              <a:gd name="connsiteY97" fmla="*/ 1028973 h 2116463"/>
              <a:gd name="connsiteX98" fmla="*/ 12192002 w 12192002"/>
              <a:gd name="connsiteY98" fmla="*/ 1009775 h 2116463"/>
              <a:gd name="connsiteX99" fmla="*/ 12192002 w 12192002"/>
              <a:gd name="connsiteY99" fmla="*/ 1949486 h 2116463"/>
              <a:gd name="connsiteX100" fmla="*/ 12192000 w 12192002"/>
              <a:gd name="connsiteY100" fmla="*/ 1949486 h 2116463"/>
              <a:gd name="connsiteX101" fmla="*/ 12192000 w 12192002"/>
              <a:gd name="connsiteY101" fmla="*/ 2116463 h 2116463"/>
              <a:gd name="connsiteX102" fmla="*/ 0 w 12192002"/>
              <a:gd name="connsiteY102" fmla="*/ 2116463 h 2116463"/>
              <a:gd name="connsiteX103" fmla="*/ 0 w 12192002"/>
              <a:gd name="connsiteY103" fmla="*/ 1342264 h 2116463"/>
              <a:gd name="connsiteX104" fmla="*/ 2 w 12192002"/>
              <a:gd name="connsiteY104" fmla="*/ 1342264 h 2116463"/>
              <a:gd name="connsiteX105" fmla="*/ 2 w 12192002"/>
              <a:gd name="connsiteY105" fmla="*/ 585954 h 2116463"/>
              <a:gd name="connsiteX106" fmla="*/ 15526 w 12192002"/>
              <a:gd name="connsiteY106" fmla="*/ 580485 h 2116463"/>
              <a:gd name="connsiteX107" fmla="*/ 118381 w 12192002"/>
              <a:gd name="connsiteY107" fmla="*/ 577629 h 2116463"/>
              <a:gd name="connsiteX108" fmla="*/ 292435 w 12192002"/>
              <a:gd name="connsiteY108" fmla="*/ 525824 h 2116463"/>
              <a:gd name="connsiteX109" fmla="*/ 404015 w 12192002"/>
              <a:gd name="connsiteY109" fmla="*/ 505128 h 2116463"/>
              <a:gd name="connsiteX110" fmla="*/ 445099 w 12192002"/>
              <a:gd name="connsiteY110" fmla="*/ 499305 h 2116463"/>
              <a:gd name="connsiteX111" fmla="*/ 571717 w 12192002"/>
              <a:gd name="connsiteY111" fmla="*/ 461275 h 2116463"/>
              <a:gd name="connsiteX112" fmla="*/ 578535 w 12192002"/>
              <a:gd name="connsiteY112" fmla="*/ 461464 h 2116463"/>
              <a:gd name="connsiteX113" fmla="*/ 596792 w 12192002"/>
              <a:gd name="connsiteY113" fmla="*/ 458812 h 2116463"/>
              <a:gd name="connsiteX114" fmla="*/ 708875 w 12192002"/>
              <a:gd name="connsiteY114" fmla="*/ 415954 h 2116463"/>
              <a:gd name="connsiteX115" fmla="*/ 719742 w 12192002"/>
              <a:gd name="connsiteY115" fmla="*/ 410277 h 2116463"/>
              <a:gd name="connsiteX116" fmla="*/ 720047 w 12192002"/>
              <a:gd name="connsiteY116" fmla="*/ 409015 h 2116463"/>
              <a:gd name="connsiteX117" fmla="*/ 763053 w 12192002"/>
              <a:gd name="connsiteY117" fmla="*/ 408244 h 2116463"/>
              <a:gd name="connsiteX118" fmla="*/ 767901 w 12192002"/>
              <a:gd name="connsiteY118" fmla="*/ 406023 h 2116463"/>
              <a:gd name="connsiteX119" fmla="*/ 797041 w 12192002"/>
              <a:gd name="connsiteY119" fmla="*/ 408230 h 2116463"/>
              <a:gd name="connsiteX120" fmla="*/ 811506 w 12192002"/>
              <a:gd name="connsiteY120" fmla="*/ 407925 h 2116463"/>
              <a:gd name="connsiteX121" fmla="*/ 816809 w 12192002"/>
              <a:gd name="connsiteY121" fmla="*/ 410819 h 2116463"/>
              <a:gd name="connsiteX122" fmla="*/ 837540 w 12192002"/>
              <a:gd name="connsiteY122" fmla="*/ 408855 h 2116463"/>
              <a:gd name="connsiteX123" fmla="*/ 858269 w 12192002"/>
              <a:gd name="connsiteY123" fmla="*/ 410068 h 2116463"/>
              <a:gd name="connsiteX124" fmla="*/ 948732 w 12192002"/>
              <a:gd name="connsiteY124" fmla="*/ 398230 h 2116463"/>
              <a:gd name="connsiteX125" fmla="*/ 1149979 w 12192002"/>
              <a:gd name="connsiteY125" fmla="*/ 400635 h 2116463"/>
              <a:gd name="connsiteX126" fmla="*/ 1496110 w 12192002"/>
              <a:gd name="connsiteY126" fmla="*/ 351200 h 2116463"/>
              <a:gd name="connsiteX127" fmla="*/ 1608669 w 12192002"/>
              <a:gd name="connsiteY127" fmla="*/ 325610 h 2116463"/>
              <a:gd name="connsiteX128" fmla="*/ 1675071 w 12192002"/>
              <a:gd name="connsiteY128" fmla="*/ 318713 h 2116463"/>
              <a:gd name="connsiteX129" fmla="*/ 1738204 w 12192002"/>
              <a:gd name="connsiteY129" fmla="*/ 302364 h 2116463"/>
              <a:gd name="connsiteX130" fmla="*/ 1786655 w 12192002"/>
              <a:gd name="connsiteY130" fmla="*/ 297313 h 2116463"/>
              <a:gd name="connsiteX131" fmla="*/ 1873080 w 12192002"/>
              <a:gd name="connsiteY131" fmla="*/ 324935 h 2116463"/>
              <a:gd name="connsiteX132" fmla="*/ 1921650 w 12192002"/>
              <a:gd name="connsiteY132" fmla="*/ 326530 h 2116463"/>
              <a:gd name="connsiteX133" fmla="*/ 1928172 w 12192002"/>
              <a:gd name="connsiteY133" fmla="*/ 321699 h 2116463"/>
              <a:gd name="connsiteX134" fmla="*/ 1997356 w 12192002"/>
              <a:gd name="connsiteY134" fmla="*/ 343644 h 2116463"/>
              <a:gd name="connsiteX135" fmla="*/ 2094665 w 12192002"/>
              <a:gd name="connsiteY135" fmla="*/ 335624 h 2116463"/>
              <a:gd name="connsiteX136" fmla="*/ 2208578 w 12192002"/>
              <a:gd name="connsiteY136" fmla="*/ 318913 h 2116463"/>
              <a:gd name="connsiteX137" fmla="*/ 2315112 w 12192002"/>
              <a:gd name="connsiteY137" fmla="*/ 313680 h 2116463"/>
              <a:gd name="connsiteX138" fmla="*/ 2443255 w 12192002"/>
              <a:gd name="connsiteY138" fmla="*/ 322147 h 2116463"/>
              <a:gd name="connsiteX139" fmla="*/ 2568028 w 12192002"/>
              <a:gd name="connsiteY139" fmla="*/ 336048 h 2116463"/>
              <a:gd name="connsiteX140" fmla="*/ 2646527 w 12192002"/>
              <a:gd name="connsiteY140" fmla="*/ 309807 h 2116463"/>
              <a:gd name="connsiteX141" fmla="*/ 2781569 w 12192002"/>
              <a:gd name="connsiteY141" fmla="*/ 320343 h 2116463"/>
              <a:gd name="connsiteX142" fmla="*/ 3030291 w 12192002"/>
              <a:gd name="connsiteY142" fmla="*/ 342164 h 2116463"/>
              <a:gd name="connsiteX143" fmla="*/ 3142556 w 12192002"/>
              <a:gd name="connsiteY143" fmla="*/ 344807 h 2116463"/>
              <a:gd name="connsiteX144" fmla="*/ 3262356 w 12192002"/>
              <a:gd name="connsiteY144" fmla="*/ 352582 h 2116463"/>
              <a:gd name="connsiteX145" fmla="*/ 3341698 w 12192002"/>
              <a:gd name="connsiteY145" fmla="*/ 358459 h 2116463"/>
              <a:gd name="connsiteX146" fmla="*/ 3344026 w 12192002"/>
              <a:gd name="connsiteY146" fmla="*/ 357484 h 2116463"/>
              <a:gd name="connsiteX147" fmla="*/ 3363888 w 12192002"/>
              <a:gd name="connsiteY147" fmla="*/ 359166 h 2116463"/>
              <a:gd name="connsiteX148" fmla="*/ 3400728 w 12192002"/>
              <a:gd name="connsiteY148" fmla="*/ 376118 h 2116463"/>
              <a:gd name="connsiteX149" fmla="*/ 3473223 w 12192002"/>
              <a:gd name="connsiteY149" fmla="*/ 364070 h 2116463"/>
              <a:gd name="connsiteX150" fmla="*/ 3536135 w 12192002"/>
              <a:gd name="connsiteY150" fmla="*/ 360409 h 2116463"/>
              <a:gd name="connsiteX151" fmla="*/ 3585978 w 12192002"/>
              <a:gd name="connsiteY151" fmla="*/ 350710 h 2116463"/>
              <a:gd name="connsiteX152" fmla="*/ 3594501 w 12192002"/>
              <a:gd name="connsiteY152" fmla="*/ 351400 h 2116463"/>
              <a:gd name="connsiteX153" fmla="*/ 3594736 w 12192002"/>
              <a:gd name="connsiteY153" fmla="*/ 351131 h 2116463"/>
              <a:gd name="connsiteX154" fmla="*/ 3603855 w 12192002"/>
              <a:gd name="connsiteY154" fmla="*/ 351295 h 2116463"/>
              <a:gd name="connsiteX155" fmla="*/ 3610035 w 12192002"/>
              <a:gd name="connsiteY155" fmla="*/ 352657 h 2116463"/>
              <a:gd name="connsiteX156" fmla="*/ 3682513 w 12192002"/>
              <a:gd name="connsiteY156" fmla="*/ 320386 h 2116463"/>
              <a:gd name="connsiteX157" fmla="*/ 3789760 w 12192002"/>
              <a:gd name="connsiteY157" fmla="*/ 296463 h 2116463"/>
              <a:gd name="connsiteX158" fmla="*/ 3897275 w 12192002"/>
              <a:gd name="connsiteY158" fmla="*/ 276225 h 2116463"/>
              <a:gd name="connsiteX159" fmla="*/ 3936846 w 12192002"/>
              <a:gd name="connsiteY159" fmla="*/ 270570 h 2116463"/>
              <a:gd name="connsiteX160" fmla="*/ 4004538 w 12192002"/>
              <a:gd name="connsiteY160" fmla="*/ 253113 h 2116463"/>
              <a:gd name="connsiteX161" fmla="*/ 4033778 w 12192002"/>
              <a:gd name="connsiteY161" fmla="*/ 240545 h 2116463"/>
              <a:gd name="connsiteX162" fmla="*/ 4035363 w 12192002"/>
              <a:gd name="connsiteY162" fmla="*/ 240780 h 2116463"/>
              <a:gd name="connsiteX163" fmla="*/ 4036996 w 12192002"/>
              <a:gd name="connsiteY163" fmla="*/ 237113 h 2116463"/>
              <a:gd name="connsiteX164" fmla="*/ 4042364 w 12192002"/>
              <a:gd name="connsiteY164" fmla="*/ 234679 h 2116463"/>
              <a:gd name="connsiteX165" fmla="*/ 4058954 w 12192002"/>
              <a:gd name="connsiteY165" fmla="*/ 233058 h 2116463"/>
              <a:gd name="connsiteX166" fmla="*/ 4065510 w 12192002"/>
              <a:gd name="connsiteY166" fmla="*/ 233276 h 2116463"/>
              <a:gd name="connsiteX167" fmla="*/ 4074427 w 12192002"/>
              <a:gd name="connsiteY167" fmla="*/ 231832 h 2116463"/>
              <a:gd name="connsiteX168" fmla="*/ 4074546 w 12192002"/>
              <a:gd name="connsiteY168" fmla="*/ 231533 h 2116463"/>
              <a:gd name="connsiteX169" fmla="*/ 4083097 w 12192002"/>
              <a:gd name="connsiteY169" fmla="*/ 230698 h 2116463"/>
              <a:gd name="connsiteX170" fmla="*/ 4142745 w 12192002"/>
              <a:gd name="connsiteY170" fmla="*/ 204165 h 2116463"/>
              <a:gd name="connsiteX171" fmla="*/ 4191248 w 12192002"/>
              <a:gd name="connsiteY171" fmla="*/ 188300 h 2116463"/>
              <a:gd name="connsiteX172" fmla="*/ 4201744 w 12192002"/>
              <a:gd name="connsiteY172" fmla="*/ 182666 h 2116463"/>
              <a:gd name="connsiteX173" fmla="*/ 4202048 w 12192002"/>
              <a:gd name="connsiteY173" fmla="*/ 181407 h 2116463"/>
              <a:gd name="connsiteX174" fmla="*/ 4248116 w 12192002"/>
              <a:gd name="connsiteY174" fmla="*/ 178612 h 2116463"/>
              <a:gd name="connsiteX175" fmla="*/ 4276141 w 12192002"/>
              <a:gd name="connsiteY175" fmla="*/ 180936 h 2116463"/>
              <a:gd name="connsiteX176" fmla="*/ 4290062 w 12192002"/>
              <a:gd name="connsiteY176" fmla="*/ 180690 h 2116463"/>
              <a:gd name="connsiteX177" fmla="*/ 4295143 w 12192002"/>
              <a:gd name="connsiteY177" fmla="*/ 183607 h 2116463"/>
              <a:gd name="connsiteX178" fmla="*/ 4315108 w 12192002"/>
              <a:gd name="connsiteY178" fmla="*/ 181728 h 2116463"/>
              <a:gd name="connsiteX179" fmla="*/ 4316965 w 12192002"/>
              <a:gd name="connsiteY179" fmla="*/ 180387 h 2116463"/>
              <a:gd name="connsiteX180" fmla="*/ 4376488 w 12192002"/>
              <a:gd name="connsiteY180" fmla="*/ 162330 h 2116463"/>
              <a:gd name="connsiteX181" fmla="*/ 4442156 w 12192002"/>
              <a:gd name="connsiteY181" fmla="*/ 160984 h 2116463"/>
              <a:gd name="connsiteX182" fmla="*/ 4524889 w 12192002"/>
              <a:gd name="connsiteY182" fmla="*/ 170071 h 2116463"/>
              <a:gd name="connsiteX183" fmla="*/ 4715526 w 12192002"/>
              <a:gd name="connsiteY183" fmla="*/ 165103 h 2116463"/>
              <a:gd name="connsiteX184" fmla="*/ 4762447 w 12192002"/>
              <a:gd name="connsiteY184" fmla="*/ 156615 h 2116463"/>
              <a:gd name="connsiteX185" fmla="*/ 4840439 w 12192002"/>
              <a:gd name="connsiteY185" fmla="*/ 128847 h 2116463"/>
              <a:gd name="connsiteX186" fmla="*/ 5011513 w 12192002"/>
              <a:gd name="connsiteY186" fmla="*/ 104830 h 2116463"/>
              <a:gd name="connsiteX187" fmla="*/ 5065790 w 12192002"/>
              <a:gd name="connsiteY187" fmla="*/ 88449 h 2116463"/>
              <a:gd name="connsiteX188" fmla="*/ 5121659 w 12192002"/>
              <a:gd name="connsiteY188" fmla="*/ 95020 h 2116463"/>
              <a:gd name="connsiteX189" fmla="*/ 5139595 w 12192002"/>
              <a:gd name="connsiteY189" fmla="*/ 84167 h 2116463"/>
              <a:gd name="connsiteX190" fmla="*/ 5142598 w 12192002"/>
              <a:gd name="connsiteY190" fmla="*/ 82066 h 2116463"/>
              <a:gd name="connsiteX191" fmla="*/ 5156554 w 12192002"/>
              <a:gd name="connsiteY191" fmla="*/ 78666 h 2116463"/>
              <a:gd name="connsiteX192" fmla="*/ 5174660 w 12192002"/>
              <a:gd name="connsiteY192" fmla="*/ 71443 h 2116463"/>
              <a:gd name="connsiteX193" fmla="*/ 5222961 w 12192002"/>
              <a:gd name="connsiteY193" fmla="*/ 68453 h 2116463"/>
              <a:gd name="connsiteX194" fmla="*/ 5261763 w 12192002"/>
              <a:gd name="connsiteY194" fmla="*/ 57329 h 2116463"/>
              <a:gd name="connsiteX195" fmla="*/ 5381667 w 12192002"/>
              <a:gd name="connsiteY195" fmla="*/ 36912 h 2116463"/>
              <a:gd name="connsiteX196" fmla="*/ 5432760 w 12192002"/>
              <a:gd name="connsiteY196" fmla="*/ 19210 h 2116463"/>
              <a:gd name="connsiteX197" fmla="*/ 5470905 w 12192002"/>
              <a:gd name="connsiteY197" fmla="*/ 7957 h 2116463"/>
              <a:gd name="connsiteX198" fmla="*/ 5608808 w 12192002"/>
              <a:gd name="connsiteY198" fmla="*/ 13675 h 2116463"/>
              <a:gd name="connsiteX0" fmla="*/ 5608808 w 12192002"/>
              <a:gd name="connsiteY0" fmla="*/ 13675 h 2116463"/>
              <a:gd name="connsiteX1" fmla="*/ 5754380 w 12192002"/>
              <a:gd name="connsiteY1" fmla="*/ 9764 h 2116463"/>
              <a:gd name="connsiteX2" fmla="*/ 5957375 w 12192002"/>
              <a:gd name="connsiteY2" fmla="*/ 10652 h 2116463"/>
              <a:gd name="connsiteX3" fmla="*/ 6010090 w 12192002"/>
              <a:gd name="connsiteY3" fmla="*/ 14296 h 2116463"/>
              <a:gd name="connsiteX4" fmla="*/ 6041282 w 12192002"/>
              <a:gd name="connsiteY4" fmla="*/ 9203 h 2116463"/>
              <a:gd name="connsiteX5" fmla="*/ 6048637 w 12192002"/>
              <a:gd name="connsiteY5" fmla="*/ 854 h 2116463"/>
              <a:gd name="connsiteX6" fmla="*/ 6068529 w 12192002"/>
              <a:gd name="connsiteY6" fmla="*/ 1537 h 2116463"/>
              <a:gd name="connsiteX7" fmla="*/ 6073847 w 12192002"/>
              <a:gd name="connsiteY7" fmla="*/ 0 h 2116463"/>
              <a:gd name="connsiteX8" fmla="*/ 6168673 w 12192002"/>
              <a:gd name="connsiteY8" fmla="*/ 20462 h 2116463"/>
              <a:gd name="connsiteX9" fmla="*/ 6317559 w 12192002"/>
              <a:gd name="connsiteY9" fmla="*/ 37352 h 2116463"/>
              <a:gd name="connsiteX10" fmla="*/ 6549454 w 12192002"/>
              <a:gd name="connsiteY10" fmla="*/ 69349 h 2116463"/>
              <a:gd name="connsiteX11" fmla="*/ 6708221 w 12192002"/>
              <a:gd name="connsiteY11" fmla="*/ 98125 h 2116463"/>
              <a:gd name="connsiteX12" fmla="*/ 6904145 w 12192002"/>
              <a:gd name="connsiteY12" fmla="*/ 126080 h 2116463"/>
              <a:gd name="connsiteX13" fmla="*/ 7018495 w 12192002"/>
              <a:gd name="connsiteY13" fmla="*/ 155586 h 2116463"/>
              <a:gd name="connsiteX14" fmla="*/ 7096987 w 12192002"/>
              <a:gd name="connsiteY14" fmla="*/ 155212 h 2116463"/>
              <a:gd name="connsiteX15" fmla="*/ 7170807 w 12192002"/>
              <a:gd name="connsiteY15" fmla="*/ 167440 h 2116463"/>
              <a:gd name="connsiteX16" fmla="*/ 7197003 w 12192002"/>
              <a:gd name="connsiteY16" fmla="*/ 172088 h 2116463"/>
              <a:gd name="connsiteX17" fmla="*/ 7201101 w 12192002"/>
              <a:gd name="connsiteY17" fmla="*/ 177446 h 2116463"/>
              <a:gd name="connsiteX18" fmla="*/ 7218559 w 12192002"/>
              <a:gd name="connsiteY18" fmla="*/ 181996 h 2116463"/>
              <a:gd name="connsiteX19" fmla="*/ 7310852 w 12192002"/>
              <a:gd name="connsiteY19" fmla="*/ 207245 h 2116463"/>
              <a:gd name="connsiteX20" fmla="*/ 7312179 w 12192002"/>
              <a:gd name="connsiteY20" fmla="*/ 205803 h 2116463"/>
              <a:gd name="connsiteX21" fmla="*/ 7405390 w 12192002"/>
              <a:gd name="connsiteY21" fmla="*/ 196208 h 2116463"/>
              <a:gd name="connsiteX22" fmla="*/ 7495794 w 12192002"/>
              <a:gd name="connsiteY22" fmla="*/ 188103 h 2116463"/>
              <a:gd name="connsiteX23" fmla="*/ 7507039 w 12192002"/>
              <a:gd name="connsiteY23" fmla="*/ 190055 h 2116463"/>
              <a:gd name="connsiteX24" fmla="*/ 7507411 w 12192002"/>
              <a:gd name="connsiteY24" fmla="*/ 189728 h 2116463"/>
              <a:gd name="connsiteX25" fmla="*/ 7519570 w 12192002"/>
              <a:gd name="connsiteY25" fmla="*/ 191063 h 2116463"/>
              <a:gd name="connsiteX26" fmla="*/ 7527542 w 12192002"/>
              <a:gd name="connsiteY26" fmla="*/ 193616 h 2116463"/>
              <a:gd name="connsiteX27" fmla="*/ 7614346 w 12192002"/>
              <a:gd name="connsiteY27" fmla="*/ 199444 h 2116463"/>
              <a:gd name="connsiteX28" fmla="*/ 7718744 w 12192002"/>
              <a:gd name="connsiteY28" fmla="*/ 195973 h 2116463"/>
              <a:gd name="connsiteX29" fmla="*/ 7905407 w 12192002"/>
              <a:gd name="connsiteY29" fmla="*/ 221688 h 2116463"/>
              <a:gd name="connsiteX30" fmla="*/ 8090271 w 12192002"/>
              <a:gd name="connsiteY30" fmla="*/ 263661 h 2116463"/>
              <a:gd name="connsiteX31" fmla="*/ 8245834 w 12192002"/>
              <a:gd name="connsiteY31" fmla="*/ 309822 h 2116463"/>
              <a:gd name="connsiteX32" fmla="*/ 8252033 w 12192002"/>
              <a:gd name="connsiteY32" fmla="*/ 322814 h 2116463"/>
              <a:gd name="connsiteX33" fmla="*/ 8263376 w 12192002"/>
              <a:gd name="connsiteY33" fmla="*/ 332657 h 2116463"/>
              <a:gd name="connsiteX34" fmla="*/ 8266075 w 12192002"/>
              <a:gd name="connsiteY34" fmla="*/ 332427 h 2116463"/>
              <a:gd name="connsiteX35" fmla="*/ 8283149 w 12192002"/>
              <a:gd name="connsiteY35" fmla="*/ 339602 h 2116463"/>
              <a:gd name="connsiteX36" fmla="*/ 8284276 w 12192002"/>
              <a:gd name="connsiteY36" fmla="*/ 344045 h 2116463"/>
              <a:gd name="connsiteX37" fmla="*/ 8295173 w 12192002"/>
              <a:gd name="connsiteY37" fmla="*/ 349868 h 2116463"/>
              <a:gd name="connsiteX38" fmla="*/ 8314432 w 12192002"/>
              <a:gd name="connsiteY38" fmla="*/ 363763 h 2116463"/>
              <a:gd name="connsiteX39" fmla="*/ 8320104 w 12192002"/>
              <a:gd name="connsiteY39" fmla="*/ 364089 h 2116463"/>
              <a:gd name="connsiteX40" fmla="*/ 8352372 w 12192002"/>
              <a:gd name="connsiteY40" fmla="*/ 381507 h 2116463"/>
              <a:gd name="connsiteX41" fmla="*/ 8353799 w 12192002"/>
              <a:gd name="connsiteY41" fmla="*/ 380667 h 2116463"/>
              <a:gd name="connsiteX42" fmla="*/ 8367182 w 12192002"/>
              <a:gd name="connsiteY42" fmla="*/ 380861 h 2116463"/>
              <a:gd name="connsiteX43" fmla="*/ 8490249 w 12192002"/>
              <a:gd name="connsiteY43" fmla="*/ 394903 h 2116463"/>
              <a:gd name="connsiteX44" fmla="*/ 8497594 w 12192002"/>
              <a:gd name="connsiteY44" fmla="*/ 397953 h 2116463"/>
              <a:gd name="connsiteX45" fmla="*/ 8497968 w 12192002"/>
              <a:gd name="connsiteY45" fmla="*/ 397774 h 2116463"/>
              <a:gd name="connsiteX46" fmla="*/ 8506167 w 12192002"/>
              <a:gd name="connsiteY46" fmla="*/ 400512 h 2116463"/>
              <a:gd name="connsiteX47" fmla="*/ 8510983 w 12192002"/>
              <a:gd name="connsiteY47" fmla="*/ 403513 h 2116463"/>
              <a:gd name="connsiteX48" fmla="*/ 8525230 w 12192002"/>
              <a:gd name="connsiteY48" fmla="*/ 409428 h 2116463"/>
              <a:gd name="connsiteX49" fmla="*/ 8596071 w 12192002"/>
              <a:gd name="connsiteY49" fmla="*/ 394586 h 2116463"/>
              <a:gd name="connsiteX50" fmla="*/ 8707847 w 12192002"/>
              <a:gd name="connsiteY50" fmla="*/ 403158 h 2116463"/>
              <a:gd name="connsiteX51" fmla="*/ 8752444 w 12192002"/>
              <a:gd name="connsiteY51" fmla="*/ 405259 h 2116463"/>
              <a:gd name="connsiteX52" fmla="*/ 8928988 w 12192002"/>
              <a:gd name="connsiteY52" fmla="*/ 424491 h 2116463"/>
              <a:gd name="connsiteX53" fmla="*/ 8963048 w 12192002"/>
              <a:gd name="connsiteY53" fmla="*/ 421303 h 2116463"/>
              <a:gd name="connsiteX54" fmla="*/ 8968011 w 12192002"/>
              <a:gd name="connsiteY54" fmla="*/ 419078 h 2116463"/>
              <a:gd name="connsiteX55" fmla="*/ 8974337 w 12192002"/>
              <a:gd name="connsiteY55" fmla="*/ 418378 h 2116463"/>
              <a:gd name="connsiteX56" fmla="*/ 8990394 w 12192002"/>
              <a:gd name="connsiteY56" fmla="*/ 421604 h 2116463"/>
              <a:gd name="connsiteX57" fmla="*/ 8996232 w 12192002"/>
              <a:gd name="connsiteY57" fmla="*/ 423665 h 2116463"/>
              <a:gd name="connsiteX58" fmla="*/ 9005201 w 12192002"/>
              <a:gd name="connsiteY58" fmla="*/ 424876 h 2116463"/>
              <a:gd name="connsiteX59" fmla="*/ 9005486 w 12192002"/>
              <a:gd name="connsiteY59" fmla="*/ 424636 h 2116463"/>
              <a:gd name="connsiteX60" fmla="*/ 9053453 w 12192002"/>
              <a:gd name="connsiteY60" fmla="*/ 427921 h 2116463"/>
              <a:gd name="connsiteX61" fmla="*/ 9113812 w 12192002"/>
              <a:gd name="connsiteY61" fmla="*/ 419607 h 2116463"/>
              <a:gd name="connsiteX62" fmla="*/ 9137318 w 12192002"/>
              <a:gd name="connsiteY62" fmla="*/ 418241 h 2116463"/>
              <a:gd name="connsiteX63" fmla="*/ 9150210 w 12192002"/>
              <a:gd name="connsiteY63" fmla="*/ 416072 h 2116463"/>
              <a:gd name="connsiteX64" fmla="*/ 9151232 w 12192002"/>
              <a:gd name="connsiteY64" fmla="*/ 415007 h 2116463"/>
              <a:gd name="connsiteX65" fmla="*/ 9189246 w 12192002"/>
              <a:gd name="connsiteY65" fmla="*/ 426209 h 2116463"/>
              <a:gd name="connsiteX66" fmla="*/ 9194810 w 12192002"/>
              <a:gd name="connsiteY66" fmla="*/ 435448 h 2116463"/>
              <a:gd name="connsiteX67" fmla="*/ 9231370 w 12192002"/>
              <a:gd name="connsiteY67" fmla="*/ 445527 h 2116463"/>
              <a:gd name="connsiteX68" fmla="*/ 9343052 w 12192002"/>
              <a:gd name="connsiteY68" fmla="*/ 497432 h 2116463"/>
              <a:gd name="connsiteX69" fmla="*/ 9584507 w 12192002"/>
              <a:gd name="connsiteY69" fmla="*/ 543134 h 2116463"/>
              <a:gd name="connsiteX70" fmla="*/ 9728309 w 12192002"/>
              <a:gd name="connsiteY70" fmla="*/ 554554 h 2116463"/>
              <a:gd name="connsiteX71" fmla="*/ 9847792 w 12192002"/>
              <a:gd name="connsiteY71" fmla="*/ 574761 h 2116463"/>
              <a:gd name="connsiteX72" fmla="*/ 9960019 w 12192002"/>
              <a:gd name="connsiteY72" fmla="*/ 581529 h 2116463"/>
              <a:gd name="connsiteX73" fmla="*/ 10039240 w 12192002"/>
              <a:gd name="connsiteY73" fmla="*/ 597044 h 2116463"/>
              <a:gd name="connsiteX74" fmla="*/ 10082169 w 12192002"/>
              <a:gd name="connsiteY74" fmla="*/ 595380 h 2116463"/>
              <a:gd name="connsiteX75" fmla="*/ 10126500 w 12192002"/>
              <a:gd name="connsiteY75" fmla="*/ 597475 h 2116463"/>
              <a:gd name="connsiteX76" fmla="*/ 10261101 w 12192002"/>
              <a:gd name="connsiteY76" fmla="*/ 608990 h 2116463"/>
              <a:gd name="connsiteX77" fmla="*/ 10336855 w 12192002"/>
              <a:gd name="connsiteY77" fmla="*/ 618741 h 2116463"/>
              <a:gd name="connsiteX78" fmla="*/ 10383868 w 12192002"/>
              <a:gd name="connsiteY78" fmla="*/ 619352 h 2116463"/>
              <a:gd name="connsiteX79" fmla="*/ 10445984 w 12192002"/>
              <a:gd name="connsiteY79" fmla="*/ 623199 h 2116463"/>
              <a:gd name="connsiteX80" fmla="*/ 10519280 w 12192002"/>
              <a:gd name="connsiteY80" fmla="*/ 625257 h 2116463"/>
              <a:gd name="connsiteX81" fmla="*/ 10644619 w 12192002"/>
              <a:gd name="connsiteY81" fmla="*/ 645503 h 2116463"/>
              <a:gd name="connsiteX82" fmla="*/ 10857724 w 12192002"/>
              <a:gd name="connsiteY82" fmla="*/ 706621 h 2116463"/>
              <a:gd name="connsiteX83" fmla="*/ 10951063 w 12192002"/>
              <a:gd name="connsiteY83" fmla="*/ 719704 h 2116463"/>
              <a:gd name="connsiteX84" fmla="*/ 11030956 w 12192002"/>
              <a:gd name="connsiteY84" fmla="*/ 714948 h 2116463"/>
              <a:gd name="connsiteX85" fmla="*/ 11085938 w 12192002"/>
              <a:gd name="connsiteY85" fmla="*/ 717829 h 2116463"/>
              <a:gd name="connsiteX86" fmla="*/ 11143411 w 12192002"/>
              <a:gd name="connsiteY86" fmla="*/ 727078 h 2116463"/>
              <a:gd name="connsiteX87" fmla="*/ 11195087 w 12192002"/>
              <a:gd name="connsiteY87" fmla="*/ 726431 h 2116463"/>
              <a:gd name="connsiteX88" fmla="*/ 11273972 w 12192002"/>
              <a:gd name="connsiteY88" fmla="*/ 747450 h 2116463"/>
              <a:gd name="connsiteX89" fmla="*/ 11369715 w 12192002"/>
              <a:gd name="connsiteY89" fmla="*/ 807118 h 2116463"/>
              <a:gd name="connsiteX90" fmla="*/ 11462695 w 12192002"/>
              <a:gd name="connsiteY90" fmla="*/ 868591 h 2116463"/>
              <a:gd name="connsiteX91" fmla="*/ 11516473 w 12192002"/>
              <a:gd name="connsiteY91" fmla="*/ 922143 h 2116463"/>
              <a:gd name="connsiteX92" fmla="*/ 11630749 w 12192002"/>
              <a:gd name="connsiteY92" fmla="*/ 984032 h 2116463"/>
              <a:gd name="connsiteX93" fmla="*/ 11712382 w 12192002"/>
              <a:gd name="connsiteY93" fmla="*/ 1041801 h 2116463"/>
              <a:gd name="connsiteX94" fmla="*/ 11876461 w 12192002"/>
              <a:gd name="connsiteY94" fmla="*/ 1073121 h 2116463"/>
              <a:gd name="connsiteX95" fmla="*/ 11931502 w 12192002"/>
              <a:gd name="connsiteY95" fmla="*/ 1085501 h 2116463"/>
              <a:gd name="connsiteX96" fmla="*/ 12052936 w 12192002"/>
              <a:gd name="connsiteY96" fmla="*/ 1070019 h 2116463"/>
              <a:gd name="connsiteX97" fmla="*/ 12140863 w 12192002"/>
              <a:gd name="connsiteY97" fmla="*/ 1028973 h 2116463"/>
              <a:gd name="connsiteX98" fmla="*/ 12192002 w 12192002"/>
              <a:gd name="connsiteY98" fmla="*/ 1009775 h 2116463"/>
              <a:gd name="connsiteX99" fmla="*/ 12192002 w 12192002"/>
              <a:gd name="connsiteY99" fmla="*/ 1949486 h 2116463"/>
              <a:gd name="connsiteX100" fmla="*/ 12192000 w 12192002"/>
              <a:gd name="connsiteY100" fmla="*/ 1949486 h 2116463"/>
              <a:gd name="connsiteX101" fmla="*/ 12192000 w 12192002"/>
              <a:gd name="connsiteY101" fmla="*/ 2116463 h 2116463"/>
              <a:gd name="connsiteX102" fmla="*/ 0 w 12192002"/>
              <a:gd name="connsiteY102" fmla="*/ 2116463 h 2116463"/>
              <a:gd name="connsiteX103" fmla="*/ 0 w 12192002"/>
              <a:gd name="connsiteY103" fmla="*/ 1342264 h 2116463"/>
              <a:gd name="connsiteX104" fmla="*/ 2 w 12192002"/>
              <a:gd name="connsiteY104" fmla="*/ 1342264 h 2116463"/>
              <a:gd name="connsiteX105" fmla="*/ 2 w 12192002"/>
              <a:gd name="connsiteY105" fmla="*/ 585954 h 2116463"/>
              <a:gd name="connsiteX106" fmla="*/ 15526 w 12192002"/>
              <a:gd name="connsiteY106" fmla="*/ 580485 h 2116463"/>
              <a:gd name="connsiteX107" fmla="*/ 118381 w 12192002"/>
              <a:gd name="connsiteY107" fmla="*/ 577629 h 2116463"/>
              <a:gd name="connsiteX108" fmla="*/ 292435 w 12192002"/>
              <a:gd name="connsiteY108" fmla="*/ 525824 h 2116463"/>
              <a:gd name="connsiteX109" fmla="*/ 404015 w 12192002"/>
              <a:gd name="connsiteY109" fmla="*/ 505128 h 2116463"/>
              <a:gd name="connsiteX110" fmla="*/ 445099 w 12192002"/>
              <a:gd name="connsiteY110" fmla="*/ 499305 h 2116463"/>
              <a:gd name="connsiteX111" fmla="*/ 571717 w 12192002"/>
              <a:gd name="connsiteY111" fmla="*/ 461275 h 2116463"/>
              <a:gd name="connsiteX112" fmla="*/ 578535 w 12192002"/>
              <a:gd name="connsiteY112" fmla="*/ 461464 h 2116463"/>
              <a:gd name="connsiteX113" fmla="*/ 596792 w 12192002"/>
              <a:gd name="connsiteY113" fmla="*/ 458812 h 2116463"/>
              <a:gd name="connsiteX114" fmla="*/ 708875 w 12192002"/>
              <a:gd name="connsiteY114" fmla="*/ 415954 h 2116463"/>
              <a:gd name="connsiteX115" fmla="*/ 719742 w 12192002"/>
              <a:gd name="connsiteY115" fmla="*/ 410277 h 2116463"/>
              <a:gd name="connsiteX116" fmla="*/ 720047 w 12192002"/>
              <a:gd name="connsiteY116" fmla="*/ 409015 h 2116463"/>
              <a:gd name="connsiteX117" fmla="*/ 763053 w 12192002"/>
              <a:gd name="connsiteY117" fmla="*/ 408244 h 2116463"/>
              <a:gd name="connsiteX118" fmla="*/ 767901 w 12192002"/>
              <a:gd name="connsiteY118" fmla="*/ 406023 h 2116463"/>
              <a:gd name="connsiteX119" fmla="*/ 797041 w 12192002"/>
              <a:gd name="connsiteY119" fmla="*/ 408230 h 2116463"/>
              <a:gd name="connsiteX120" fmla="*/ 811506 w 12192002"/>
              <a:gd name="connsiteY120" fmla="*/ 407925 h 2116463"/>
              <a:gd name="connsiteX121" fmla="*/ 816809 w 12192002"/>
              <a:gd name="connsiteY121" fmla="*/ 410819 h 2116463"/>
              <a:gd name="connsiteX122" fmla="*/ 837540 w 12192002"/>
              <a:gd name="connsiteY122" fmla="*/ 408855 h 2116463"/>
              <a:gd name="connsiteX123" fmla="*/ 858269 w 12192002"/>
              <a:gd name="connsiteY123" fmla="*/ 410068 h 2116463"/>
              <a:gd name="connsiteX124" fmla="*/ 948732 w 12192002"/>
              <a:gd name="connsiteY124" fmla="*/ 398230 h 2116463"/>
              <a:gd name="connsiteX125" fmla="*/ 1149979 w 12192002"/>
              <a:gd name="connsiteY125" fmla="*/ 400635 h 2116463"/>
              <a:gd name="connsiteX126" fmla="*/ 1496110 w 12192002"/>
              <a:gd name="connsiteY126" fmla="*/ 351200 h 2116463"/>
              <a:gd name="connsiteX127" fmla="*/ 1608669 w 12192002"/>
              <a:gd name="connsiteY127" fmla="*/ 325610 h 2116463"/>
              <a:gd name="connsiteX128" fmla="*/ 1675071 w 12192002"/>
              <a:gd name="connsiteY128" fmla="*/ 318713 h 2116463"/>
              <a:gd name="connsiteX129" fmla="*/ 1738204 w 12192002"/>
              <a:gd name="connsiteY129" fmla="*/ 302364 h 2116463"/>
              <a:gd name="connsiteX130" fmla="*/ 1786655 w 12192002"/>
              <a:gd name="connsiteY130" fmla="*/ 297313 h 2116463"/>
              <a:gd name="connsiteX131" fmla="*/ 1873080 w 12192002"/>
              <a:gd name="connsiteY131" fmla="*/ 324935 h 2116463"/>
              <a:gd name="connsiteX132" fmla="*/ 1921650 w 12192002"/>
              <a:gd name="connsiteY132" fmla="*/ 326530 h 2116463"/>
              <a:gd name="connsiteX133" fmla="*/ 1928172 w 12192002"/>
              <a:gd name="connsiteY133" fmla="*/ 321699 h 2116463"/>
              <a:gd name="connsiteX134" fmla="*/ 1997356 w 12192002"/>
              <a:gd name="connsiteY134" fmla="*/ 343644 h 2116463"/>
              <a:gd name="connsiteX135" fmla="*/ 2094665 w 12192002"/>
              <a:gd name="connsiteY135" fmla="*/ 335624 h 2116463"/>
              <a:gd name="connsiteX136" fmla="*/ 2208578 w 12192002"/>
              <a:gd name="connsiteY136" fmla="*/ 318913 h 2116463"/>
              <a:gd name="connsiteX137" fmla="*/ 2315112 w 12192002"/>
              <a:gd name="connsiteY137" fmla="*/ 313680 h 2116463"/>
              <a:gd name="connsiteX138" fmla="*/ 2443255 w 12192002"/>
              <a:gd name="connsiteY138" fmla="*/ 322147 h 2116463"/>
              <a:gd name="connsiteX139" fmla="*/ 2568028 w 12192002"/>
              <a:gd name="connsiteY139" fmla="*/ 336048 h 2116463"/>
              <a:gd name="connsiteX140" fmla="*/ 2646527 w 12192002"/>
              <a:gd name="connsiteY140" fmla="*/ 309807 h 2116463"/>
              <a:gd name="connsiteX141" fmla="*/ 2781569 w 12192002"/>
              <a:gd name="connsiteY141" fmla="*/ 320343 h 2116463"/>
              <a:gd name="connsiteX142" fmla="*/ 3030291 w 12192002"/>
              <a:gd name="connsiteY142" fmla="*/ 342164 h 2116463"/>
              <a:gd name="connsiteX143" fmla="*/ 3142556 w 12192002"/>
              <a:gd name="connsiteY143" fmla="*/ 344807 h 2116463"/>
              <a:gd name="connsiteX144" fmla="*/ 3262356 w 12192002"/>
              <a:gd name="connsiteY144" fmla="*/ 352582 h 2116463"/>
              <a:gd name="connsiteX145" fmla="*/ 3341698 w 12192002"/>
              <a:gd name="connsiteY145" fmla="*/ 358459 h 2116463"/>
              <a:gd name="connsiteX146" fmla="*/ 3344026 w 12192002"/>
              <a:gd name="connsiteY146" fmla="*/ 357484 h 2116463"/>
              <a:gd name="connsiteX147" fmla="*/ 3363888 w 12192002"/>
              <a:gd name="connsiteY147" fmla="*/ 359166 h 2116463"/>
              <a:gd name="connsiteX148" fmla="*/ 3400728 w 12192002"/>
              <a:gd name="connsiteY148" fmla="*/ 376118 h 2116463"/>
              <a:gd name="connsiteX149" fmla="*/ 3473223 w 12192002"/>
              <a:gd name="connsiteY149" fmla="*/ 364070 h 2116463"/>
              <a:gd name="connsiteX150" fmla="*/ 3536135 w 12192002"/>
              <a:gd name="connsiteY150" fmla="*/ 360409 h 2116463"/>
              <a:gd name="connsiteX151" fmla="*/ 3585978 w 12192002"/>
              <a:gd name="connsiteY151" fmla="*/ 350710 h 2116463"/>
              <a:gd name="connsiteX152" fmla="*/ 3594501 w 12192002"/>
              <a:gd name="connsiteY152" fmla="*/ 351400 h 2116463"/>
              <a:gd name="connsiteX153" fmla="*/ 3594736 w 12192002"/>
              <a:gd name="connsiteY153" fmla="*/ 351131 h 2116463"/>
              <a:gd name="connsiteX154" fmla="*/ 3603855 w 12192002"/>
              <a:gd name="connsiteY154" fmla="*/ 351295 h 2116463"/>
              <a:gd name="connsiteX155" fmla="*/ 3610035 w 12192002"/>
              <a:gd name="connsiteY155" fmla="*/ 352657 h 2116463"/>
              <a:gd name="connsiteX156" fmla="*/ 3682513 w 12192002"/>
              <a:gd name="connsiteY156" fmla="*/ 320386 h 2116463"/>
              <a:gd name="connsiteX157" fmla="*/ 3789760 w 12192002"/>
              <a:gd name="connsiteY157" fmla="*/ 296463 h 2116463"/>
              <a:gd name="connsiteX158" fmla="*/ 3897275 w 12192002"/>
              <a:gd name="connsiteY158" fmla="*/ 276225 h 2116463"/>
              <a:gd name="connsiteX159" fmla="*/ 3936846 w 12192002"/>
              <a:gd name="connsiteY159" fmla="*/ 270570 h 2116463"/>
              <a:gd name="connsiteX160" fmla="*/ 4004538 w 12192002"/>
              <a:gd name="connsiteY160" fmla="*/ 253113 h 2116463"/>
              <a:gd name="connsiteX161" fmla="*/ 4033778 w 12192002"/>
              <a:gd name="connsiteY161" fmla="*/ 240545 h 2116463"/>
              <a:gd name="connsiteX162" fmla="*/ 4035363 w 12192002"/>
              <a:gd name="connsiteY162" fmla="*/ 240780 h 2116463"/>
              <a:gd name="connsiteX163" fmla="*/ 4036996 w 12192002"/>
              <a:gd name="connsiteY163" fmla="*/ 237113 h 2116463"/>
              <a:gd name="connsiteX164" fmla="*/ 4042364 w 12192002"/>
              <a:gd name="connsiteY164" fmla="*/ 234679 h 2116463"/>
              <a:gd name="connsiteX165" fmla="*/ 4058954 w 12192002"/>
              <a:gd name="connsiteY165" fmla="*/ 233058 h 2116463"/>
              <a:gd name="connsiteX166" fmla="*/ 4065510 w 12192002"/>
              <a:gd name="connsiteY166" fmla="*/ 233276 h 2116463"/>
              <a:gd name="connsiteX167" fmla="*/ 4074427 w 12192002"/>
              <a:gd name="connsiteY167" fmla="*/ 231832 h 2116463"/>
              <a:gd name="connsiteX168" fmla="*/ 4074546 w 12192002"/>
              <a:gd name="connsiteY168" fmla="*/ 231533 h 2116463"/>
              <a:gd name="connsiteX169" fmla="*/ 4083097 w 12192002"/>
              <a:gd name="connsiteY169" fmla="*/ 230698 h 2116463"/>
              <a:gd name="connsiteX170" fmla="*/ 4142745 w 12192002"/>
              <a:gd name="connsiteY170" fmla="*/ 204165 h 2116463"/>
              <a:gd name="connsiteX171" fmla="*/ 4191248 w 12192002"/>
              <a:gd name="connsiteY171" fmla="*/ 188300 h 2116463"/>
              <a:gd name="connsiteX172" fmla="*/ 4201744 w 12192002"/>
              <a:gd name="connsiteY172" fmla="*/ 182666 h 2116463"/>
              <a:gd name="connsiteX173" fmla="*/ 4202048 w 12192002"/>
              <a:gd name="connsiteY173" fmla="*/ 181407 h 2116463"/>
              <a:gd name="connsiteX174" fmla="*/ 4248116 w 12192002"/>
              <a:gd name="connsiteY174" fmla="*/ 178612 h 2116463"/>
              <a:gd name="connsiteX175" fmla="*/ 4276141 w 12192002"/>
              <a:gd name="connsiteY175" fmla="*/ 180936 h 2116463"/>
              <a:gd name="connsiteX176" fmla="*/ 4290062 w 12192002"/>
              <a:gd name="connsiteY176" fmla="*/ 180690 h 2116463"/>
              <a:gd name="connsiteX177" fmla="*/ 4295143 w 12192002"/>
              <a:gd name="connsiteY177" fmla="*/ 183607 h 2116463"/>
              <a:gd name="connsiteX178" fmla="*/ 4315108 w 12192002"/>
              <a:gd name="connsiteY178" fmla="*/ 181728 h 2116463"/>
              <a:gd name="connsiteX179" fmla="*/ 4316965 w 12192002"/>
              <a:gd name="connsiteY179" fmla="*/ 180387 h 2116463"/>
              <a:gd name="connsiteX180" fmla="*/ 4376488 w 12192002"/>
              <a:gd name="connsiteY180" fmla="*/ 162330 h 2116463"/>
              <a:gd name="connsiteX181" fmla="*/ 4442156 w 12192002"/>
              <a:gd name="connsiteY181" fmla="*/ 160984 h 2116463"/>
              <a:gd name="connsiteX182" fmla="*/ 4524889 w 12192002"/>
              <a:gd name="connsiteY182" fmla="*/ 170071 h 2116463"/>
              <a:gd name="connsiteX183" fmla="*/ 4715526 w 12192002"/>
              <a:gd name="connsiteY183" fmla="*/ 165103 h 2116463"/>
              <a:gd name="connsiteX184" fmla="*/ 4762447 w 12192002"/>
              <a:gd name="connsiteY184" fmla="*/ 156615 h 2116463"/>
              <a:gd name="connsiteX185" fmla="*/ 4840439 w 12192002"/>
              <a:gd name="connsiteY185" fmla="*/ 128847 h 2116463"/>
              <a:gd name="connsiteX186" fmla="*/ 5011513 w 12192002"/>
              <a:gd name="connsiteY186" fmla="*/ 104830 h 2116463"/>
              <a:gd name="connsiteX187" fmla="*/ 5065790 w 12192002"/>
              <a:gd name="connsiteY187" fmla="*/ 88449 h 2116463"/>
              <a:gd name="connsiteX188" fmla="*/ 5121659 w 12192002"/>
              <a:gd name="connsiteY188" fmla="*/ 95020 h 2116463"/>
              <a:gd name="connsiteX189" fmla="*/ 5139595 w 12192002"/>
              <a:gd name="connsiteY189" fmla="*/ 84167 h 2116463"/>
              <a:gd name="connsiteX190" fmla="*/ 5142598 w 12192002"/>
              <a:gd name="connsiteY190" fmla="*/ 82066 h 2116463"/>
              <a:gd name="connsiteX191" fmla="*/ 5156554 w 12192002"/>
              <a:gd name="connsiteY191" fmla="*/ 78666 h 2116463"/>
              <a:gd name="connsiteX192" fmla="*/ 5174660 w 12192002"/>
              <a:gd name="connsiteY192" fmla="*/ 71443 h 2116463"/>
              <a:gd name="connsiteX193" fmla="*/ 5222961 w 12192002"/>
              <a:gd name="connsiteY193" fmla="*/ 68453 h 2116463"/>
              <a:gd name="connsiteX194" fmla="*/ 5261763 w 12192002"/>
              <a:gd name="connsiteY194" fmla="*/ 57329 h 2116463"/>
              <a:gd name="connsiteX195" fmla="*/ 5381667 w 12192002"/>
              <a:gd name="connsiteY195" fmla="*/ 36912 h 2116463"/>
              <a:gd name="connsiteX196" fmla="*/ 5432760 w 12192002"/>
              <a:gd name="connsiteY196" fmla="*/ 19210 h 2116463"/>
              <a:gd name="connsiteX197" fmla="*/ 5470905 w 12192002"/>
              <a:gd name="connsiteY197" fmla="*/ 7957 h 2116463"/>
              <a:gd name="connsiteX198" fmla="*/ 5608808 w 12192002"/>
              <a:gd name="connsiteY198" fmla="*/ 13675 h 2116463"/>
              <a:gd name="connsiteX0" fmla="*/ 5608808 w 12192002"/>
              <a:gd name="connsiteY0" fmla="*/ 12821 h 2115609"/>
              <a:gd name="connsiteX1" fmla="*/ 5754380 w 12192002"/>
              <a:gd name="connsiteY1" fmla="*/ 8910 h 2115609"/>
              <a:gd name="connsiteX2" fmla="*/ 5957375 w 12192002"/>
              <a:gd name="connsiteY2" fmla="*/ 9798 h 2115609"/>
              <a:gd name="connsiteX3" fmla="*/ 6010090 w 12192002"/>
              <a:gd name="connsiteY3" fmla="*/ 13442 h 2115609"/>
              <a:gd name="connsiteX4" fmla="*/ 6041282 w 12192002"/>
              <a:gd name="connsiteY4" fmla="*/ 8349 h 2115609"/>
              <a:gd name="connsiteX5" fmla="*/ 6048637 w 12192002"/>
              <a:gd name="connsiteY5" fmla="*/ 0 h 2115609"/>
              <a:gd name="connsiteX6" fmla="*/ 6068529 w 12192002"/>
              <a:gd name="connsiteY6" fmla="*/ 683 h 2115609"/>
              <a:gd name="connsiteX7" fmla="*/ 6105613 w 12192002"/>
              <a:gd name="connsiteY7" fmla="*/ 28753 h 2115609"/>
              <a:gd name="connsiteX8" fmla="*/ 6168673 w 12192002"/>
              <a:gd name="connsiteY8" fmla="*/ 19608 h 2115609"/>
              <a:gd name="connsiteX9" fmla="*/ 6317559 w 12192002"/>
              <a:gd name="connsiteY9" fmla="*/ 36498 h 2115609"/>
              <a:gd name="connsiteX10" fmla="*/ 6549454 w 12192002"/>
              <a:gd name="connsiteY10" fmla="*/ 68495 h 2115609"/>
              <a:gd name="connsiteX11" fmla="*/ 6708221 w 12192002"/>
              <a:gd name="connsiteY11" fmla="*/ 97271 h 2115609"/>
              <a:gd name="connsiteX12" fmla="*/ 6904145 w 12192002"/>
              <a:gd name="connsiteY12" fmla="*/ 125226 h 2115609"/>
              <a:gd name="connsiteX13" fmla="*/ 7018495 w 12192002"/>
              <a:gd name="connsiteY13" fmla="*/ 154732 h 2115609"/>
              <a:gd name="connsiteX14" fmla="*/ 7096987 w 12192002"/>
              <a:gd name="connsiteY14" fmla="*/ 154358 h 2115609"/>
              <a:gd name="connsiteX15" fmla="*/ 7170807 w 12192002"/>
              <a:gd name="connsiteY15" fmla="*/ 166586 h 2115609"/>
              <a:gd name="connsiteX16" fmla="*/ 7197003 w 12192002"/>
              <a:gd name="connsiteY16" fmla="*/ 171234 h 2115609"/>
              <a:gd name="connsiteX17" fmla="*/ 7201101 w 12192002"/>
              <a:gd name="connsiteY17" fmla="*/ 176592 h 2115609"/>
              <a:gd name="connsiteX18" fmla="*/ 7218559 w 12192002"/>
              <a:gd name="connsiteY18" fmla="*/ 181142 h 2115609"/>
              <a:gd name="connsiteX19" fmla="*/ 7310852 w 12192002"/>
              <a:gd name="connsiteY19" fmla="*/ 206391 h 2115609"/>
              <a:gd name="connsiteX20" fmla="*/ 7312179 w 12192002"/>
              <a:gd name="connsiteY20" fmla="*/ 204949 h 2115609"/>
              <a:gd name="connsiteX21" fmla="*/ 7405390 w 12192002"/>
              <a:gd name="connsiteY21" fmla="*/ 195354 h 2115609"/>
              <a:gd name="connsiteX22" fmla="*/ 7495794 w 12192002"/>
              <a:gd name="connsiteY22" fmla="*/ 187249 h 2115609"/>
              <a:gd name="connsiteX23" fmla="*/ 7507039 w 12192002"/>
              <a:gd name="connsiteY23" fmla="*/ 189201 h 2115609"/>
              <a:gd name="connsiteX24" fmla="*/ 7507411 w 12192002"/>
              <a:gd name="connsiteY24" fmla="*/ 188874 h 2115609"/>
              <a:gd name="connsiteX25" fmla="*/ 7519570 w 12192002"/>
              <a:gd name="connsiteY25" fmla="*/ 190209 h 2115609"/>
              <a:gd name="connsiteX26" fmla="*/ 7527542 w 12192002"/>
              <a:gd name="connsiteY26" fmla="*/ 192762 h 2115609"/>
              <a:gd name="connsiteX27" fmla="*/ 7614346 w 12192002"/>
              <a:gd name="connsiteY27" fmla="*/ 198590 h 2115609"/>
              <a:gd name="connsiteX28" fmla="*/ 7718744 w 12192002"/>
              <a:gd name="connsiteY28" fmla="*/ 195119 h 2115609"/>
              <a:gd name="connsiteX29" fmla="*/ 7905407 w 12192002"/>
              <a:gd name="connsiteY29" fmla="*/ 220834 h 2115609"/>
              <a:gd name="connsiteX30" fmla="*/ 8090271 w 12192002"/>
              <a:gd name="connsiteY30" fmla="*/ 262807 h 2115609"/>
              <a:gd name="connsiteX31" fmla="*/ 8245834 w 12192002"/>
              <a:gd name="connsiteY31" fmla="*/ 308968 h 2115609"/>
              <a:gd name="connsiteX32" fmla="*/ 8252033 w 12192002"/>
              <a:gd name="connsiteY32" fmla="*/ 321960 h 2115609"/>
              <a:gd name="connsiteX33" fmla="*/ 8263376 w 12192002"/>
              <a:gd name="connsiteY33" fmla="*/ 331803 h 2115609"/>
              <a:gd name="connsiteX34" fmla="*/ 8266075 w 12192002"/>
              <a:gd name="connsiteY34" fmla="*/ 331573 h 2115609"/>
              <a:gd name="connsiteX35" fmla="*/ 8283149 w 12192002"/>
              <a:gd name="connsiteY35" fmla="*/ 338748 h 2115609"/>
              <a:gd name="connsiteX36" fmla="*/ 8284276 w 12192002"/>
              <a:gd name="connsiteY36" fmla="*/ 343191 h 2115609"/>
              <a:gd name="connsiteX37" fmla="*/ 8295173 w 12192002"/>
              <a:gd name="connsiteY37" fmla="*/ 349014 h 2115609"/>
              <a:gd name="connsiteX38" fmla="*/ 8314432 w 12192002"/>
              <a:gd name="connsiteY38" fmla="*/ 362909 h 2115609"/>
              <a:gd name="connsiteX39" fmla="*/ 8320104 w 12192002"/>
              <a:gd name="connsiteY39" fmla="*/ 363235 h 2115609"/>
              <a:gd name="connsiteX40" fmla="*/ 8352372 w 12192002"/>
              <a:gd name="connsiteY40" fmla="*/ 380653 h 2115609"/>
              <a:gd name="connsiteX41" fmla="*/ 8353799 w 12192002"/>
              <a:gd name="connsiteY41" fmla="*/ 379813 h 2115609"/>
              <a:gd name="connsiteX42" fmla="*/ 8367182 w 12192002"/>
              <a:gd name="connsiteY42" fmla="*/ 380007 h 2115609"/>
              <a:gd name="connsiteX43" fmla="*/ 8490249 w 12192002"/>
              <a:gd name="connsiteY43" fmla="*/ 394049 h 2115609"/>
              <a:gd name="connsiteX44" fmla="*/ 8497594 w 12192002"/>
              <a:gd name="connsiteY44" fmla="*/ 397099 h 2115609"/>
              <a:gd name="connsiteX45" fmla="*/ 8497968 w 12192002"/>
              <a:gd name="connsiteY45" fmla="*/ 396920 h 2115609"/>
              <a:gd name="connsiteX46" fmla="*/ 8506167 w 12192002"/>
              <a:gd name="connsiteY46" fmla="*/ 399658 h 2115609"/>
              <a:gd name="connsiteX47" fmla="*/ 8510983 w 12192002"/>
              <a:gd name="connsiteY47" fmla="*/ 402659 h 2115609"/>
              <a:gd name="connsiteX48" fmla="*/ 8525230 w 12192002"/>
              <a:gd name="connsiteY48" fmla="*/ 408574 h 2115609"/>
              <a:gd name="connsiteX49" fmla="*/ 8596071 w 12192002"/>
              <a:gd name="connsiteY49" fmla="*/ 393732 h 2115609"/>
              <a:gd name="connsiteX50" fmla="*/ 8707847 w 12192002"/>
              <a:gd name="connsiteY50" fmla="*/ 402304 h 2115609"/>
              <a:gd name="connsiteX51" fmla="*/ 8752444 w 12192002"/>
              <a:gd name="connsiteY51" fmla="*/ 404405 h 2115609"/>
              <a:gd name="connsiteX52" fmla="*/ 8928988 w 12192002"/>
              <a:gd name="connsiteY52" fmla="*/ 423637 h 2115609"/>
              <a:gd name="connsiteX53" fmla="*/ 8963048 w 12192002"/>
              <a:gd name="connsiteY53" fmla="*/ 420449 h 2115609"/>
              <a:gd name="connsiteX54" fmla="*/ 8968011 w 12192002"/>
              <a:gd name="connsiteY54" fmla="*/ 418224 h 2115609"/>
              <a:gd name="connsiteX55" fmla="*/ 8974337 w 12192002"/>
              <a:gd name="connsiteY55" fmla="*/ 417524 h 2115609"/>
              <a:gd name="connsiteX56" fmla="*/ 8990394 w 12192002"/>
              <a:gd name="connsiteY56" fmla="*/ 420750 h 2115609"/>
              <a:gd name="connsiteX57" fmla="*/ 8996232 w 12192002"/>
              <a:gd name="connsiteY57" fmla="*/ 422811 h 2115609"/>
              <a:gd name="connsiteX58" fmla="*/ 9005201 w 12192002"/>
              <a:gd name="connsiteY58" fmla="*/ 424022 h 2115609"/>
              <a:gd name="connsiteX59" fmla="*/ 9005486 w 12192002"/>
              <a:gd name="connsiteY59" fmla="*/ 423782 h 2115609"/>
              <a:gd name="connsiteX60" fmla="*/ 9053453 w 12192002"/>
              <a:gd name="connsiteY60" fmla="*/ 427067 h 2115609"/>
              <a:gd name="connsiteX61" fmla="*/ 9113812 w 12192002"/>
              <a:gd name="connsiteY61" fmla="*/ 418753 h 2115609"/>
              <a:gd name="connsiteX62" fmla="*/ 9137318 w 12192002"/>
              <a:gd name="connsiteY62" fmla="*/ 417387 h 2115609"/>
              <a:gd name="connsiteX63" fmla="*/ 9150210 w 12192002"/>
              <a:gd name="connsiteY63" fmla="*/ 415218 h 2115609"/>
              <a:gd name="connsiteX64" fmla="*/ 9151232 w 12192002"/>
              <a:gd name="connsiteY64" fmla="*/ 414153 h 2115609"/>
              <a:gd name="connsiteX65" fmla="*/ 9189246 w 12192002"/>
              <a:gd name="connsiteY65" fmla="*/ 425355 h 2115609"/>
              <a:gd name="connsiteX66" fmla="*/ 9194810 w 12192002"/>
              <a:gd name="connsiteY66" fmla="*/ 434594 h 2115609"/>
              <a:gd name="connsiteX67" fmla="*/ 9231370 w 12192002"/>
              <a:gd name="connsiteY67" fmla="*/ 444673 h 2115609"/>
              <a:gd name="connsiteX68" fmla="*/ 9343052 w 12192002"/>
              <a:gd name="connsiteY68" fmla="*/ 496578 h 2115609"/>
              <a:gd name="connsiteX69" fmla="*/ 9584507 w 12192002"/>
              <a:gd name="connsiteY69" fmla="*/ 542280 h 2115609"/>
              <a:gd name="connsiteX70" fmla="*/ 9728309 w 12192002"/>
              <a:gd name="connsiteY70" fmla="*/ 553700 h 2115609"/>
              <a:gd name="connsiteX71" fmla="*/ 9847792 w 12192002"/>
              <a:gd name="connsiteY71" fmla="*/ 573907 h 2115609"/>
              <a:gd name="connsiteX72" fmla="*/ 9960019 w 12192002"/>
              <a:gd name="connsiteY72" fmla="*/ 580675 h 2115609"/>
              <a:gd name="connsiteX73" fmla="*/ 10039240 w 12192002"/>
              <a:gd name="connsiteY73" fmla="*/ 596190 h 2115609"/>
              <a:gd name="connsiteX74" fmla="*/ 10082169 w 12192002"/>
              <a:gd name="connsiteY74" fmla="*/ 594526 h 2115609"/>
              <a:gd name="connsiteX75" fmla="*/ 10126500 w 12192002"/>
              <a:gd name="connsiteY75" fmla="*/ 596621 h 2115609"/>
              <a:gd name="connsiteX76" fmla="*/ 10261101 w 12192002"/>
              <a:gd name="connsiteY76" fmla="*/ 608136 h 2115609"/>
              <a:gd name="connsiteX77" fmla="*/ 10336855 w 12192002"/>
              <a:gd name="connsiteY77" fmla="*/ 617887 h 2115609"/>
              <a:gd name="connsiteX78" fmla="*/ 10383868 w 12192002"/>
              <a:gd name="connsiteY78" fmla="*/ 618498 h 2115609"/>
              <a:gd name="connsiteX79" fmla="*/ 10445984 w 12192002"/>
              <a:gd name="connsiteY79" fmla="*/ 622345 h 2115609"/>
              <a:gd name="connsiteX80" fmla="*/ 10519280 w 12192002"/>
              <a:gd name="connsiteY80" fmla="*/ 624403 h 2115609"/>
              <a:gd name="connsiteX81" fmla="*/ 10644619 w 12192002"/>
              <a:gd name="connsiteY81" fmla="*/ 644649 h 2115609"/>
              <a:gd name="connsiteX82" fmla="*/ 10857724 w 12192002"/>
              <a:gd name="connsiteY82" fmla="*/ 705767 h 2115609"/>
              <a:gd name="connsiteX83" fmla="*/ 10951063 w 12192002"/>
              <a:gd name="connsiteY83" fmla="*/ 718850 h 2115609"/>
              <a:gd name="connsiteX84" fmla="*/ 11030956 w 12192002"/>
              <a:gd name="connsiteY84" fmla="*/ 714094 h 2115609"/>
              <a:gd name="connsiteX85" fmla="*/ 11085938 w 12192002"/>
              <a:gd name="connsiteY85" fmla="*/ 716975 h 2115609"/>
              <a:gd name="connsiteX86" fmla="*/ 11143411 w 12192002"/>
              <a:gd name="connsiteY86" fmla="*/ 726224 h 2115609"/>
              <a:gd name="connsiteX87" fmla="*/ 11195087 w 12192002"/>
              <a:gd name="connsiteY87" fmla="*/ 725577 h 2115609"/>
              <a:gd name="connsiteX88" fmla="*/ 11273972 w 12192002"/>
              <a:gd name="connsiteY88" fmla="*/ 746596 h 2115609"/>
              <a:gd name="connsiteX89" fmla="*/ 11369715 w 12192002"/>
              <a:gd name="connsiteY89" fmla="*/ 806264 h 2115609"/>
              <a:gd name="connsiteX90" fmla="*/ 11462695 w 12192002"/>
              <a:gd name="connsiteY90" fmla="*/ 867737 h 2115609"/>
              <a:gd name="connsiteX91" fmla="*/ 11516473 w 12192002"/>
              <a:gd name="connsiteY91" fmla="*/ 921289 h 2115609"/>
              <a:gd name="connsiteX92" fmla="*/ 11630749 w 12192002"/>
              <a:gd name="connsiteY92" fmla="*/ 983178 h 2115609"/>
              <a:gd name="connsiteX93" fmla="*/ 11712382 w 12192002"/>
              <a:gd name="connsiteY93" fmla="*/ 1040947 h 2115609"/>
              <a:gd name="connsiteX94" fmla="*/ 11876461 w 12192002"/>
              <a:gd name="connsiteY94" fmla="*/ 1072267 h 2115609"/>
              <a:gd name="connsiteX95" fmla="*/ 11931502 w 12192002"/>
              <a:gd name="connsiteY95" fmla="*/ 1084647 h 2115609"/>
              <a:gd name="connsiteX96" fmla="*/ 12052936 w 12192002"/>
              <a:gd name="connsiteY96" fmla="*/ 1069165 h 2115609"/>
              <a:gd name="connsiteX97" fmla="*/ 12140863 w 12192002"/>
              <a:gd name="connsiteY97" fmla="*/ 1028119 h 2115609"/>
              <a:gd name="connsiteX98" fmla="*/ 12192002 w 12192002"/>
              <a:gd name="connsiteY98" fmla="*/ 1008921 h 2115609"/>
              <a:gd name="connsiteX99" fmla="*/ 12192002 w 12192002"/>
              <a:gd name="connsiteY99" fmla="*/ 1948632 h 2115609"/>
              <a:gd name="connsiteX100" fmla="*/ 12192000 w 12192002"/>
              <a:gd name="connsiteY100" fmla="*/ 1948632 h 2115609"/>
              <a:gd name="connsiteX101" fmla="*/ 12192000 w 12192002"/>
              <a:gd name="connsiteY101" fmla="*/ 2115609 h 2115609"/>
              <a:gd name="connsiteX102" fmla="*/ 0 w 12192002"/>
              <a:gd name="connsiteY102" fmla="*/ 2115609 h 2115609"/>
              <a:gd name="connsiteX103" fmla="*/ 0 w 12192002"/>
              <a:gd name="connsiteY103" fmla="*/ 1341410 h 2115609"/>
              <a:gd name="connsiteX104" fmla="*/ 2 w 12192002"/>
              <a:gd name="connsiteY104" fmla="*/ 1341410 h 2115609"/>
              <a:gd name="connsiteX105" fmla="*/ 2 w 12192002"/>
              <a:gd name="connsiteY105" fmla="*/ 585100 h 2115609"/>
              <a:gd name="connsiteX106" fmla="*/ 15526 w 12192002"/>
              <a:gd name="connsiteY106" fmla="*/ 579631 h 2115609"/>
              <a:gd name="connsiteX107" fmla="*/ 118381 w 12192002"/>
              <a:gd name="connsiteY107" fmla="*/ 576775 h 2115609"/>
              <a:gd name="connsiteX108" fmla="*/ 292435 w 12192002"/>
              <a:gd name="connsiteY108" fmla="*/ 524970 h 2115609"/>
              <a:gd name="connsiteX109" fmla="*/ 404015 w 12192002"/>
              <a:gd name="connsiteY109" fmla="*/ 504274 h 2115609"/>
              <a:gd name="connsiteX110" fmla="*/ 445099 w 12192002"/>
              <a:gd name="connsiteY110" fmla="*/ 498451 h 2115609"/>
              <a:gd name="connsiteX111" fmla="*/ 571717 w 12192002"/>
              <a:gd name="connsiteY111" fmla="*/ 460421 h 2115609"/>
              <a:gd name="connsiteX112" fmla="*/ 578535 w 12192002"/>
              <a:gd name="connsiteY112" fmla="*/ 460610 h 2115609"/>
              <a:gd name="connsiteX113" fmla="*/ 596792 w 12192002"/>
              <a:gd name="connsiteY113" fmla="*/ 457958 h 2115609"/>
              <a:gd name="connsiteX114" fmla="*/ 708875 w 12192002"/>
              <a:gd name="connsiteY114" fmla="*/ 415100 h 2115609"/>
              <a:gd name="connsiteX115" fmla="*/ 719742 w 12192002"/>
              <a:gd name="connsiteY115" fmla="*/ 409423 h 2115609"/>
              <a:gd name="connsiteX116" fmla="*/ 720047 w 12192002"/>
              <a:gd name="connsiteY116" fmla="*/ 408161 h 2115609"/>
              <a:gd name="connsiteX117" fmla="*/ 763053 w 12192002"/>
              <a:gd name="connsiteY117" fmla="*/ 407390 h 2115609"/>
              <a:gd name="connsiteX118" fmla="*/ 767901 w 12192002"/>
              <a:gd name="connsiteY118" fmla="*/ 405169 h 2115609"/>
              <a:gd name="connsiteX119" fmla="*/ 797041 w 12192002"/>
              <a:gd name="connsiteY119" fmla="*/ 407376 h 2115609"/>
              <a:gd name="connsiteX120" fmla="*/ 811506 w 12192002"/>
              <a:gd name="connsiteY120" fmla="*/ 407071 h 2115609"/>
              <a:gd name="connsiteX121" fmla="*/ 816809 w 12192002"/>
              <a:gd name="connsiteY121" fmla="*/ 409965 h 2115609"/>
              <a:gd name="connsiteX122" fmla="*/ 837540 w 12192002"/>
              <a:gd name="connsiteY122" fmla="*/ 408001 h 2115609"/>
              <a:gd name="connsiteX123" fmla="*/ 858269 w 12192002"/>
              <a:gd name="connsiteY123" fmla="*/ 409214 h 2115609"/>
              <a:gd name="connsiteX124" fmla="*/ 948732 w 12192002"/>
              <a:gd name="connsiteY124" fmla="*/ 397376 h 2115609"/>
              <a:gd name="connsiteX125" fmla="*/ 1149979 w 12192002"/>
              <a:gd name="connsiteY125" fmla="*/ 399781 h 2115609"/>
              <a:gd name="connsiteX126" fmla="*/ 1496110 w 12192002"/>
              <a:gd name="connsiteY126" fmla="*/ 350346 h 2115609"/>
              <a:gd name="connsiteX127" fmla="*/ 1608669 w 12192002"/>
              <a:gd name="connsiteY127" fmla="*/ 324756 h 2115609"/>
              <a:gd name="connsiteX128" fmla="*/ 1675071 w 12192002"/>
              <a:gd name="connsiteY128" fmla="*/ 317859 h 2115609"/>
              <a:gd name="connsiteX129" fmla="*/ 1738204 w 12192002"/>
              <a:gd name="connsiteY129" fmla="*/ 301510 h 2115609"/>
              <a:gd name="connsiteX130" fmla="*/ 1786655 w 12192002"/>
              <a:gd name="connsiteY130" fmla="*/ 296459 h 2115609"/>
              <a:gd name="connsiteX131" fmla="*/ 1873080 w 12192002"/>
              <a:gd name="connsiteY131" fmla="*/ 324081 h 2115609"/>
              <a:gd name="connsiteX132" fmla="*/ 1921650 w 12192002"/>
              <a:gd name="connsiteY132" fmla="*/ 325676 h 2115609"/>
              <a:gd name="connsiteX133" fmla="*/ 1928172 w 12192002"/>
              <a:gd name="connsiteY133" fmla="*/ 320845 h 2115609"/>
              <a:gd name="connsiteX134" fmla="*/ 1997356 w 12192002"/>
              <a:gd name="connsiteY134" fmla="*/ 342790 h 2115609"/>
              <a:gd name="connsiteX135" fmla="*/ 2094665 w 12192002"/>
              <a:gd name="connsiteY135" fmla="*/ 334770 h 2115609"/>
              <a:gd name="connsiteX136" fmla="*/ 2208578 w 12192002"/>
              <a:gd name="connsiteY136" fmla="*/ 318059 h 2115609"/>
              <a:gd name="connsiteX137" fmla="*/ 2315112 w 12192002"/>
              <a:gd name="connsiteY137" fmla="*/ 312826 h 2115609"/>
              <a:gd name="connsiteX138" fmla="*/ 2443255 w 12192002"/>
              <a:gd name="connsiteY138" fmla="*/ 321293 h 2115609"/>
              <a:gd name="connsiteX139" fmla="*/ 2568028 w 12192002"/>
              <a:gd name="connsiteY139" fmla="*/ 335194 h 2115609"/>
              <a:gd name="connsiteX140" fmla="*/ 2646527 w 12192002"/>
              <a:gd name="connsiteY140" fmla="*/ 308953 h 2115609"/>
              <a:gd name="connsiteX141" fmla="*/ 2781569 w 12192002"/>
              <a:gd name="connsiteY141" fmla="*/ 319489 h 2115609"/>
              <a:gd name="connsiteX142" fmla="*/ 3030291 w 12192002"/>
              <a:gd name="connsiteY142" fmla="*/ 341310 h 2115609"/>
              <a:gd name="connsiteX143" fmla="*/ 3142556 w 12192002"/>
              <a:gd name="connsiteY143" fmla="*/ 343953 h 2115609"/>
              <a:gd name="connsiteX144" fmla="*/ 3262356 w 12192002"/>
              <a:gd name="connsiteY144" fmla="*/ 351728 h 2115609"/>
              <a:gd name="connsiteX145" fmla="*/ 3341698 w 12192002"/>
              <a:gd name="connsiteY145" fmla="*/ 357605 h 2115609"/>
              <a:gd name="connsiteX146" fmla="*/ 3344026 w 12192002"/>
              <a:gd name="connsiteY146" fmla="*/ 356630 h 2115609"/>
              <a:gd name="connsiteX147" fmla="*/ 3363888 w 12192002"/>
              <a:gd name="connsiteY147" fmla="*/ 358312 h 2115609"/>
              <a:gd name="connsiteX148" fmla="*/ 3400728 w 12192002"/>
              <a:gd name="connsiteY148" fmla="*/ 375264 h 2115609"/>
              <a:gd name="connsiteX149" fmla="*/ 3473223 w 12192002"/>
              <a:gd name="connsiteY149" fmla="*/ 363216 h 2115609"/>
              <a:gd name="connsiteX150" fmla="*/ 3536135 w 12192002"/>
              <a:gd name="connsiteY150" fmla="*/ 359555 h 2115609"/>
              <a:gd name="connsiteX151" fmla="*/ 3585978 w 12192002"/>
              <a:gd name="connsiteY151" fmla="*/ 349856 h 2115609"/>
              <a:gd name="connsiteX152" fmla="*/ 3594501 w 12192002"/>
              <a:gd name="connsiteY152" fmla="*/ 350546 h 2115609"/>
              <a:gd name="connsiteX153" fmla="*/ 3594736 w 12192002"/>
              <a:gd name="connsiteY153" fmla="*/ 350277 h 2115609"/>
              <a:gd name="connsiteX154" fmla="*/ 3603855 w 12192002"/>
              <a:gd name="connsiteY154" fmla="*/ 350441 h 2115609"/>
              <a:gd name="connsiteX155" fmla="*/ 3610035 w 12192002"/>
              <a:gd name="connsiteY155" fmla="*/ 351803 h 2115609"/>
              <a:gd name="connsiteX156" fmla="*/ 3682513 w 12192002"/>
              <a:gd name="connsiteY156" fmla="*/ 319532 h 2115609"/>
              <a:gd name="connsiteX157" fmla="*/ 3789760 w 12192002"/>
              <a:gd name="connsiteY157" fmla="*/ 295609 h 2115609"/>
              <a:gd name="connsiteX158" fmla="*/ 3897275 w 12192002"/>
              <a:gd name="connsiteY158" fmla="*/ 275371 h 2115609"/>
              <a:gd name="connsiteX159" fmla="*/ 3936846 w 12192002"/>
              <a:gd name="connsiteY159" fmla="*/ 269716 h 2115609"/>
              <a:gd name="connsiteX160" fmla="*/ 4004538 w 12192002"/>
              <a:gd name="connsiteY160" fmla="*/ 252259 h 2115609"/>
              <a:gd name="connsiteX161" fmla="*/ 4033778 w 12192002"/>
              <a:gd name="connsiteY161" fmla="*/ 239691 h 2115609"/>
              <a:gd name="connsiteX162" fmla="*/ 4035363 w 12192002"/>
              <a:gd name="connsiteY162" fmla="*/ 239926 h 2115609"/>
              <a:gd name="connsiteX163" fmla="*/ 4036996 w 12192002"/>
              <a:gd name="connsiteY163" fmla="*/ 236259 h 2115609"/>
              <a:gd name="connsiteX164" fmla="*/ 4042364 w 12192002"/>
              <a:gd name="connsiteY164" fmla="*/ 233825 h 2115609"/>
              <a:gd name="connsiteX165" fmla="*/ 4058954 w 12192002"/>
              <a:gd name="connsiteY165" fmla="*/ 232204 h 2115609"/>
              <a:gd name="connsiteX166" fmla="*/ 4065510 w 12192002"/>
              <a:gd name="connsiteY166" fmla="*/ 232422 h 2115609"/>
              <a:gd name="connsiteX167" fmla="*/ 4074427 w 12192002"/>
              <a:gd name="connsiteY167" fmla="*/ 230978 h 2115609"/>
              <a:gd name="connsiteX168" fmla="*/ 4074546 w 12192002"/>
              <a:gd name="connsiteY168" fmla="*/ 230679 h 2115609"/>
              <a:gd name="connsiteX169" fmla="*/ 4083097 w 12192002"/>
              <a:gd name="connsiteY169" fmla="*/ 229844 h 2115609"/>
              <a:gd name="connsiteX170" fmla="*/ 4142745 w 12192002"/>
              <a:gd name="connsiteY170" fmla="*/ 203311 h 2115609"/>
              <a:gd name="connsiteX171" fmla="*/ 4191248 w 12192002"/>
              <a:gd name="connsiteY171" fmla="*/ 187446 h 2115609"/>
              <a:gd name="connsiteX172" fmla="*/ 4201744 w 12192002"/>
              <a:gd name="connsiteY172" fmla="*/ 181812 h 2115609"/>
              <a:gd name="connsiteX173" fmla="*/ 4202048 w 12192002"/>
              <a:gd name="connsiteY173" fmla="*/ 180553 h 2115609"/>
              <a:gd name="connsiteX174" fmla="*/ 4248116 w 12192002"/>
              <a:gd name="connsiteY174" fmla="*/ 177758 h 2115609"/>
              <a:gd name="connsiteX175" fmla="*/ 4276141 w 12192002"/>
              <a:gd name="connsiteY175" fmla="*/ 180082 h 2115609"/>
              <a:gd name="connsiteX176" fmla="*/ 4290062 w 12192002"/>
              <a:gd name="connsiteY176" fmla="*/ 179836 h 2115609"/>
              <a:gd name="connsiteX177" fmla="*/ 4295143 w 12192002"/>
              <a:gd name="connsiteY177" fmla="*/ 182753 h 2115609"/>
              <a:gd name="connsiteX178" fmla="*/ 4315108 w 12192002"/>
              <a:gd name="connsiteY178" fmla="*/ 180874 h 2115609"/>
              <a:gd name="connsiteX179" fmla="*/ 4316965 w 12192002"/>
              <a:gd name="connsiteY179" fmla="*/ 179533 h 2115609"/>
              <a:gd name="connsiteX180" fmla="*/ 4376488 w 12192002"/>
              <a:gd name="connsiteY180" fmla="*/ 161476 h 2115609"/>
              <a:gd name="connsiteX181" fmla="*/ 4442156 w 12192002"/>
              <a:gd name="connsiteY181" fmla="*/ 160130 h 2115609"/>
              <a:gd name="connsiteX182" fmla="*/ 4524889 w 12192002"/>
              <a:gd name="connsiteY182" fmla="*/ 169217 h 2115609"/>
              <a:gd name="connsiteX183" fmla="*/ 4715526 w 12192002"/>
              <a:gd name="connsiteY183" fmla="*/ 164249 h 2115609"/>
              <a:gd name="connsiteX184" fmla="*/ 4762447 w 12192002"/>
              <a:gd name="connsiteY184" fmla="*/ 155761 h 2115609"/>
              <a:gd name="connsiteX185" fmla="*/ 4840439 w 12192002"/>
              <a:gd name="connsiteY185" fmla="*/ 127993 h 2115609"/>
              <a:gd name="connsiteX186" fmla="*/ 5011513 w 12192002"/>
              <a:gd name="connsiteY186" fmla="*/ 103976 h 2115609"/>
              <a:gd name="connsiteX187" fmla="*/ 5065790 w 12192002"/>
              <a:gd name="connsiteY187" fmla="*/ 87595 h 2115609"/>
              <a:gd name="connsiteX188" fmla="*/ 5121659 w 12192002"/>
              <a:gd name="connsiteY188" fmla="*/ 94166 h 2115609"/>
              <a:gd name="connsiteX189" fmla="*/ 5139595 w 12192002"/>
              <a:gd name="connsiteY189" fmla="*/ 83313 h 2115609"/>
              <a:gd name="connsiteX190" fmla="*/ 5142598 w 12192002"/>
              <a:gd name="connsiteY190" fmla="*/ 81212 h 2115609"/>
              <a:gd name="connsiteX191" fmla="*/ 5156554 w 12192002"/>
              <a:gd name="connsiteY191" fmla="*/ 77812 h 2115609"/>
              <a:gd name="connsiteX192" fmla="*/ 5174660 w 12192002"/>
              <a:gd name="connsiteY192" fmla="*/ 70589 h 2115609"/>
              <a:gd name="connsiteX193" fmla="*/ 5222961 w 12192002"/>
              <a:gd name="connsiteY193" fmla="*/ 67599 h 2115609"/>
              <a:gd name="connsiteX194" fmla="*/ 5261763 w 12192002"/>
              <a:gd name="connsiteY194" fmla="*/ 56475 h 2115609"/>
              <a:gd name="connsiteX195" fmla="*/ 5381667 w 12192002"/>
              <a:gd name="connsiteY195" fmla="*/ 36058 h 2115609"/>
              <a:gd name="connsiteX196" fmla="*/ 5432760 w 12192002"/>
              <a:gd name="connsiteY196" fmla="*/ 18356 h 2115609"/>
              <a:gd name="connsiteX197" fmla="*/ 5470905 w 12192002"/>
              <a:gd name="connsiteY197" fmla="*/ 7103 h 2115609"/>
              <a:gd name="connsiteX198" fmla="*/ 5608808 w 12192002"/>
              <a:gd name="connsiteY198" fmla="*/ 12821 h 2115609"/>
              <a:gd name="connsiteX0" fmla="*/ 5608808 w 12192002"/>
              <a:gd name="connsiteY0" fmla="*/ 12821 h 2115609"/>
              <a:gd name="connsiteX1" fmla="*/ 5754380 w 12192002"/>
              <a:gd name="connsiteY1" fmla="*/ 8910 h 2115609"/>
              <a:gd name="connsiteX2" fmla="*/ 5911996 w 12192002"/>
              <a:gd name="connsiteY2" fmla="*/ 29536 h 2115609"/>
              <a:gd name="connsiteX3" fmla="*/ 6010090 w 12192002"/>
              <a:gd name="connsiteY3" fmla="*/ 13442 h 2115609"/>
              <a:gd name="connsiteX4" fmla="*/ 6041282 w 12192002"/>
              <a:gd name="connsiteY4" fmla="*/ 8349 h 2115609"/>
              <a:gd name="connsiteX5" fmla="*/ 6048637 w 12192002"/>
              <a:gd name="connsiteY5" fmla="*/ 0 h 2115609"/>
              <a:gd name="connsiteX6" fmla="*/ 6068529 w 12192002"/>
              <a:gd name="connsiteY6" fmla="*/ 683 h 2115609"/>
              <a:gd name="connsiteX7" fmla="*/ 6105613 w 12192002"/>
              <a:gd name="connsiteY7" fmla="*/ 28753 h 2115609"/>
              <a:gd name="connsiteX8" fmla="*/ 6168673 w 12192002"/>
              <a:gd name="connsiteY8" fmla="*/ 19608 h 2115609"/>
              <a:gd name="connsiteX9" fmla="*/ 6317559 w 12192002"/>
              <a:gd name="connsiteY9" fmla="*/ 36498 h 2115609"/>
              <a:gd name="connsiteX10" fmla="*/ 6549454 w 12192002"/>
              <a:gd name="connsiteY10" fmla="*/ 68495 h 2115609"/>
              <a:gd name="connsiteX11" fmla="*/ 6708221 w 12192002"/>
              <a:gd name="connsiteY11" fmla="*/ 97271 h 2115609"/>
              <a:gd name="connsiteX12" fmla="*/ 6904145 w 12192002"/>
              <a:gd name="connsiteY12" fmla="*/ 125226 h 2115609"/>
              <a:gd name="connsiteX13" fmla="*/ 7018495 w 12192002"/>
              <a:gd name="connsiteY13" fmla="*/ 154732 h 2115609"/>
              <a:gd name="connsiteX14" fmla="*/ 7096987 w 12192002"/>
              <a:gd name="connsiteY14" fmla="*/ 154358 h 2115609"/>
              <a:gd name="connsiteX15" fmla="*/ 7170807 w 12192002"/>
              <a:gd name="connsiteY15" fmla="*/ 166586 h 2115609"/>
              <a:gd name="connsiteX16" fmla="*/ 7197003 w 12192002"/>
              <a:gd name="connsiteY16" fmla="*/ 171234 h 2115609"/>
              <a:gd name="connsiteX17" fmla="*/ 7201101 w 12192002"/>
              <a:gd name="connsiteY17" fmla="*/ 176592 h 2115609"/>
              <a:gd name="connsiteX18" fmla="*/ 7218559 w 12192002"/>
              <a:gd name="connsiteY18" fmla="*/ 181142 h 2115609"/>
              <a:gd name="connsiteX19" fmla="*/ 7310852 w 12192002"/>
              <a:gd name="connsiteY19" fmla="*/ 206391 h 2115609"/>
              <a:gd name="connsiteX20" fmla="*/ 7312179 w 12192002"/>
              <a:gd name="connsiteY20" fmla="*/ 204949 h 2115609"/>
              <a:gd name="connsiteX21" fmla="*/ 7405390 w 12192002"/>
              <a:gd name="connsiteY21" fmla="*/ 195354 h 2115609"/>
              <a:gd name="connsiteX22" fmla="*/ 7495794 w 12192002"/>
              <a:gd name="connsiteY22" fmla="*/ 187249 h 2115609"/>
              <a:gd name="connsiteX23" fmla="*/ 7507039 w 12192002"/>
              <a:gd name="connsiteY23" fmla="*/ 189201 h 2115609"/>
              <a:gd name="connsiteX24" fmla="*/ 7507411 w 12192002"/>
              <a:gd name="connsiteY24" fmla="*/ 188874 h 2115609"/>
              <a:gd name="connsiteX25" fmla="*/ 7519570 w 12192002"/>
              <a:gd name="connsiteY25" fmla="*/ 190209 h 2115609"/>
              <a:gd name="connsiteX26" fmla="*/ 7527542 w 12192002"/>
              <a:gd name="connsiteY26" fmla="*/ 192762 h 2115609"/>
              <a:gd name="connsiteX27" fmla="*/ 7614346 w 12192002"/>
              <a:gd name="connsiteY27" fmla="*/ 198590 h 2115609"/>
              <a:gd name="connsiteX28" fmla="*/ 7718744 w 12192002"/>
              <a:gd name="connsiteY28" fmla="*/ 195119 h 2115609"/>
              <a:gd name="connsiteX29" fmla="*/ 7905407 w 12192002"/>
              <a:gd name="connsiteY29" fmla="*/ 220834 h 2115609"/>
              <a:gd name="connsiteX30" fmla="*/ 8090271 w 12192002"/>
              <a:gd name="connsiteY30" fmla="*/ 262807 h 2115609"/>
              <a:gd name="connsiteX31" fmla="*/ 8245834 w 12192002"/>
              <a:gd name="connsiteY31" fmla="*/ 308968 h 2115609"/>
              <a:gd name="connsiteX32" fmla="*/ 8252033 w 12192002"/>
              <a:gd name="connsiteY32" fmla="*/ 321960 h 2115609"/>
              <a:gd name="connsiteX33" fmla="*/ 8263376 w 12192002"/>
              <a:gd name="connsiteY33" fmla="*/ 331803 h 2115609"/>
              <a:gd name="connsiteX34" fmla="*/ 8266075 w 12192002"/>
              <a:gd name="connsiteY34" fmla="*/ 331573 h 2115609"/>
              <a:gd name="connsiteX35" fmla="*/ 8283149 w 12192002"/>
              <a:gd name="connsiteY35" fmla="*/ 338748 h 2115609"/>
              <a:gd name="connsiteX36" fmla="*/ 8284276 w 12192002"/>
              <a:gd name="connsiteY36" fmla="*/ 343191 h 2115609"/>
              <a:gd name="connsiteX37" fmla="*/ 8295173 w 12192002"/>
              <a:gd name="connsiteY37" fmla="*/ 349014 h 2115609"/>
              <a:gd name="connsiteX38" fmla="*/ 8314432 w 12192002"/>
              <a:gd name="connsiteY38" fmla="*/ 362909 h 2115609"/>
              <a:gd name="connsiteX39" fmla="*/ 8320104 w 12192002"/>
              <a:gd name="connsiteY39" fmla="*/ 363235 h 2115609"/>
              <a:gd name="connsiteX40" fmla="*/ 8352372 w 12192002"/>
              <a:gd name="connsiteY40" fmla="*/ 380653 h 2115609"/>
              <a:gd name="connsiteX41" fmla="*/ 8353799 w 12192002"/>
              <a:gd name="connsiteY41" fmla="*/ 379813 h 2115609"/>
              <a:gd name="connsiteX42" fmla="*/ 8367182 w 12192002"/>
              <a:gd name="connsiteY42" fmla="*/ 380007 h 2115609"/>
              <a:gd name="connsiteX43" fmla="*/ 8490249 w 12192002"/>
              <a:gd name="connsiteY43" fmla="*/ 394049 h 2115609"/>
              <a:gd name="connsiteX44" fmla="*/ 8497594 w 12192002"/>
              <a:gd name="connsiteY44" fmla="*/ 397099 h 2115609"/>
              <a:gd name="connsiteX45" fmla="*/ 8497968 w 12192002"/>
              <a:gd name="connsiteY45" fmla="*/ 396920 h 2115609"/>
              <a:gd name="connsiteX46" fmla="*/ 8506167 w 12192002"/>
              <a:gd name="connsiteY46" fmla="*/ 399658 h 2115609"/>
              <a:gd name="connsiteX47" fmla="*/ 8510983 w 12192002"/>
              <a:gd name="connsiteY47" fmla="*/ 402659 h 2115609"/>
              <a:gd name="connsiteX48" fmla="*/ 8525230 w 12192002"/>
              <a:gd name="connsiteY48" fmla="*/ 408574 h 2115609"/>
              <a:gd name="connsiteX49" fmla="*/ 8596071 w 12192002"/>
              <a:gd name="connsiteY49" fmla="*/ 393732 h 2115609"/>
              <a:gd name="connsiteX50" fmla="*/ 8707847 w 12192002"/>
              <a:gd name="connsiteY50" fmla="*/ 402304 h 2115609"/>
              <a:gd name="connsiteX51" fmla="*/ 8752444 w 12192002"/>
              <a:gd name="connsiteY51" fmla="*/ 404405 h 2115609"/>
              <a:gd name="connsiteX52" fmla="*/ 8928988 w 12192002"/>
              <a:gd name="connsiteY52" fmla="*/ 423637 h 2115609"/>
              <a:gd name="connsiteX53" fmla="*/ 8963048 w 12192002"/>
              <a:gd name="connsiteY53" fmla="*/ 420449 h 2115609"/>
              <a:gd name="connsiteX54" fmla="*/ 8968011 w 12192002"/>
              <a:gd name="connsiteY54" fmla="*/ 418224 h 2115609"/>
              <a:gd name="connsiteX55" fmla="*/ 8974337 w 12192002"/>
              <a:gd name="connsiteY55" fmla="*/ 417524 h 2115609"/>
              <a:gd name="connsiteX56" fmla="*/ 8990394 w 12192002"/>
              <a:gd name="connsiteY56" fmla="*/ 420750 h 2115609"/>
              <a:gd name="connsiteX57" fmla="*/ 8996232 w 12192002"/>
              <a:gd name="connsiteY57" fmla="*/ 422811 h 2115609"/>
              <a:gd name="connsiteX58" fmla="*/ 9005201 w 12192002"/>
              <a:gd name="connsiteY58" fmla="*/ 424022 h 2115609"/>
              <a:gd name="connsiteX59" fmla="*/ 9005486 w 12192002"/>
              <a:gd name="connsiteY59" fmla="*/ 423782 h 2115609"/>
              <a:gd name="connsiteX60" fmla="*/ 9053453 w 12192002"/>
              <a:gd name="connsiteY60" fmla="*/ 427067 h 2115609"/>
              <a:gd name="connsiteX61" fmla="*/ 9113812 w 12192002"/>
              <a:gd name="connsiteY61" fmla="*/ 418753 h 2115609"/>
              <a:gd name="connsiteX62" fmla="*/ 9137318 w 12192002"/>
              <a:gd name="connsiteY62" fmla="*/ 417387 h 2115609"/>
              <a:gd name="connsiteX63" fmla="*/ 9150210 w 12192002"/>
              <a:gd name="connsiteY63" fmla="*/ 415218 h 2115609"/>
              <a:gd name="connsiteX64" fmla="*/ 9151232 w 12192002"/>
              <a:gd name="connsiteY64" fmla="*/ 414153 h 2115609"/>
              <a:gd name="connsiteX65" fmla="*/ 9189246 w 12192002"/>
              <a:gd name="connsiteY65" fmla="*/ 425355 h 2115609"/>
              <a:gd name="connsiteX66" fmla="*/ 9194810 w 12192002"/>
              <a:gd name="connsiteY66" fmla="*/ 434594 h 2115609"/>
              <a:gd name="connsiteX67" fmla="*/ 9231370 w 12192002"/>
              <a:gd name="connsiteY67" fmla="*/ 444673 h 2115609"/>
              <a:gd name="connsiteX68" fmla="*/ 9343052 w 12192002"/>
              <a:gd name="connsiteY68" fmla="*/ 496578 h 2115609"/>
              <a:gd name="connsiteX69" fmla="*/ 9584507 w 12192002"/>
              <a:gd name="connsiteY69" fmla="*/ 542280 h 2115609"/>
              <a:gd name="connsiteX70" fmla="*/ 9728309 w 12192002"/>
              <a:gd name="connsiteY70" fmla="*/ 553700 h 2115609"/>
              <a:gd name="connsiteX71" fmla="*/ 9847792 w 12192002"/>
              <a:gd name="connsiteY71" fmla="*/ 573907 h 2115609"/>
              <a:gd name="connsiteX72" fmla="*/ 9960019 w 12192002"/>
              <a:gd name="connsiteY72" fmla="*/ 580675 h 2115609"/>
              <a:gd name="connsiteX73" fmla="*/ 10039240 w 12192002"/>
              <a:gd name="connsiteY73" fmla="*/ 596190 h 2115609"/>
              <a:gd name="connsiteX74" fmla="*/ 10082169 w 12192002"/>
              <a:gd name="connsiteY74" fmla="*/ 594526 h 2115609"/>
              <a:gd name="connsiteX75" fmla="*/ 10126500 w 12192002"/>
              <a:gd name="connsiteY75" fmla="*/ 596621 h 2115609"/>
              <a:gd name="connsiteX76" fmla="*/ 10261101 w 12192002"/>
              <a:gd name="connsiteY76" fmla="*/ 608136 h 2115609"/>
              <a:gd name="connsiteX77" fmla="*/ 10336855 w 12192002"/>
              <a:gd name="connsiteY77" fmla="*/ 617887 h 2115609"/>
              <a:gd name="connsiteX78" fmla="*/ 10383868 w 12192002"/>
              <a:gd name="connsiteY78" fmla="*/ 618498 h 2115609"/>
              <a:gd name="connsiteX79" fmla="*/ 10445984 w 12192002"/>
              <a:gd name="connsiteY79" fmla="*/ 622345 h 2115609"/>
              <a:gd name="connsiteX80" fmla="*/ 10519280 w 12192002"/>
              <a:gd name="connsiteY80" fmla="*/ 624403 h 2115609"/>
              <a:gd name="connsiteX81" fmla="*/ 10644619 w 12192002"/>
              <a:gd name="connsiteY81" fmla="*/ 644649 h 2115609"/>
              <a:gd name="connsiteX82" fmla="*/ 10857724 w 12192002"/>
              <a:gd name="connsiteY82" fmla="*/ 705767 h 2115609"/>
              <a:gd name="connsiteX83" fmla="*/ 10951063 w 12192002"/>
              <a:gd name="connsiteY83" fmla="*/ 718850 h 2115609"/>
              <a:gd name="connsiteX84" fmla="*/ 11030956 w 12192002"/>
              <a:gd name="connsiteY84" fmla="*/ 714094 h 2115609"/>
              <a:gd name="connsiteX85" fmla="*/ 11085938 w 12192002"/>
              <a:gd name="connsiteY85" fmla="*/ 716975 h 2115609"/>
              <a:gd name="connsiteX86" fmla="*/ 11143411 w 12192002"/>
              <a:gd name="connsiteY86" fmla="*/ 726224 h 2115609"/>
              <a:gd name="connsiteX87" fmla="*/ 11195087 w 12192002"/>
              <a:gd name="connsiteY87" fmla="*/ 725577 h 2115609"/>
              <a:gd name="connsiteX88" fmla="*/ 11273972 w 12192002"/>
              <a:gd name="connsiteY88" fmla="*/ 746596 h 2115609"/>
              <a:gd name="connsiteX89" fmla="*/ 11369715 w 12192002"/>
              <a:gd name="connsiteY89" fmla="*/ 806264 h 2115609"/>
              <a:gd name="connsiteX90" fmla="*/ 11462695 w 12192002"/>
              <a:gd name="connsiteY90" fmla="*/ 867737 h 2115609"/>
              <a:gd name="connsiteX91" fmla="*/ 11516473 w 12192002"/>
              <a:gd name="connsiteY91" fmla="*/ 921289 h 2115609"/>
              <a:gd name="connsiteX92" fmla="*/ 11630749 w 12192002"/>
              <a:gd name="connsiteY92" fmla="*/ 983178 h 2115609"/>
              <a:gd name="connsiteX93" fmla="*/ 11712382 w 12192002"/>
              <a:gd name="connsiteY93" fmla="*/ 1040947 h 2115609"/>
              <a:gd name="connsiteX94" fmla="*/ 11876461 w 12192002"/>
              <a:gd name="connsiteY94" fmla="*/ 1072267 h 2115609"/>
              <a:gd name="connsiteX95" fmla="*/ 11931502 w 12192002"/>
              <a:gd name="connsiteY95" fmla="*/ 1084647 h 2115609"/>
              <a:gd name="connsiteX96" fmla="*/ 12052936 w 12192002"/>
              <a:gd name="connsiteY96" fmla="*/ 1069165 h 2115609"/>
              <a:gd name="connsiteX97" fmla="*/ 12140863 w 12192002"/>
              <a:gd name="connsiteY97" fmla="*/ 1028119 h 2115609"/>
              <a:gd name="connsiteX98" fmla="*/ 12192002 w 12192002"/>
              <a:gd name="connsiteY98" fmla="*/ 1008921 h 2115609"/>
              <a:gd name="connsiteX99" fmla="*/ 12192002 w 12192002"/>
              <a:gd name="connsiteY99" fmla="*/ 1948632 h 2115609"/>
              <a:gd name="connsiteX100" fmla="*/ 12192000 w 12192002"/>
              <a:gd name="connsiteY100" fmla="*/ 1948632 h 2115609"/>
              <a:gd name="connsiteX101" fmla="*/ 12192000 w 12192002"/>
              <a:gd name="connsiteY101" fmla="*/ 2115609 h 2115609"/>
              <a:gd name="connsiteX102" fmla="*/ 0 w 12192002"/>
              <a:gd name="connsiteY102" fmla="*/ 2115609 h 2115609"/>
              <a:gd name="connsiteX103" fmla="*/ 0 w 12192002"/>
              <a:gd name="connsiteY103" fmla="*/ 1341410 h 2115609"/>
              <a:gd name="connsiteX104" fmla="*/ 2 w 12192002"/>
              <a:gd name="connsiteY104" fmla="*/ 1341410 h 2115609"/>
              <a:gd name="connsiteX105" fmla="*/ 2 w 12192002"/>
              <a:gd name="connsiteY105" fmla="*/ 585100 h 2115609"/>
              <a:gd name="connsiteX106" fmla="*/ 15526 w 12192002"/>
              <a:gd name="connsiteY106" fmla="*/ 579631 h 2115609"/>
              <a:gd name="connsiteX107" fmla="*/ 118381 w 12192002"/>
              <a:gd name="connsiteY107" fmla="*/ 576775 h 2115609"/>
              <a:gd name="connsiteX108" fmla="*/ 292435 w 12192002"/>
              <a:gd name="connsiteY108" fmla="*/ 524970 h 2115609"/>
              <a:gd name="connsiteX109" fmla="*/ 404015 w 12192002"/>
              <a:gd name="connsiteY109" fmla="*/ 504274 h 2115609"/>
              <a:gd name="connsiteX110" fmla="*/ 445099 w 12192002"/>
              <a:gd name="connsiteY110" fmla="*/ 498451 h 2115609"/>
              <a:gd name="connsiteX111" fmla="*/ 571717 w 12192002"/>
              <a:gd name="connsiteY111" fmla="*/ 460421 h 2115609"/>
              <a:gd name="connsiteX112" fmla="*/ 578535 w 12192002"/>
              <a:gd name="connsiteY112" fmla="*/ 460610 h 2115609"/>
              <a:gd name="connsiteX113" fmla="*/ 596792 w 12192002"/>
              <a:gd name="connsiteY113" fmla="*/ 457958 h 2115609"/>
              <a:gd name="connsiteX114" fmla="*/ 708875 w 12192002"/>
              <a:gd name="connsiteY114" fmla="*/ 415100 h 2115609"/>
              <a:gd name="connsiteX115" fmla="*/ 719742 w 12192002"/>
              <a:gd name="connsiteY115" fmla="*/ 409423 h 2115609"/>
              <a:gd name="connsiteX116" fmla="*/ 720047 w 12192002"/>
              <a:gd name="connsiteY116" fmla="*/ 408161 h 2115609"/>
              <a:gd name="connsiteX117" fmla="*/ 763053 w 12192002"/>
              <a:gd name="connsiteY117" fmla="*/ 407390 h 2115609"/>
              <a:gd name="connsiteX118" fmla="*/ 767901 w 12192002"/>
              <a:gd name="connsiteY118" fmla="*/ 405169 h 2115609"/>
              <a:gd name="connsiteX119" fmla="*/ 797041 w 12192002"/>
              <a:gd name="connsiteY119" fmla="*/ 407376 h 2115609"/>
              <a:gd name="connsiteX120" fmla="*/ 811506 w 12192002"/>
              <a:gd name="connsiteY120" fmla="*/ 407071 h 2115609"/>
              <a:gd name="connsiteX121" fmla="*/ 816809 w 12192002"/>
              <a:gd name="connsiteY121" fmla="*/ 409965 h 2115609"/>
              <a:gd name="connsiteX122" fmla="*/ 837540 w 12192002"/>
              <a:gd name="connsiteY122" fmla="*/ 408001 h 2115609"/>
              <a:gd name="connsiteX123" fmla="*/ 858269 w 12192002"/>
              <a:gd name="connsiteY123" fmla="*/ 409214 h 2115609"/>
              <a:gd name="connsiteX124" fmla="*/ 948732 w 12192002"/>
              <a:gd name="connsiteY124" fmla="*/ 397376 h 2115609"/>
              <a:gd name="connsiteX125" fmla="*/ 1149979 w 12192002"/>
              <a:gd name="connsiteY125" fmla="*/ 399781 h 2115609"/>
              <a:gd name="connsiteX126" fmla="*/ 1496110 w 12192002"/>
              <a:gd name="connsiteY126" fmla="*/ 350346 h 2115609"/>
              <a:gd name="connsiteX127" fmla="*/ 1608669 w 12192002"/>
              <a:gd name="connsiteY127" fmla="*/ 324756 h 2115609"/>
              <a:gd name="connsiteX128" fmla="*/ 1675071 w 12192002"/>
              <a:gd name="connsiteY128" fmla="*/ 317859 h 2115609"/>
              <a:gd name="connsiteX129" fmla="*/ 1738204 w 12192002"/>
              <a:gd name="connsiteY129" fmla="*/ 301510 h 2115609"/>
              <a:gd name="connsiteX130" fmla="*/ 1786655 w 12192002"/>
              <a:gd name="connsiteY130" fmla="*/ 296459 h 2115609"/>
              <a:gd name="connsiteX131" fmla="*/ 1873080 w 12192002"/>
              <a:gd name="connsiteY131" fmla="*/ 324081 h 2115609"/>
              <a:gd name="connsiteX132" fmla="*/ 1921650 w 12192002"/>
              <a:gd name="connsiteY132" fmla="*/ 325676 h 2115609"/>
              <a:gd name="connsiteX133" fmla="*/ 1928172 w 12192002"/>
              <a:gd name="connsiteY133" fmla="*/ 320845 h 2115609"/>
              <a:gd name="connsiteX134" fmla="*/ 1997356 w 12192002"/>
              <a:gd name="connsiteY134" fmla="*/ 342790 h 2115609"/>
              <a:gd name="connsiteX135" fmla="*/ 2094665 w 12192002"/>
              <a:gd name="connsiteY135" fmla="*/ 334770 h 2115609"/>
              <a:gd name="connsiteX136" fmla="*/ 2208578 w 12192002"/>
              <a:gd name="connsiteY136" fmla="*/ 318059 h 2115609"/>
              <a:gd name="connsiteX137" fmla="*/ 2315112 w 12192002"/>
              <a:gd name="connsiteY137" fmla="*/ 312826 h 2115609"/>
              <a:gd name="connsiteX138" fmla="*/ 2443255 w 12192002"/>
              <a:gd name="connsiteY138" fmla="*/ 321293 h 2115609"/>
              <a:gd name="connsiteX139" fmla="*/ 2568028 w 12192002"/>
              <a:gd name="connsiteY139" fmla="*/ 335194 h 2115609"/>
              <a:gd name="connsiteX140" fmla="*/ 2646527 w 12192002"/>
              <a:gd name="connsiteY140" fmla="*/ 308953 h 2115609"/>
              <a:gd name="connsiteX141" fmla="*/ 2781569 w 12192002"/>
              <a:gd name="connsiteY141" fmla="*/ 319489 h 2115609"/>
              <a:gd name="connsiteX142" fmla="*/ 3030291 w 12192002"/>
              <a:gd name="connsiteY142" fmla="*/ 341310 h 2115609"/>
              <a:gd name="connsiteX143" fmla="*/ 3142556 w 12192002"/>
              <a:gd name="connsiteY143" fmla="*/ 343953 h 2115609"/>
              <a:gd name="connsiteX144" fmla="*/ 3262356 w 12192002"/>
              <a:gd name="connsiteY144" fmla="*/ 351728 h 2115609"/>
              <a:gd name="connsiteX145" fmla="*/ 3341698 w 12192002"/>
              <a:gd name="connsiteY145" fmla="*/ 357605 h 2115609"/>
              <a:gd name="connsiteX146" fmla="*/ 3344026 w 12192002"/>
              <a:gd name="connsiteY146" fmla="*/ 356630 h 2115609"/>
              <a:gd name="connsiteX147" fmla="*/ 3363888 w 12192002"/>
              <a:gd name="connsiteY147" fmla="*/ 358312 h 2115609"/>
              <a:gd name="connsiteX148" fmla="*/ 3400728 w 12192002"/>
              <a:gd name="connsiteY148" fmla="*/ 375264 h 2115609"/>
              <a:gd name="connsiteX149" fmla="*/ 3473223 w 12192002"/>
              <a:gd name="connsiteY149" fmla="*/ 363216 h 2115609"/>
              <a:gd name="connsiteX150" fmla="*/ 3536135 w 12192002"/>
              <a:gd name="connsiteY150" fmla="*/ 359555 h 2115609"/>
              <a:gd name="connsiteX151" fmla="*/ 3585978 w 12192002"/>
              <a:gd name="connsiteY151" fmla="*/ 349856 h 2115609"/>
              <a:gd name="connsiteX152" fmla="*/ 3594501 w 12192002"/>
              <a:gd name="connsiteY152" fmla="*/ 350546 h 2115609"/>
              <a:gd name="connsiteX153" fmla="*/ 3594736 w 12192002"/>
              <a:gd name="connsiteY153" fmla="*/ 350277 h 2115609"/>
              <a:gd name="connsiteX154" fmla="*/ 3603855 w 12192002"/>
              <a:gd name="connsiteY154" fmla="*/ 350441 h 2115609"/>
              <a:gd name="connsiteX155" fmla="*/ 3610035 w 12192002"/>
              <a:gd name="connsiteY155" fmla="*/ 351803 h 2115609"/>
              <a:gd name="connsiteX156" fmla="*/ 3682513 w 12192002"/>
              <a:gd name="connsiteY156" fmla="*/ 319532 h 2115609"/>
              <a:gd name="connsiteX157" fmla="*/ 3789760 w 12192002"/>
              <a:gd name="connsiteY157" fmla="*/ 295609 h 2115609"/>
              <a:gd name="connsiteX158" fmla="*/ 3897275 w 12192002"/>
              <a:gd name="connsiteY158" fmla="*/ 275371 h 2115609"/>
              <a:gd name="connsiteX159" fmla="*/ 3936846 w 12192002"/>
              <a:gd name="connsiteY159" fmla="*/ 269716 h 2115609"/>
              <a:gd name="connsiteX160" fmla="*/ 4004538 w 12192002"/>
              <a:gd name="connsiteY160" fmla="*/ 252259 h 2115609"/>
              <a:gd name="connsiteX161" fmla="*/ 4033778 w 12192002"/>
              <a:gd name="connsiteY161" fmla="*/ 239691 h 2115609"/>
              <a:gd name="connsiteX162" fmla="*/ 4035363 w 12192002"/>
              <a:gd name="connsiteY162" fmla="*/ 239926 h 2115609"/>
              <a:gd name="connsiteX163" fmla="*/ 4036996 w 12192002"/>
              <a:gd name="connsiteY163" fmla="*/ 236259 h 2115609"/>
              <a:gd name="connsiteX164" fmla="*/ 4042364 w 12192002"/>
              <a:gd name="connsiteY164" fmla="*/ 233825 h 2115609"/>
              <a:gd name="connsiteX165" fmla="*/ 4058954 w 12192002"/>
              <a:gd name="connsiteY165" fmla="*/ 232204 h 2115609"/>
              <a:gd name="connsiteX166" fmla="*/ 4065510 w 12192002"/>
              <a:gd name="connsiteY166" fmla="*/ 232422 h 2115609"/>
              <a:gd name="connsiteX167" fmla="*/ 4074427 w 12192002"/>
              <a:gd name="connsiteY167" fmla="*/ 230978 h 2115609"/>
              <a:gd name="connsiteX168" fmla="*/ 4074546 w 12192002"/>
              <a:gd name="connsiteY168" fmla="*/ 230679 h 2115609"/>
              <a:gd name="connsiteX169" fmla="*/ 4083097 w 12192002"/>
              <a:gd name="connsiteY169" fmla="*/ 229844 h 2115609"/>
              <a:gd name="connsiteX170" fmla="*/ 4142745 w 12192002"/>
              <a:gd name="connsiteY170" fmla="*/ 203311 h 2115609"/>
              <a:gd name="connsiteX171" fmla="*/ 4191248 w 12192002"/>
              <a:gd name="connsiteY171" fmla="*/ 187446 h 2115609"/>
              <a:gd name="connsiteX172" fmla="*/ 4201744 w 12192002"/>
              <a:gd name="connsiteY172" fmla="*/ 181812 h 2115609"/>
              <a:gd name="connsiteX173" fmla="*/ 4202048 w 12192002"/>
              <a:gd name="connsiteY173" fmla="*/ 180553 h 2115609"/>
              <a:gd name="connsiteX174" fmla="*/ 4248116 w 12192002"/>
              <a:gd name="connsiteY174" fmla="*/ 177758 h 2115609"/>
              <a:gd name="connsiteX175" fmla="*/ 4276141 w 12192002"/>
              <a:gd name="connsiteY175" fmla="*/ 180082 h 2115609"/>
              <a:gd name="connsiteX176" fmla="*/ 4290062 w 12192002"/>
              <a:gd name="connsiteY176" fmla="*/ 179836 h 2115609"/>
              <a:gd name="connsiteX177" fmla="*/ 4295143 w 12192002"/>
              <a:gd name="connsiteY177" fmla="*/ 182753 h 2115609"/>
              <a:gd name="connsiteX178" fmla="*/ 4315108 w 12192002"/>
              <a:gd name="connsiteY178" fmla="*/ 180874 h 2115609"/>
              <a:gd name="connsiteX179" fmla="*/ 4316965 w 12192002"/>
              <a:gd name="connsiteY179" fmla="*/ 179533 h 2115609"/>
              <a:gd name="connsiteX180" fmla="*/ 4376488 w 12192002"/>
              <a:gd name="connsiteY180" fmla="*/ 161476 h 2115609"/>
              <a:gd name="connsiteX181" fmla="*/ 4442156 w 12192002"/>
              <a:gd name="connsiteY181" fmla="*/ 160130 h 2115609"/>
              <a:gd name="connsiteX182" fmla="*/ 4524889 w 12192002"/>
              <a:gd name="connsiteY182" fmla="*/ 169217 h 2115609"/>
              <a:gd name="connsiteX183" fmla="*/ 4715526 w 12192002"/>
              <a:gd name="connsiteY183" fmla="*/ 164249 h 2115609"/>
              <a:gd name="connsiteX184" fmla="*/ 4762447 w 12192002"/>
              <a:gd name="connsiteY184" fmla="*/ 155761 h 2115609"/>
              <a:gd name="connsiteX185" fmla="*/ 4840439 w 12192002"/>
              <a:gd name="connsiteY185" fmla="*/ 127993 h 2115609"/>
              <a:gd name="connsiteX186" fmla="*/ 5011513 w 12192002"/>
              <a:gd name="connsiteY186" fmla="*/ 103976 h 2115609"/>
              <a:gd name="connsiteX187" fmla="*/ 5065790 w 12192002"/>
              <a:gd name="connsiteY187" fmla="*/ 87595 h 2115609"/>
              <a:gd name="connsiteX188" fmla="*/ 5121659 w 12192002"/>
              <a:gd name="connsiteY188" fmla="*/ 94166 h 2115609"/>
              <a:gd name="connsiteX189" fmla="*/ 5139595 w 12192002"/>
              <a:gd name="connsiteY189" fmla="*/ 83313 h 2115609"/>
              <a:gd name="connsiteX190" fmla="*/ 5142598 w 12192002"/>
              <a:gd name="connsiteY190" fmla="*/ 81212 h 2115609"/>
              <a:gd name="connsiteX191" fmla="*/ 5156554 w 12192002"/>
              <a:gd name="connsiteY191" fmla="*/ 77812 h 2115609"/>
              <a:gd name="connsiteX192" fmla="*/ 5174660 w 12192002"/>
              <a:gd name="connsiteY192" fmla="*/ 70589 h 2115609"/>
              <a:gd name="connsiteX193" fmla="*/ 5222961 w 12192002"/>
              <a:gd name="connsiteY193" fmla="*/ 67599 h 2115609"/>
              <a:gd name="connsiteX194" fmla="*/ 5261763 w 12192002"/>
              <a:gd name="connsiteY194" fmla="*/ 56475 h 2115609"/>
              <a:gd name="connsiteX195" fmla="*/ 5381667 w 12192002"/>
              <a:gd name="connsiteY195" fmla="*/ 36058 h 2115609"/>
              <a:gd name="connsiteX196" fmla="*/ 5432760 w 12192002"/>
              <a:gd name="connsiteY196" fmla="*/ 18356 h 2115609"/>
              <a:gd name="connsiteX197" fmla="*/ 5470905 w 12192002"/>
              <a:gd name="connsiteY197" fmla="*/ 7103 h 2115609"/>
              <a:gd name="connsiteX198" fmla="*/ 5608808 w 12192002"/>
              <a:gd name="connsiteY198" fmla="*/ 12821 h 2115609"/>
              <a:gd name="connsiteX0" fmla="*/ 5608808 w 12192002"/>
              <a:gd name="connsiteY0" fmla="*/ 12821 h 2115609"/>
              <a:gd name="connsiteX1" fmla="*/ 5754380 w 12192002"/>
              <a:gd name="connsiteY1" fmla="*/ 8910 h 2115609"/>
              <a:gd name="connsiteX2" fmla="*/ 5911996 w 12192002"/>
              <a:gd name="connsiteY2" fmla="*/ 29536 h 2115609"/>
              <a:gd name="connsiteX3" fmla="*/ 5982862 w 12192002"/>
              <a:gd name="connsiteY3" fmla="*/ 38114 h 2115609"/>
              <a:gd name="connsiteX4" fmla="*/ 6041282 w 12192002"/>
              <a:gd name="connsiteY4" fmla="*/ 8349 h 2115609"/>
              <a:gd name="connsiteX5" fmla="*/ 6048637 w 12192002"/>
              <a:gd name="connsiteY5" fmla="*/ 0 h 2115609"/>
              <a:gd name="connsiteX6" fmla="*/ 6068529 w 12192002"/>
              <a:gd name="connsiteY6" fmla="*/ 683 h 2115609"/>
              <a:gd name="connsiteX7" fmla="*/ 6105613 w 12192002"/>
              <a:gd name="connsiteY7" fmla="*/ 28753 h 2115609"/>
              <a:gd name="connsiteX8" fmla="*/ 6168673 w 12192002"/>
              <a:gd name="connsiteY8" fmla="*/ 19608 h 2115609"/>
              <a:gd name="connsiteX9" fmla="*/ 6317559 w 12192002"/>
              <a:gd name="connsiteY9" fmla="*/ 36498 h 2115609"/>
              <a:gd name="connsiteX10" fmla="*/ 6549454 w 12192002"/>
              <a:gd name="connsiteY10" fmla="*/ 68495 h 2115609"/>
              <a:gd name="connsiteX11" fmla="*/ 6708221 w 12192002"/>
              <a:gd name="connsiteY11" fmla="*/ 97271 h 2115609"/>
              <a:gd name="connsiteX12" fmla="*/ 6904145 w 12192002"/>
              <a:gd name="connsiteY12" fmla="*/ 125226 h 2115609"/>
              <a:gd name="connsiteX13" fmla="*/ 7018495 w 12192002"/>
              <a:gd name="connsiteY13" fmla="*/ 154732 h 2115609"/>
              <a:gd name="connsiteX14" fmla="*/ 7096987 w 12192002"/>
              <a:gd name="connsiteY14" fmla="*/ 154358 h 2115609"/>
              <a:gd name="connsiteX15" fmla="*/ 7170807 w 12192002"/>
              <a:gd name="connsiteY15" fmla="*/ 166586 h 2115609"/>
              <a:gd name="connsiteX16" fmla="*/ 7197003 w 12192002"/>
              <a:gd name="connsiteY16" fmla="*/ 171234 h 2115609"/>
              <a:gd name="connsiteX17" fmla="*/ 7201101 w 12192002"/>
              <a:gd name="connsiteY17" fmla="*/ 176592 h 2115609"/>
              <a:gd name="connsiteX18" fmla="*/ 7218559 w 12192002"/>
              <a:gd name="connsiteY18" fmla="*/ 181142 h 2115609"/>
              <a:gd name="connsiteX19" fmla="*/ 7310852 w 12192002"/>
              <a:gd name="connsiteY19" fmla="*/ 206391 h 2115609"/>
              <a:gd name="connsiteX20" fmla="*/ 7312179 w 12192002"/>
              <a:gd name="connsiteY20" fmla="*/ 204949 h 2115609"/>
              <a:gd name="connsiteX21" fmla="*/ 7405390 w 12192002"/>
              <a:gd name="connsiteY21" fmla="*/ 195354 h 2115609"/>
              <a:gd name="connsiteX22" fmla="*/ 7495794 w 12192002"/>
              <a:gd name="connsiteY22" fmla="*/ 187249 h 2115609"/>
              <a:gd name="connsiteX23" fmla="*/ 7507039 w 12192002"/>
              <a:gd name="connsiteY23" fmla="*/ 189201 h 2115609"/>
              <a:gd name="connsiteX24" fmla="*/ 7507411 w 12192002"/>
              <a:gd name="connsiteY24" fmla="*/ 188874 h 2115609"/>
              <a:gd name="connsiteX25" fmla="*/ 7519570 w 12192002"/>
              <a:gd name="connsiteY25" fmla="*/ 190209 h 2115609"/>
              <a:gd name="connsiteX26" fmla="*/ 7527542 w 12192002"/>
              <a:gd name="connsiteY26" fmla="*/ 192762 h 2115609"/>
              <a:gd name="connsiteX27" fmla="*/ 7614346 w 12192002"/>
              <a:gd name="connsiteY27" fmla="*/ 198590 h 2115609"/>
              <a:gd name="connsiteX28" fmla="*/ 7718744 w 12192002"/>
              <a:gd name="connsiteY28" fmla="*/ 195119 h 2115609"/>
              <a:gd name="connsiteX29" fmla="*/ 7905407 w 12192002"/>
              <a:gd name="connsiteY29" fmla="*/ 220834 h 2115609"/>
              <a:gd name="connsiteX30" fmla="*/ 8090271 w 12192002"/>
              <a:gd name="connsiteY30" fmla="*/ 262807 h 2115609"/>
              <a:gd name="connsiteX31" fmla="*/ 8245834 w 12192002"/>
              <a:gd name="connsiteY31" fmla="*/ 308968 h 2115609"/>
              <a:gd name="connsiteX32" fmla="*/ 8252033 w 12192002"/>
              <a:gd name="connsiteY32" fmla="*/ 321960 h 2115609"/>
              <a:gd name="connsiteX33" fmla="*/ 8263376 w 12192002"/>
              <a:gd name="connsiteY33" fmla="*/ 331803 h 2115609"/>
              <a:gd name="connsiteX34" fmla="*/ 8266075 w 12192002"/>
              <a:gd name="connsiteY34" fmla="*/ 331573 h 2115609"/>
              <a:gd name="connsiteX35" fmla="*/ 8283149 w 12192002"/>
              <a:gd name="connsiteY35" fmla="*/ 338748 h 2115609"/>
              <a:gd name="connsiteX36" fmla="*/ 8284276 w 12192002"/>
              <a:gd name="connsiteY36" fmla="*/ 343191 h 2115609"/>
              <a:gd name="connsiteX37" fmla="*/ 8295173 w 12192002"/>
              <a:gd name="connsiteY37" fmla="*/ 349014 h 2115609"/>
              <a:gd name="connsiteX38" fmla="*/ 8314432 w 12192002"/>
              <a:gd name="connsiteY38" fmla="*/ 362909 h 2115609"/>
              <a:gd name="connsiteX39" fmla="*/ 8320104 w 12192002"/>
              <a:gd name="connsiteY39" fmla="*/ 363235 h 2115609"/>
              <a:gd name="connsiteX40" fmla="*/ 8352372 w 12192002"/>
              <a:gd name="connsiteY40" fmla="*/ 380653 h 2115609"/>
              <a:gd name="connsiteX41" fmla="*/ 8353799 w 12192002"/>
              <a:gd name="connsiteY41" fmla="*/ 379813 h 2115609"/>
              <a:gd name="connsiteX42" fmla="*/ 8367182 w 12192002"/>
              <a:gd name="connsiteY42" fmla="*/ 380007 h 2115609"/>
              <a:gd name="connsiteX43" fmla="*/ 8490249 w 12192002"/>
              <a:gd name="connsiteY43" fmla="*/ 394049 h 2115609"/>
              <a:gd name="connsiteX44" fmla="*/ 8497594 w 12192002"/>
              <a:gd name="connsiteY44" fmla="*/ 397099 h 2115609"/>
              <a:gd name="connsiteX45" fmla="*/ 8497968 w 12192002"/>
              <a:gd name="connsiteY45" fmla="*/ 396920 h 2115609"/>
              <a:gd name="connsiteX46" fmla="*/ 8506167 w 12192002"/>
              <a:gd name="connsiteY46" fmla="*/ 399658 h 2115609"/>
              <a:gd name="connsiteX47" fmla="*/ 8510983 w 12192002"/>
              <a:gd name="connsiteY47" fmla="*/ 402659 h 2115609"/>
              <a:gd name="connsiteX48" fmla="*/ 8525230 w 12192002"/>
              <a:gd name="connsiteY48" fmla="*/ 408574 h 2115609"/>
              <a:gd name="connsiteX49" fmla="*/ 8596071 w 12192002"/>
              <a:gd name="connsiteY49" fmla="*/ 393732 h 2115609"/>
              <a:gd name="connsiteX50" fmla="*/ 8707847 w 12192002"/>
              <a:gd name="connsiteY50" fmla="*/ 402304 h 2115609"/>
              <a:gd name="connsiteX51" fmla="*/ 8752444 w 12192002"/>
              <a:gd name="connsiteY51" fmla="*/ 404405 h 2115609"/>
              <a:gd name="connsiteX52" fmla="*/ 8928988 w 12192002"/>
              <a:gd name="connsiteY52" fmla="*/ 423637 h 2115609"/>
              <a:gd name="connsiteX53" fmla="*/ 8963048 w 12192002"/>
              <a:gd name="connsiteY53" fmla="*/ 420449 h 2115609"/>
              <a:gd name="connsiteX54" fmla="*/ 8968011 w 12192002"/>
              <a:gd name="connsiteY54" fmla="*/ 418224 h 2115609"/>
              <a:gd name="connsiteX55" fmla="*/ 8974337 w 12192002"/>
              <a:gd name="connsiteY55" fmla="*/ 417524 h 2115609"/>
              <a:gd name="connsiteX56" fmla="*/ 8990394 w 12192002"/>
              <a:gd name="connsiteY56" fmla="*/ 420750 h 2115609"/>
              <a:gd name="connsiteX57" fmla="*/ 8996232 w 12192002"/>
              <a:gd name="connsiteY57" fmla="*/ 422811 h 2115609"/>
              <a:gd name="connsiteX58" fmla="*/ 9005201 w 12192002"/>
              <a:gd name="connsiteY58" fmla="*/ 424022 h 2115609"/>
              <a:gd name="connsiteX59" fmla="*/ 9005486 w 12192002"/>
              <a:gd name="connsiteY59" fmla="*/ 423782 h 2115609"/>
              <a:gd name="connsiteX60" fmla="*/ 9053453 w 12192002"/>
              <a:gd name="connsiteY60" fmla="*/ 427067 h 2115609"/>
              <a:gd name="connsiteX61" fmla="*/ 9113812 w 12192002"/>
              <a:gd name="connsiteY61" fmla="*/ 418753 h 2115609"/>
              <a:gd name="connsiteX62" fmla="*/ 9137318 w 12192002"/>
              <a:gd name="connsiteY62" fmla="*/ 417387 h 2115609"/>
              <a:gd name="connsiteX63" fmla="*/ 9150210 w 12192002"/>
              <a:gd name="connsiteY63" fmla="*/ 415218 h 2115609"/>
              <a:gd name="connsiteX64" fmla="*/ 9151232 w 12192002"/>
              <a:gd name="connsiteY64" fmla="*/ 414153 h 2115609"/>
              <a:gd name="connsiteX65" fmla="*/ 9189246 w 12192002"/>
              <a:gd name="connsiteY65" fmla="*/ 425355 h 2115609"/>
              <a:gd name="connsiteX66" fmla="*/ 9194810 w 12192002"/>
              <a:gd name="connsiteY66" fmla="*/ 434594 h 2115609"/>
              <a:gd name="connsiteX67" fmla="*/ 9231370 w 12192002"/>
              <a:gd name="connsiteY67" fmla="*/ 444673 h 2115609"/>
              <a:gd name="connsiteX68" fmla="*/ 9343052 w 12192002"/>
              <a:gd name="connsiteY68" fmla="*/ 496578 h 2115609"/>
              <a:gd name="connsiteX69" fmla="*/ 9584507 w 12192002"/>
              <a:gd name="connsiteY69" fmla="*/ 542280 h 2115609"/>
              <a:gd name="connsiteX70" fmla="*/ 9728309 w 12192002"/>
              <a:gd name="connsiteY70" fmla="*/ 553700 h 2115609"/>
              <a:gd name="connsiteX71" fmla="*/ 9847792 w 12192002"/>
              <a:gd name="connsiteY71" fmla="*/ 573907 h 2115609"/>
              <a:gd name="connsiteX72" fmla="*/ 9960019 w 12192002"/>
              <a:gd name="connsiteY72" fmla="*/ 580675 h 2115609"/>
              <a:gd name="connsiteX73" fmla="*/ 10039240 w 12192002"/>
              <a:gd name="connsiteY73" fmla="*/ 596190 h 2115609"/>
              <a:gd name="connsiteX74" fmla="*/ 10082169 w 12192002"/>
              <a:gd name="connsiteY74" fmla="*/ 594526 h 2115609"/>
              <a:gd name="connsiteX75" fmla="*/ 10126500 w 12192002"/>
              <a:gd name="connsiteY75" fmla="*/ 596621 h 2115609"/>
              <a:gd name="connsiteX76" fmla="*/ 10261101 w 12192002"/>
              <a:gd name="connsiteY76" fmla="*/ 608136 h 2115609"/>
              <a:gd name="connsiteX77" fmla="*/ 10336855 w 12192002"/>
              <a:gd name="connsiteY77" fmla="*/ 617887 h 2115609"/>
              <a:gd name="connsiteX78" fmla="*/ 10383868 w 12192002"/>
              <a:gd name="connsiteY78" fmla="*/ 618498 h 2115609"/>
              <a:gd name="connsiteX79" fmla="*/ 10445984 w 12192002"/>
              <a:gd name="connsiteY79" fmla="*/ 622345 h 2115609"/>
              <a:gd name="connsiteX80" fmla="*/ 10519280 w 12192002"/>
              <a:gd name="connsiteY80" fmla="*/ 624403 h 2115609"/>
              <a:gd name="connsiteX81" fmla="*/ 10644619 w 12192002"/>
              <a:gd name="connsiteY81" fmla="*/ 644649 h 2115609"/>
              <a:gd name="connsiteX82" fmla="*/ 10857724 w 12192002"/>
              <a:gd name="connsiteY82" fmla="*/ 705767 h 2115609"/>
              <a:gd name="connsiteX83" fmla="*/ 10951063 w 12192002"/>
              <a:gd name="connsiteY83" fmla="*/ 718850 h 2115609"/>
              <a:gd name="connsiteX84" fmla="*/ 11030956 w 12192002"/>
              <a:gd name="connsiteY84" fmla="*/ 714094 h 2115609"/>
              <a:gd name="connsiteX85" fmla="*/ 11085938 w 12192002"/>
              <a:gd name="connsiteY85" fmla="*/ 716975 h 2115609"/>
              <a:gd name="connsiteX86" fmla="*/ 11143411 w 12192002"/>
              <a:gd name="connsiteY86" fmla="*/ 726224 h 2115609"/>
              <a:gd name="connsiteX87" fmla="*/ 11195087 w 12192002"/>
              <a:gd name="connsiteY87" fmla="*/ 725577 h 2115609"/>
              <a:gd name="connsiteX88" fmla="*/ 11273972 w 12192002"/>
              <a:gd name="connsiteY88" fmla="*/ 746596 h 2115609"/>
              <a:gd name="connsiteX89" fmla="*/ 11369715 w 12192002"/>
              <a:gd name="connsiteY89" fmla="*/ 806264 h 2115609"/>
              <a:gd name="connsiteX90" fmla="*/ 11462695 w 12192002"/>
              <a:gd name="connsiteY90" fmla="*/ 867737 h 2115609"/>
              <a:gd name="connsiteX91" fmla="*/ 11516473 w 12192002"/>
              <a:gd name="connsiteY91" fmla="*/ 921289 h 2115609"/>
              <a:gd name="connsiteX92" fmla="*/ 11630749 w 12192002"/>
              <a:gd name="connsiteY92" fmla="*/ 983178 h 2115609"/>
              <a:gd name="connsiteX93" fmla="*/ 11712382 w 12192002"/>
              <a:gd name="connsiteY93" fmla="*/ 1040947 h 2115609"/>
              <a:gd name="connsiteX94" fmla="*/ 11876461 w 12192002"/>
              <a:gd name="connsiteY94" fmla="*/ 1072267 h 2115609"/>
              <a:gd name="connsiteX95" fmla="*/ 11931502 w 12192002"/>
              <a:gd name="connsiteY95" fmla="*/ 1084647 h 2115609"/>
              <a:gd name="connsiteX96" fmla="*/ 12052936 w 12192002"/>
              <a:gd name="connsiteY96" fmla="*/ 1069165 h 2115609"/>
              <a:gd name="connsiteX97" fmla="*/ 12140863 w 12192002"/>
              <a:gd name="connsiteY97" fmla="*/ 1028119 h 2115609"/>
              <a:gd name="connsiteX98" fmla="*/ 12192002 w 12192002"/>
              <a:gd name="connsiteY98" fmla="*/ 1008921 h 2115609"/>
              <a:gd name="connsiteX99" fmla="*/ 12192002 w 12192002"/>
              <a:gd name="connsiteY99" fmla="*/ 1948632 h 2115609"/>
              <a:gd name="connsiteX100" fmla="*/ 12192000 w 12192002"/>
              <a:gd name="connsiteY100" fmla="*/ 1948632 h 2115609"/>
              <a:gd name="connsiteX101" fmla="*/ 12192000 w 12192002"/>
              <a:gd name="connsiteY101" fmla="*/ 2115609 h 2115609"/>
              <a:gd name="connsiteX102" fmla="*/ 0 w 12192002"/>
              <a:gd name="connsiteY102" fmla="*/ 2115609 h 2115609"/>
              <a:gd name="connsiteX103" fmla="*/ 0 w 12192002"/>
              <a:gd name="connsiteY103" fmla="*/ 1341410 h 2115609"/>
              <a:gd name="connsiteX104" fmla="*/ 2 w 12192002"/>
              <a:gd name="connsiteY104" fmla="*/ 1341410 h 2115609"/>
              <a:gd name="connsiteX105" fmla="*/ 2 w 12192002"/>
              <a:gd name="connsiteY105" fmla="*/ 585100 h 2115609"/>
              <a:gd name="connsiteX106" fmla="*/ 15526 w 12192002"/>
              <a:gd name="connsiteY106" fmla="*/ 579631 h 2115609"/>
              <a:gd name="connsiteX107" fmla="*/ 118381 w 12192002"/>
              <a:gd name="connsiteY107" fmla="*/ 576775 h 2115609"/>
              <a:gd name="connsiteX108" fmla="*/ 292435 w 12192002"/>
              <a:gd name="connsiteY108" fmla="*/ 524970 h 2115609"/>
              <a:gd name="connsiteX109" fmla="*/ 404015 w 12192002"/>
              <a:gd name="connsiteY109" fmla="*/ 504274 h 2115609"/>
              <a:gd name="connsiteX110" fmla="*/ 445099 w 12192002"/>
              <a:gd name="connsiteY110" fmla="*/ 498451 h 2115609"/>
              <a:gd name="connsiteX111" fmla="*/ 571717 w 12192002"/>
              <a:gd name="connsiteY111" fmla="*/ 460421 h 2115609"/>
              <a:gd name="connsiteX112" fmla="*/ 578535 w 12192002"/>
              <a:gd name="connsiteY112" fmla="*/ 460610 h 2115609"/>
              <a:gd name="connsiteX113" fmla="*/ 596792 w 12192002"/>
              <a:gd name="connsiteY113" fmla="*/ 457958 h 2115609"/>
              <a:gd name="connsiteX114" fmla="*/ 708875 w 12192002"/>
              <a:gd name="connsiteY114" fmla="*/ 415100 h 2115609"/>
              <a:gd name="connsiteX115" fmla="*/ 719742 w 12192002"/>
              <a:gd name="connsiteY115" fmla="*/ 409423 h 2115609"/>
              <a:gd name="connsiteX116" fmla="*/ 720047 w 12192002"/>
              <a:gd name="connsiteY116" fmla="*/ 408161 h 2115609"/>
              <a:gd name="connsiteX117" fmla="*/ 763053 w 12192002"/>
              <a:gd name="connsiteY117" fmla="*/ 407390 h 2115609"/>
              <a:gd name="connsiteX118" fmla="*/ 767901 w 12192002"/>
              <a:gd name="connsiteY118" fmla="*/ 405169 h 2115609"/>
              <a:gd name="connsiteX119" fmla="*/ 797041 w 12192002"/>
              <a:gd name="connsiteY119" fmla="*/ 407376 h 2115609"/>
              <a:gd name="connsiteX120" fmla="*/ 811506 w 12192002"/>
              <a:gd name="connsiteY120" fmla="*/ 407071 h 2115609"/>
              <a:gd name="connsiteX121" fmla="*/ 816809 w 12192002"/>
              <a:gd name="connsiteY121" fmla="*/ 409965 h 2115609"/>
              <a:gd name="connsiteX122" fmla="*/ 837540 w 12192002"/>
              <a:gd name="connsiteY122" fmla="*/ 408001 h 2115609"/>
              <a:gd name="connsiteX123" fmla="*/ 858269 w 12192002"/>
              <a:gd name="connsiteY123" fmla="*/ 409214 h 2115609"/>
              <a:gd name="connsiteX124" fmla="*/ 948732 w 12192002"/>
              <a:gd name="connsiteY124" fmla="*/ 397376 h 2115609"/>
              <a:gd name="connsiteX125" fmla="*/ 1149979 w 12192002"/>
              <a:gd name="connsiteY125" fmla="*/ 399781 h 2115609"/>
              <a:gd name="connsiteX126" fmla="*/ 1496110 w 12192002"/>
              <a:gd name="connsiteY126" fmla="*/ 350346 h 2115609"/>
              <a:gd name="connsiteX127" fmla="*/ 1608669 w 12192002"/>
              <a:gd name="connsiteY127" fmla="*/ 324756 h 2115609"/>
              <a:gd name="connsiteX128" fmla="*/ 1675071 w 12192002"/>
              <a:gd name="connsiteY128" fmla="*/ 317859 h 2115609"/>
              <a:gd name="connsiteX129" fmla="*/ 1738204 w 12192002"/>
              <a:gd name="connsiteY129" fmla="*/ 301510 h 2115609"/>
              <a:gd name="connsiteX130" fmla="*/ 1786655 w 12192002"/>
              <a:gd name="connsiteY130" fmla="*/ 296459 h 2115609"/>
              <a:gd name="connsiteX131" fmla="*/ 1873080 w 12192002"/>
              <a:gd name="connsiteY131" fmla="*/ 324081 h 2115609"/>
              <a:gd name="connsiteX132" fmla="*/ 1921650 w 12192002"/>
              <a:gd name="connsiteY132" fmla="*/ 325676 h 2115609"/>
              <a:gd name="connsiteX133" fmla="*/ 1928172 w 12192002"/>
              <a:gd name="connsiteY133" fmla="*/ 320845 h 2115609"/>
              <a:gd name="connsiteX134" fmla="*/ 1997356 w 12192002"/>
              <a:gd name="connsiteY134" fmla="*/ 342790 h 2115609"/>
              <a:gd name="connsiteX135" fmla="*/ 2094665 w 12192002"/>
              <a:gd name="connsiteY135" fmla="*/ 334770 h 2115609"/>
              <a:gd name="connsiteX136" fmla="*/ 2208578 w 12192002"/>
              <a:gd name="connsiteY136" fmla="*/ 318059 h 2115609"/>
              <a:gd name="connsiteX137" fmla="*/ 2315112 w 12192002"/>
              <a:gd name="connsiteY137" fmla="*/ 312826 h 2115609"/>
              <a:gd name="connsiteX138" fmla="*/ 2443255 w 12192002"/>
              <a:gd name="connsiteY138" fmla="*/ 321293 h 2115609"/>
              <a:gd name="connsiteX139" fmla="*/ 2568028 w 12192002"/>
              <a:gd name="connsiteY139" fmla="*/ 335194 h 2115609"/>
              <a:gd name="connsiteX140" fmla="*/ 2646527 w 12192002"/>
              <a:gd name="connsiteY140" fmla="*/ 308953 h 2115609"/>
              <a:gd name="connsiteX141" fmla="*/ 2781569 w 12192002"/>
              <a:gd name="connsiteY141" fmla="*/ 319489 h 2115609"/>
              <a:gd name="connsiteX142" fmla="*/ 3030291 w 12192002"/>
              <a:gd name="connsiteY142" fmla="*/ 341310 h 2115609"/>
              <a:gd name="connsiteX143" fmla="*/ 3142556 w 12192002"/>
              <a:gd name="connsiteY143" fmla="*/ 343953 h 2115609"/>
              <a:gd name="connsiteX144" fmla="*/ 3262356 w 12192002"/>
              <a:gd name="connsiteY144" fmla="*/ 351728 h 2115609"/>
              <a:gd name="connsiteX145" fmla="*/ 3341698 w 12192002"/>
              <a:gd name="connsiteY145" fmla="*/ 357605 h 2115609"/>
              <a:gd name="connsiteX146" fmla="*/ 3344026 w 12192002"/>
              <a:gd name="connsiteY146" fmla="*/ 356630 h 2115609"/>
              <a:gd name="connsiteX147" fmla="*/ 3363888 w 12192002"/>
              <a:gd name="connsiteY147" fmla="*/ 358312 h 2115609"/>
              <a:gd name="connsiteX148" fmla="*/ 3400728 w 12192002"/>
              <a:gd name="connsiteY148" fmla="*/ 375264 h 2115609"/>
              <a:gd name="connsiteX149" fmla="*/ 3473223 w 12192002"/>
              <a:gd name="connsiteY149" fmla="*/ 363216 h 2115609"/>
              <a:gd name="connsiteX150" fmla="*/ 3536135 w 12192002"/>
              <a:gd name="connsiteY150" fmla="*/ 359555 h 2115609"/>
              <a:gd name="connsiteX151" fmla="*/ 3585978 w 12192002"/>
              <a:gd name="connsiteY151" fmla="*/ 349856 h 2115609"/>
              <a:gd name="connsiteX152" fmla="*/ 3594501 w 12192002"/>
              <a:gd name="connsiteY152" fmla="*/ 350546 h 2115609"/>
              <a:gd name="connsiteX153" fmla="*/ 3594736 w 12192002"/>
              <a:gd name="connsiteY153" fmla="*/ 350277 h 2115609"/>
              <a:gd name="connsiteX154" fmla="*/ 3603855 w 12192002"/>
              <a:gd name="connsiteY154" fmla="*/ 350441 h 2115609"/>
              <a:gd name="connsiteX155" fmla="*/ 3610035 w 12192002"/>
              <a:gd name="connsiteY155" fmla="*/ 351803 h 2115609"/>
              <a:gd name="connsiteX156" fmla="*/ 3682513 w 12192002"/>
              <a:gd name="connsiteY156" fmla="*/ 319532 h 2115609"/>
              <a:gd name="connsiteX157" fmla="*/ 3789760 w 12192002"/>
              <a:gd name="connsiteY157" fmla="*/ 295609 h 2115609"/>
              <a:gd name="connsiteX158" fmla="*/ 3897275 w 12192002"/>
              <a:gd name="connsiteY158" fmla="*/ 275371 h 2115609"/>
              <a:gd name="connsiteX159" fmla="*/ 3936846 w 12192002"/>
              <a:gd name="connsiteY159" fmla="*/ 269716 h 2115609"/>
              <a:gd name="connsiteX160" fmla="*/ 4004538 w 12192002"/>
              <a:gd name="connsiteY160" fmla="*/ 252259 h 2115609"/>
              <a:gd name="connsiteX161" fmla="*/ 4033778 w 12192002"/>
              <a:gd name="connsiteY161" fmla="*/ 239691 h 2115609"/>
              <a:gd name="connsiteX162" fmla="*/ 4035363 w 12192002"/>
              <a:gd name="connsiteY162" fmla="*/ 239926 h 2115609"/>
              <a:gd name="connsiteX163" fmla="*/ 4036996 w 12192002"/>
              <a:gd name="connsiteY163" fmla="*/ 236259 h 2115609"/>
              <a:gd name="connsiteX164" fmla="*/ 4042364 w 12192002"/>
              <a:gd name="connsiteY164" fmla="*/ 233825 h 2115609"/>
              <a:gd name="connsiteX165" fmla="*/ 4058954 w 12192002"/>
              <a:gd name="connsiteY165" fmla="*/ 232204 h 2115609"/>
              <a:gd name="connsiteX166" fmla="*/ 4065510 w 12192002"/>
              <a:gd name="connsiteY166" fmla="*/ 232422 h 2115609"/>
              <a:gd name="connsiteX167" fmla="*/ 4074427 w 12192002"/>
              <a:gd name="connsiteY167" fmla="*/ 230978 h 2115609"/>
              <a:gd name="connsiteX168" fmla="*/ 4074546 w 12192002"/>
              <a:gd name="connsiteY168" fmla="*/ 230679 h 2115609"/>
              <a:gd name="connsiteX169" fmla="*/ 4083097 w 12192002"/>
              <a:gd name="connsiteY169" fmla="*/ 229844 h 2115609"/>
              <a:gd name="connsiteX170" fmla="*/ 4142745 w 12192002"/>
              <a:gd name="connsiteY170" fmla="*/ 203311 h 2115609"/>
              <a:gd name="connsiteX171" fmla="*/ 4191248 w 12192002"/>
              <a:gd name="connsiteY171" fmla="*/ 187446 h 2115609"/>
              <a:gd name="connsiteX172" fmla="*/ 4201744 w 12192002"/>
              <a:gd name="connsiteY172" fmla="*/ 181812 h 2115609"/>
              <a:gd name="connsiteX173" fmla="*/ 4202048 w 12192002"/>
              <a:gd name="connsiteY173" fmla="*/ 180553 h 2115609"/>
              <a:gd name="connsiteX174" fmla="*/ 4248116 w 12192002"/>
              <a:gd name="connsiteY174" fmla="*/ 177758 h 2115609"/>
              <a:gd name="connsiteX175" fmla="*/ 4276141 w 12192002"/>
              <a:gd name="connsiteY175" fmla="*/ 180082 h 2115609"/>
              <a:gd name="connsiteX176" fmla="*/ 4290062 w 12192002"/>
              <a:gd name="connsiteY176" fmla="*/ 179836 h 2115609"/>
              <a:gd name="connsiteX177" fmla="*/ 4295143 w 12192002"/>
              <a:gd name="connsiteY177" fmla="*/ 182753 h 2115609"/>
              <a:gd name="connsiteX178" fmla="*/ 4315108 w 12192002"/>
              <a:gd name="connsiteY178" fmla="*/ 180874 h 2115609"/>
              <a:gd name="connsiteX179" fmla="*/ 4316965 w 12192002"/>
              <a:gd name="connsiteY179" fmla="*/ 179533 h 2115609"/>
              <a:gd name="connsiteX180" fmla="*/ 4376488 w 12192002"/>
              <a:gd name="connsiteY180" fmla="*/ 161476 h 2115609"/>
              <a:gd name="connsiteX181" fmla="*/ 4442156 w 12192002"/>
              <a:gd name="connsiteY181" fmla="*/ 160130 h 2115609"/>
              <a:gd name="connsiteX182" fmla="*/ 4524889 w 12192002"/>
              <a:gd name="connsiteY182" fmla="*/ 169217 h 2115609"/>
              <a:gd name="connsiteX183" fmla="*/ 4715526 w 12192002"/>
              <a:gd name="connsiteY183" fmla="*/ 164249 h 2115609"/>
              <a:gd name="connsiteX184" fmla="*/ 4762447 w 12192002"/>
              <a:gd name="connsiteY184" fmla="*/ 155761 h 2115609"/>
              <a:gd name="connsiteX185" fmla="*/ 4840439 w 12192002"/>
              <a:gd name="connsiteY185" fmla="*/ 127993 h 2115609"/>
              <a:gd name="connsiteX186" fmla="*/ 5011513 w 12192002"/>
              <a:gd name="connsiteY186" fmla="*/ 103976 h 2115609"/>
              <a:gd name="connsiteX187" fmla="*/ 5065790 w 12192002"/>
              <a:gd name="connsiteY187" fmla="*/ 87595 h 2115609"/>
              <a:gd name="connsiteX188" fmla="*/ 5121659 w 12192002"/>
              <a:gd name="connsiteY188" fmla="*/ 94166 h 2115609"/>
              <a:gd name="connsiteX189" fmla="*/ 5139595 w 12192002"/>
              <a:gd name="connsiteY189" fmla="*/ 83313 h 2115609"/>
              <a:gd name="connsiteX190" fmla="*/ 5142598 w 12192002"/>
              <a:gd name="connsiteY190" fmla="*/ 81212 h 2115609"/>
              <a:gd name="connsiteX191" fmla="*/ 5156554 w 12192002"/>
              <a:gd name="connsiteY191" fmla="*/ 77812 h 2115609"/>
              <a:gd name="connsiteX192" fmla="*/ 5174660 w 12192002"/>
              <a:gd name="connsiteY192" fmla="*/ 70589 h 2115609"/>
              <a:gd name="connsiteX193" fmla="*/ 5222961 w 12192002"/>
              <a:gd name="connsiteY193" fmla="*/ 67599 h 2115609"/>
              <a:gd name="connsiteX194" fmla="*/ 5261763 w 12192002"/>
              <a:gd name="connsiteY194" fmla="*/ 56475 h 2115609"/>
              <a:gd name="connsiteX195" fmla="*/ 5381667 w 12192002"/>
              <a:gd name="connsiteY195" fmla="*/ 36058 h 2115609"/>
              <a:gd name="connsiteX196" fmla="*/ 5432760 w 12192002"/>
              <a:gd name="connsiteY196" fmla="*/ 18356 h 2115609"/>
              <a:gd name="connsiteX197" fmla="*/ 5470905 w 12192002"/>
              <a:gd name="connsiteY197" fmla="*/ 7103 h 2115609"/>
              <a:gd name="connsiteX198" fmla="*/ 5608808 w 12192002"/>
              <a:gd name="connsiteY198" fmla="*/ 12821 h 2115609"/>
              <a:gd name="connsiteX0" fmla="*/ 5608808 w 12192002"/>
              <a:gd name="connsiteY0" fmla="*/ 12821 h 2115609"/>
              <a:gd name="connsiteX1" fmla="*/ 5754380 w 12192002"/>
              <a:gd name="connsiteY1" fmla="*/ 8910 h 2115609"/>
              <a:gd name="connsiteX2" fmla="*/ 5911996 w 12192002"/>
              <a:gd name="connsiteY2" fmla="*/ 29536 h 2115609"/>
              <a:gd name="connsiteX3" fmla="*/ 5982862 w 12192002"/>
              <a:gd name="connsiteY3" fmla="*/ 38114 h 2115609"/>
              <a:gd name="connsiteX4" fmla="*/ 6041282 w 12192002"/>
              <a:gd name="connsiteY4" fmla="*/ 8349 h 2115609"/>
              <a:gd name="connsiteX5" fmla="*/ 6048637 w 12192002"/>
              <a:gd name="connsiteY5" fmla="*/ 0 h 2115609"/>
              <a:gd name="connsiteX6" fmla="*/ 6073067 w 12192002"/>
              <a:gd name="connsiteY6" fmla="*/ 35224 h 2115609"/>
              <a:gd name="connsiteX7" fmla="*/ 6105613 w 12192002"/>
              <a:gd name="connsiteY7" fmla="*/ 28753 h 2115609"/>
              <a:gd name="connsiteX8" fmla="*/ 6168673 w 12192002"/>
              <a:gd name="connsiteY8" fmla="*/ 19608 h 2115609"/>
              <a:gd name="connsiteX9" fmla="*/ 6317559 w 12192002"/>
              <a:gd name="connsiteY9" fmla="*/ 36498 h 2115609"/>
              <a:gd name="connsiteX10" fmla="*/ 6549454 w 12192002"/>
              <a:gd name="connsiteY10" fmla="*/ 68495 h 2115609"/>
              <a:gd name="connsiteX11" fmla="*/ 6708221 w 12192002"/>
              <a:gd name="connsiteY11" fmla="*/ 97271 h 2115609"/>
              <a:gd name="connsiteX12" fmla="*/ 6904145 w 12192002"/>
              <a:gd name="connsiteY12" fmla="*/ 125226 h 2115609"/>
              <a:gd name="connsiteX13" fmla="*/ 7018495 w 12192002"/>
              <a:gd name="connsiteY13" fmla="*/ 154732 h 2115609"/>
              <a:gd name="connsiteX14" fmla="*/ 7096987 w 12192002"/>
              <a:gd name="connsiteY14" fmla="*/ 154358 h 2115609"/>
              <a:gd name="connsiteX15" fmla="*/ 7170807 w 12192002"/>
              <a:gd name="connsiteY15" fmla="*/ 166586 h 2115609"/>
              <a:gd name="connsiteX16" fmla="*/ 7197003 w 12192002"/>
              <a:gd name="connsiteY16" fmla="*/ 171234 h 2115609"/>
              <a:gd name="connsiteX17" fmla="*/ 7201101 w 12192002"/>
              <a:gd name="connsiteY17" fmla="*/ 176592 h 2115609"/>
              <a:gd name="connsiteX18" fmla="*/ 7218559 w 12192002"/>
              <a:gd name="connsiteY18" fmla="*/ 181142 h 2115609"/>
              <a:gd name="connsiteX19" fmla="*/ 7310852 w 12192002"/>
              <a:gd name="connsiteY19" fmla="*/ 206391 h 2115609"/>
              <a:gd name="connsiteX20" fmla="*/ 7312179 w 12192002"/>
              <a:gd name="connsiteY20" fmla="*/ 204949 h 2115609"/>
              <a:gd name="connsiteX21" fmla="*/ 7405390 w 12192002"/>
              <a:gd name="connsiteY21" fmla="*/ 195354 h 2115609"/>
              <a:gd name="connsiteX22" fmla="*/ 7495794 w 12192002"/>
              <a:gd name="connsiteY22" fmla="*/ 187249 h 2115609"/>
              <a:gd name="connsiteX23" fmla="*/ 7507039 w 12192002"/>
              <a:gd name="connsiteY23" fmla="*/ 189201 h 2115609"/>
              <a:gd name="connsiteX24" fmla="*/ 7507411 w 12192002"/>
              <a:gd name="connsiteY24" fmla="*/ 188874 h 2115609"/>
              <a:gd name="connsiteX25" fmla="*/ 7519570 w 12192002"/>
              <a:gd name="connsiteY25" fmla="*/ 190209 h 2115609"/>
              <a:gd name="connsiteX26" fmla="*/ 7527542 w 12192002"/>
              <a:gd name="connsiteY26" fmla="*/ 192762 h 2115609"/>
              <a:gd name="connsiteX27" fmla="*/ 7614346 w 12192002"/>
              <a:gd name="connsiteY27" fmla="*/ 198590 h 2115609"/>
              <a:gd name="connsiteX28" fmla="*/ 7718744 w 12192002"/>
              <a:gd name="connsiteY28" fmla="*/ 195119 h 2115609"/>
              <a:gd name="connsiteX29" fmla="*/ 7905407 w 12192002"/>
              <a:gd name="connsiteY29" fmla="*/ 220834 h 2115609"/>
              <a:gd name="connsiteX30" fmla="*/ 8090271 w 12192002"/>
              <a:gd name="connsiteY30" fmla="*/ 262807 h 2115609"/>
              <a:gd name="connsiteX31" fmla="*/ 8245834 w 12192002"/>
              <a:gd name="connsiteY31" fmla="*/ 308968 h 2115609"/>
              <a:gd name="connsiteX32" fmla="*/ 8252033 w 12192002"/>
              <a:gd name="connsiteY32" fmla="*/ 321960 h 2115609"/>
              <a:gd name="connsiteX33" fmla="*/ 8263376 w 12192002"/>
              <a:gd name="connsiteY33" fmla="*/ 331803 h 2115609"/>
              <a:gd name="connsiteX34" fmla="*/ 8266075 w 12192002"/>
              <a:gd name="connsiteY34" fmla="*/ 331573 h 2115609"/>
              <a:gd name="connsiteX35" fmla="*/ 8283149 w 12192002"/>
              <a:gd name="connsiteY35" fmla="*/ 338748 h 2115609"/>
              <a:gd name="connsiteX36" fmla="*/ 8284276 w 12192002"/>
              <a:gd name="connsiteY36" fmla="*/ 343191 h 2115609"/>
              <a:gd name="connsiteX37" fmla="*/ 8295173 w 12192002"/>
              <a:gd name="connsiteY37" fmla="*/ 349014 h 2115609"/>
              <a:gd name="connsiteX38" fmla="*/ 8314432 w 12192002"/>
              <a:gd name="connsiteY38" fmla="*/ 362909 h 2115609"/>
              <a:gd name="connsiteX39" fmla="*/ 8320104 w 12192002"/>
              <a:gd name="connsiteY39" fmla="*/ 363235 h 2115609"/>
              <a:gd name="connsiteX40" fmla="*/ 8352372 w 12192002"/>
              <a:gd name="connsiteY40" fmla="*/ 380653 h 2115609"/>
              <a:gd name="connsiteX41" fmla="*/ 8353799 w 12192002"/>
              <a:gd name="connsiteY41" fmla="*/ 379813 h 2115609"/>
              <a:gd name="connsiteX42" fmla="*/ 8367182 w 12192002"/>
              <a:gd name="connsiteY42" fmla="*/ 380007 h 2115609"/>
              <a:gd name="connsiteX43" fmla="*/ 8490249 w 12192002"/>
              <a:gd name="connsiteY43" fmla="*/ 394049 h 2115609"/>
              <a:gd name="connsiteX44" fmla="*/ 8497594 w 12192002"/>
              <a:gd name="connsiteY44" fmla="*/ 397099 h 2115609"/>
              <a:gd name="connsiteX45" fmla="*/ 8497968 w 12192002"/>
              <a:gd name="connsiteY45" fmla="*/ 396920 h 2115609"/>
              <a:gd name="connsiteX46" fmla="*/ 8506167 w 12192002"/>
              <a:gd name="connsiteY46" fmla="*/ 399658 h 2115609"/>
              <a:gd name="connsiteX47" fmla="*/ 8510983 w 12192002"/>
              <a:gd name="connsiteY47" fmla="*/ 402659 h 2115609"/>
              <a:gd name="connsiteX48" fmla="*/ 8525230 w 12192002"/>
              <a:gd name="connsiteY48" fmla="*/ 408574 h 2115609"/>
              <a:gd name="connsiteX49" fmla="*/ 8596071 w 12192002"/>
              <a:gd name="connsiteY49" fmla="*/ 393732 h 2115609"/>
              <a:gd name="connsiteX50" fmla="*/ 8707847 w 12192002"/>
              <a:gd name="connsiteY50" fmla="*/ 402304 h 2115609"/>
              <a:gd name="connsiteX51" fmla="*/ 8752444 w 12192002"/>
              <a:gd name="connsiteY51" fmla="*/ 404405 h 2115609"/>
              <a:gd name="connsiteX52" fmla="*/ 8928988 w 12192002"/>
              <a:gd name="connsiteY52" fmla="*/ 423637 h 2115609"/>
              <a:gd name="connsiteX53" fmla="*/ 8963048 w 12192002"/>
              <a:gd name="connsiteY53" fmla="*/ 420449 h 2115609"/>
              <a:gd name="connsiteX54" fmla="*/ 8968011 w 12192002"/>
              <a:gd name="connsiteY54" fmla="*/ 418224 h 2115609"/>
              <a:gd name="connsiteX55" fmla="*/ 8974337 w 12192002"/>
              <a:gd name="connsiteY55" fmla="*/ 417524 h 2115609"/>
              <a:gd name="connsiteX56" fmla="*/ 8990394 w 12192002"/>
              <a:gd name="connsiteY56" fmla="*/ 420750 h 2115609"/>
              <a:gd name="connsiteX57" fmla="*/ 8996232 w 12192002"/>
              <a:gd name="connsiteY57" fmla="*/ 422811 h 2115609"/>
              <a:gd name="connsiteX58" fmla="*/ 9005201 w 12192002"/>
              <a:gd name="connsiteY58" fmla="*/ 424022 h 2115609"/>
              <a:gd name="connsiteX59" fmla="*/ 9005486 w 12192002"/>
              <a:gd name="connsiteY59" fmla="*/ 423782 h 2115609"/>
              <a:gd name="connsiteX60" fmla="*/ 9053453 w 12192002"/>
              <a:gd name="connsiteY60" fmla="*/ 427067 h 2115609"/>
              <a:gd name="connsiteX61" fmla="*/ 9113812 w 12192002"/>
              <a:gd name="connsiteY61" fmla="*/ 418753 h 2115609"/>
              <a:gd name="connsiteX62" fmla="*/ 9137318 w 12192002"/>
              <a:gd name="connsiteY62" fmla="*/ 417387 h 2115609"/>
              <a:gd name="connsiteX63" fmla="*/ 9150210 w 12192002"/>
              <a:gd name="connsiteY63" fmla="*/ 415218 h 2115609"/>
              <a:gd name="connsiteX64" fmla="*/ 9151232 w 12192002"/>
              <a:gd name="connsiteY64" fmla="*/ 414153 h 2115609"/>
              <a:gd name="connsiteX65" fmla="*/ 9189246 w 12192002"/>
              <a:gd name="connsiteY65" fmla="*/ 425355 h 2115609"/>
              <a:gd name="connsiteX66" fmla="*/ 9194810 w 12192002"/>
              <a:gd name="connsiteY66" fmla="*/ 434594 h 2115609"/>
              <a:gd name="connsiteX67" fmla="*/ 9231370 w 12192002"/>
              <a:gd name="connsiteY67" fmla="*/ 444673 h 2115609"/>
              <a:gd name="connsiteX68" fmla="*/ 9343052 w 12192002"/>
              <a:gd name="connsiteY68" fmla="*/ 496578 h 2115609"/>
              <a:gd name="connsiteX69" fmla="*/ 9584507 w 12192002"/>
              <a:gd name="connsiteY69" fmla="*/ 542280 h 2115609"/>
              <a:gd name="connsiteX70" fmla="*/ 9728309 w 12192002"/>
              <a:gd name="connsiteY70" fmla="*/ 553700 h 2115609"/>
              <a:gd name="connsiteX71" fmla="*/ 9847792 w 12192002"/>
              <a:gd name="connsiteY71" fmla="*/ 573907 h 2115609"/>
              <a:gd name="connsiteX72" fmla="*/ 9960019 w 12192002"/>
              <a:gd name="connsiteY72" fmla="*/ 580675 h 2115609"/>
              <a:gd name="connsiteX73" fmla="*/ 10039240 w 12192002"/>
              <a:gd name="connsiteY73" fmla="*/ 596190 h 2115609"/>
              <a:gd name="connsiteX74" fmla="*/ 10082169 w 12192002"/>
              <a:gd name="connsiteY74" fmla="*/ 594526 h 2115609"/>
              <a:gd name="connsiteX75" fmla="*/ 10126500 w 12192002"/>
              <a:gd name="connsiteY75" fmla="*/ 596621 h 2115609"/>
              <a:gd name="connsiteX76" fmla="*/ 10261101 w 12192002"/>
              <a:gd name="connsiteY76" fmla="*/ 608136 h 2115609"/>
              <a:gd name="connsiteX77" fmla="*/ 10336855 w 12192002"/>
              <a:gd name="connsiteY77" fmla="*/ 617887 h 2115609"/>
              <a:gd name="connsiteX78" fmla="*/ 10383868 w 12192002"/>
              <a:gd name="connsiteY78" fmla="*/ 618498 h 2115609"/>
              <a:gd name="connsiteX79" fmla="*/ 10445984 w 12192002"/>
              <a:gd name="connsiteY79" fmla="*/ 622345 h 2115609"/>
              <a:gd name="connsiteX80" fmla="*/ 10519280 w 12192002"/>
              <a:gd name="connsiteY80" fmla="*/ 624403 h 2115609"/>
              <a:gd name="connsiteX81" fmla="*/ 10644619 w 12192002"/>
              <a:gd name="connsiteY81" fmla="*/ 644649 h 2115609"/>
              <a:gd name="connsiteX82" fmla="*/ 10857724 w 12192002"/>
              <a:gd name="connsiteY82" fmla="*/ 705767 h 2115609"/>
              <a:gd name="connsiteX83" fmla="*/ 10951063 w 12192002"/>
              <a:gd name="connsiteY83" fmla="*/ 718850 h 2115609"/>
              <a:gd name="connsiteX84" fmla="*/ 11030956 w 12192002"/>
              <a:gd name="connsiteY84" fmla="*/ 714094 h 2115609"/>
              <a:gd name="connsiteX85" fmla="*/ 11085938 w 12192002"/>
              <a:gd name="connsiteY85" fmla="*/ 716975 h 2115609"/>
              <a:gd name="connsiteX86" fmla="*/ 11143411 w 12192002"/>
              <a:gd name="connsiteY86" fmla="*/ 726224 h 2115609"/>
              <a:gd name="connsiteX87" fmla="*/ 11195087 w 12192002"/>
              <a:gd name="connsiteY87" fmla="*/ 725577 h 2115609"/>
              <a:gd name="connsiteX88" fmla="*/ 11273972 w 12192002"/>
              <a:gd name="connsiteY88" fmla="*/ 746596 h 2115609"/>
              <a:gd name="connsiteX89" fmla="*/ 11369715 w 12192002"/>
              <a:gd name="connsiteY89" fmla="*/ 806264 h 2115609"/>
              <a:gd name="connsiteX90" fmla="*/ 11462695 w 12192002"/>
              <a:gd name="connsiteY90" fmla="*/ 867737 h 2115609"/>
              <a:gd name="connsiteX91" fmla="*/ 11516473 w 12192002"/>
              <a:gd name="connsiteY91" fmla="*/ 921289 h 2115609"/>
              <a:gd name="connsiteX92" fmla="*/ 11630749 w 12192002"/>
              <a:gd name="connsiteY92" fmla="*/ 983178 h 2115609"/>
              <a:gd name="connsiteX93" fmla="*/ 11712382 w 12192002"/>
              <a:gd name="connsiteY93" fmla="*/ 1040947 h 2115609"/>
              <a:gd name="connsiteX94" fmla="*/ 11876461 w 12192002"/>
              <a:gd name="connsiteY94" fmla="*/ 1072267 h 2115609"/>
              <a:gd name="connsiteX95" fmla="*/ 11931502 w 12192002"/>
              <a:gd name="connsiteY95" fmla="*/ 1084647 h 2115609"/>
              <a:gd name="connsiteX96" fmla="*/ 12052936 w 12192002"/>
              <a:gd name="connsiteY96" fmla="*/ 1069165 h 2115609"/>
              <a:gd name="connsiteX97" fmla="*/ 12140863 w 12192002"/>
              <a:gd name="connsiteY97" fmla="*/ 1028119 h 2115609"/>
              <a:gd name="connsiteX98" fmla="*/ 12192002 w 12192002"/>
              <a:gd name="connsiteY98" fmla="*/ 1008921 h 2115609"/>
              <a:gd name="connsiteX99" fmla="*/ 12192002 w 12192002"/>
              <a:gd name="connsiteY99" fmla="*/ 1948632 h 2115609"/>
              <a:gd name="connsiteX100" fmla="*/ 12192000 w 12192002"/>
              <a:gd name="connsiteY100" fmla="*/ 1948632 h 2115609"/>
              <a:gd name="connsiteX101" fmla="*/ 12192000 w 12192002"/>
              <a:gd name="connsiteY101" fmla="*/ 2115609 h 2115609"/>
              <a:gd name="connsiteX102" fmla="*/ 0 w 12192002"/>
              <a:gd name="connsiteY102" fmla="*/ 2115609 h 2115609"/>
              <a:gd name="connsiteX103" fmla="*/ 0 w 12192002"/>
              <a:gd name="connsiteY103" fmla="*/ 1341410 h 2115609"/>
              <a:gd name="connsiteX104" fmla="*/ 2 w 12192002"/>
              <a:gd name="connsiteY104" fmla="*/ 1341410 h 2115609"/>
              <a:gd name="connsiteX105" fmla="*/ 2 w 12192002"/>
              <a:gd name="connsiteY105" fmla="*/ 585100 h 2115609"/>
              <a:gd name="connsiteX106" fmla="*/ 15526 w 12192002"/>
              <a:gd name="connsiteY106" fmla="*/ 579631 h 2115609"/>
              <a:gd name="connsiteX107" fmla="*/ 118381 w 12192002"/>
              <a:gd name="connsiteY107" fmla="*/ 576775 h 2115609"/>
              <a:gd name="connsiteX108" fmla="*/ 292435 w 12192002"/>
              <a:gd name="connsiteY108" fmla="*/ 524970 h 2115609"/>
              <a:gd name="connsiteX109" fmla="*/ 404015 w 12192002"/>
              <a:gd name="connsiteY109" fmla="*/ 504274 h 2115609"/>
              <a:gd name="connsiteX110" fmla="*/ 445099 w 12192002"/>
              <a:gd name="connsiteY110" fmla="*/ 498451 h 2115609"/>
              <a:gd name="connsiteX111" fmla="*/ 571717 w 12192002"/>
              <a:gd name="connsiteY111" fmla="*/ 460421 h 2115609"/>
              <a:gd name="connsiteX112" fmla="*/ 578535 w 12192002"/>
              <a:gd name="connsiteY112" fmla="*/ 460610 h 2115609"/>
              <a:gd name="connsiteX113" fmla="*/ 596792 w 12192002"/>
              <a:gd name="connsiteY113" fmla="*/ 457958 h 2115609"/>
              <a:gd name="connsiteX114" fmla="*/ 708875 w 12192002"/>
              <a:gd name="connsiteY114" fmla="*/ 415100 h 2115609"/>
              <a:gd name="connsiteX115" fmla="*/ 719742 w 12192002"/>
              <a:gd name="connsiteY115" fmla="*/ 409423 h 2115609"/>
              <a:gd name="connsiteX116" fmla="*/ 720047 w 12192002"/>
              <a:gd name="connsiteY116" fmla="*/ 408161 h 2115609"/>
              <a:gd name="connsiteX117" fmla="*/ 763053 w 12192002"/>
              <a:gd name="connsiteY117" fmla="*/ 407390 h 2115609"/>
              <a:gd name="connsiteX118" fmla="*/ 767901 w 12192002"/>
              <a:gd name="connsiteY118" fmla="*/ 405169 h 2115609"/>
              <a:gd name="connsiteX119" fmla="*/ 797041 w 12192002"/>
              <a:gd name="connsiteY119" fmla="*/ 407376 h 2115609"/>
              <a:gd name="connsiteX120" fmla="*/ 811506 w 12192002"/>
              <a:gd name="connsiteY120" fmla="*/ 407071 h 2115609"/>
              <a:gd name="connsiteX121" fmla="*/ 816809 w 12192002"/>
              <a:gd name="connsiteY121" fmla="*/ 409965 h 2115609"/>
              <a:gd name="connsiteX122" fmla="*/ 837540 w 12192002"/>
              <a:gd name="connsiteY122" fmla="*/ 408001 h 2115609"/>
              <a:gd name="connsiteX123" fmla="*/ 858269 w 12192002"/>
              <a:gd name="connsiteY123" fmla="*/ 409214 h 2115609"/>
              <a:gd name="connsiteX124" fmla="*/ 948732 w 12192002"/>
              <a:gd name="connsiteY124" fmla="*/ 397376 h 2115609"/>
              <a:gd name="connsiteX125" fmla="*/ 1149979 w 12192002"/>
              <a:gd name="connsiteY125" fmla="*/ 399781 h 2115609"/>
              <a:gd name="connsiteX126" fmla="*/ 1496110 w 12192002"/>
              <a:gd name="connsiteY126" fmla="*/ 350346 h 2115609"/>
              <a:gd name="connsiteX127" fmla="*/ 1608669 w 12192002"/>
              <a:gd name="connsiteY127" fmla="*/ 324756 h 2115609"/>
              <a:gd name="connsiteX128" fmla="*/ 1675071 w 12192002"/>
              <a:gd name="connsiteY128" fmla="*/ 317859 h 2115609"/>
              <a:gd name="connsiteX129" fmla="*/ 1738204 w 12192002"/>
              <a:gd name="connsiteY129" fmla="*/ 301510 h 2115609"/>
              <a:gd name="connsiteX130" fmla="*/ 1786655 w 12192002"/>
              <a:gd name="connsiteY130" fmla="*/ 296459 h 2115609"/>
              <a:gd name="connsiteX131" fmla="*/ 1873080 w 12192002"/>
              <a:gd name="connsiteY131" fmla="*/ 324081 h 2115609"/>
              <a:gd name="connsiteX132" fmla="*/ 1921650 w 12192002"/>
              <a:gd name="connsiteY132" fmla="*/ 325676 h 2115609"/>
              <a:gd name="connsiteX133" fmla="*/ 1928172 w 12192002"/>
              <a:gd name="connsiteY133" fmla="*/ 320845 h 2115609"/>
              <a:gd name="connsiteX134" fmla="*/ 1997356 w 12192002"/>
              <a:gd name="connsiteY134" fmla="*/ 342790 h 2115609"/>
              <a:gd name="connsiteX135" fmla="*/ 2094665 w 12192002"/>
              <a:gd name="connsiteY135" fmla="*/ 334770 h 2115609"/>
              <a:gd name="connsiteX136" fmla="*/ 2208578 w 12192002"/>
              <a:gd name="connsiteY136" fmla="*/ 318059 h 2115609"/>
              <a:gd name="connsiteX137" fmla="*/ 2315112 w 12192002"/>
              <a:gd name="connsiteY137" fmla="*/ 312826 h 2115609"/>
              <a:gd name="connsiteX138" fmla="*/ 2443255 w 12192002"/>
              <a:gd name="connsiteY138" fmla="*/ 321293 h 2115609"/>
              <a:gd name="connsiteX139" fmla="*/ 2568028 w 12192002"/>
              <a:gd name="connsiteY139" fmla="*/ 335194 h 2115609"/>
              <a:gd name="connsiteX140" fmla="*/ 2646527 w 12192002"/>
              <a:gd name="connsiteY140" fmla="*/ 308953 h 2115609"/>
              <a:gd name="connsiteX141" fmla="*/ 2781569 w 12192002"/>
              <a:gd name="connsiteY141" fmla="*/ 319489 h 2115609"/>
              <a:gd name="connsiteX142" fmla="*/ 3030291 w 12192002"/>
              <a:gd name="connsiteY142" fmla="*/ 341310 h 2115609"/>
              <a:gd name="connsiteX143" fmla="*/ 3142556 w 12192002"/>
              <a:gd name="connsiteY143" fmla="*/ 343953 h 2115609"/>
              <a:gd name="connsiteX144" fmla="*/ 3262356 w 12192002"/>
              <a:gd name="connsiteY144" fmla="*/ 351728 h 2115609"/>
              <a:gd name="connsiteX145" fmla="*/ 3341698 w 12192002"/>
              <a:gd name="connsiteY145" fmla="*/ 357605 h 2115609"/>
              <a:gd name="connsiteX146" fmla="*/ 3344026 w 12192002"/>
              <a:gd name="connsiteY146" fmla="*/ 356630 h 2115609"/>
              <a:gd name="connsiteX147" fmla="*/ 3363888 w 12192002"/>
              <a:gd name="connsiteY147" fmla="*/ 358312 h 2115609"/>
              <a:gd name="connsiteX148" fmla="*/ 3400728 w 12192002"/>
              <a:gd name="connsiteY148" fmla="*/ 375264 h 2115609"/>
              <a:gd name="connsiteX149" fmla="*/ 3473223 w 12192002"/>
              <a:gd name="connsiteY149" fmla="*/ 363216 h 2115609"/>
              <a:gd name="connsiteX150" fmla="*/ 3536135 w 12192002"/>
              <a:gd name="connsiteY150" fmla="*/ 359555 h 2115609"/>
              <a:gd name="connsiteX151" fmla="*/ 3585978 w 12192002"/>
              <a:gd name="connsiteY151" fmla="*/ 349856 h 2115609"/>
              <a:gd name="connsiteX152" fmla="*/ 3594501 w 12192002"/>
              <a:gd name="connsiteY152" fmla="*/ 350546 h 2115609"/>
              <a:gd name="connsiteX153" fmla="*/ 3594736 w 12192002"/>
              <a:gd name="connsiteY153" fmla="*/ 350277 h 2115609"/>
              <a:gd name="connsiteX154" fmla="*/ 3603855 w 12192002"/>
              <a:gd name="connsiteY154" fmla="*/ 350441 h 2115609"/>
              <a:gd name="connsiteX155" fmla="*/ 3610035 w 12192002"/>
              <a:gd name="connsiteY155" fmla="*/ 351803 h 2115609"/>
              <a:gd name="connsiteX156" fmla="*/ 3682513 w 12192002"/>
              <a:gd name="connsiteY156" fmla="*/ 319532 h 2115609"/>
              <a:gd name="connsiteX157" fmla="*/ 3789760 w 12192002"/>
              <a:gd name="connsiteY157" fmla="*/ 295609 h 2115609"/>
              <a:gd name="connsiteX158" fmla="*/ 3897275 w 12192002"/>
              <a:gd name="connsiteY158" fmla="*/ 275371 h 2115609"/>
              <a:gd name="connsiteX159" fmla="*/ 3936846 w 12192002"/>
              <a:gd name="connsiteY159" fmla="*/ 269716 h 2115609"/>
              <a:gd name="connsiteX160" fmla="*/ 4004538 w 12192002"/>
              <a:gd name="connsiteY160" fmla="*/ 252259 h 2115609"/>
              <a:gd name="connsiteX161" fmla="*/ 4033778 w 12192002"/>
              <a:gd name="connsiteY161" fmla="*/ 239691 h 2115609"/>
              <a:gd name="connsiteX162" fmla="*/ 4035363 w 12192002"/>
              <a:gd name="connsiteY162" fmla="*/ 239926 h 2115609"/>
              <a:gd name="connsiteX163" fmla="*/ 4036996 w 12192002"/>
              <a:gd name="connsiteY163" fmla="*/ 236259 h 2115609"/>
              <a:gd name="connsiteX164" fmla="*/ 4042364 w 12192002"/>
              <a:gd name="connsiteY164" fmla="*/ 233825 h 2115609"/>
              <a:gd name="connsiteX165" fmla="*/ 4058954 w 12192002"/>
              <a:gd name="connsiteY165" fmla="*/ 232204 h 2115609"/>
              <a:gd name="connsiteX166" fmla="*/ 4065510 w 12192002"/>
              <a:gd name="connsiteY166" fmla="*/ 232422 h 2115609"/>
              <a:gd name="connsiteX167" fmla="*/ 4074427 w 12192002"/>
              <a:gd name="connsiteY167" fmla="*/ 230978 h 2115609"/>
              <a:gd name="connsiteX168" fmla="*/ 4074546 w 12192002"/>
              <a:gd name="connsiteY168" fmla="*/ 230679 h 2115609"/>
              <a:gd name="connsiteX169" fmla="*/ 4083097 w 12192002"/>
              <a:gd name="connsiteY169" fmla="*/ 229844 h 2115609"/>
              <a:gd name="connsiteX170" fmla="*/ 4142745 w 12192002"/>
              <a:gd name="connsiteY170" fmla="*/ 203311 h 2115609"/>
              <a:gd name="connsiteX171" fmla="*/ 4191248 w 12192002"/>
              <a:gd name="connsiteY171" fmla="*/ 187446 h 2115609"/>
              <a:gd name="connsiteX172" fmla="*/ 4201744 w 12192002"/>
              <a:gd name="connsiteY172" fmla="*/ 181812 h 2115609"/>
              <a:gd name="connsiteX173" fmla="*/ 4202048 w 12192002"/>
              <a:gd name="connsiteY173" fmla="*/ 180553 h 2115609"/>
              <a:gd name="connsiteX174" fmla="*/ 4248116 w 12192002"/>
              <a:gd name="connsiteY174" fmla="*/ 177758 h 2115609"/>
              <a:gd name="connsiteX175" fmla="*/ 4276141 w 12192002"/>
              <a:gd name="connsiteY175" fmla="*/ 180082 h 2115609"/>
              <a:gd name="connsiteX176" fmla="*/ 4290062 w 12192002"/>
              <a:gd name="connsiteY176" fmla="*/ 179836 h 2115609"/>
              <a:gd name="connsiteX177" fmla="*/ 4295143 w 12192002"/>
              <a:gd name="connsiteY177" fmla="*/ 182753 h 2115609"/>
              <a:gd name="connsiteX178" fmla="*/ 4315108 w 12192002"/>
              <a:gd name="connsiteY178" fmla="*/ 180874 h 2115609"/>
              <a:gd name="connsiteX179" fmla="*/ 4316965 w 12192002"/>
              <a:gd name="connsiteY179" fmla="*/ 179533 h 2115609"/>
              <a:gd name="connsiteX180" fmla="*/ 4376488 w 12192002"/>
              <a:gd name="connsiteY180" fmla="*/ 161476 h 2115609"/>
              <a:gd name="connsiteX181" fmla="*/ 4442156 w 12192002"/>
              <a:gd name="connsiteY181" fmla="*/ 160130 h 2115609"/>
              <a:gd name="connsiteX182" fmla="*/ 4524889 w 12192002"/>
              <a:gd name="connsiteY182" fmla="*/ 169217 h 2115609"/>
              <a:gd name="connsiteX183" fmla="*/ 4715526 w 12192002"/>
              <a:gd name="connsiteY183" fmla="*/ 164249 h 2115609"/>
              <a:gd name="connsiteX184" fmla="*/ 4762447 w 12192002"/>
              <a:gd name="connsiteY184" fmla="*/ 155761 h 2115609"/>
              <a:gd name="connsiteX185" fmla="*/ 4840439 w 12192002"/>
              <a:gd name="connsiteY185" fmla="*/ 127993 h 2115609"/>
              <a:gd name="connsiteX186" fmla="*/ 5011513 w 12192002"/>
              <a:gd name="connsiteY186" fmla="*/ 103976 h 2115609"/>
              <a:gd name="connsiteX187" fmla="*/ 5065790 w 12192002"/>
              <a:gd name="connsiteY187" fmla="*/ 87595 h 2115609"/>
              <a:gd name="connsiteX188" fmla="*/ 5121659 w 12192002"/>
              <a:gd name="connsiteY188" fmla="*/ 94166 h 2115609"/>
              <a:gd name="connsiteX189" fmla="*/ 5139595 w 12192002"/>
              <a:gd name="connsiteY189" fmla="*/ 83313 h 2115609"/>
              <a:gd name="connsiteX190" fmla="*/ 5142598 w 12192002"/>
              <a:gd name="connsiteY190" fmla="*/ 81212 h 2115609"/>
              <a:gd name="connsiteX191" fmla="*/ 5156554 w 12192002"/>
              <a:gd name="connsiteY191" fmla="*/ 77812 h 2115609"/>
              <a:gd name="connsiteX192" fmla="*/ 5174660 w 12192002"/>
              <a:gd name="connsiteY192" fmla="*/ 70589 h 2115609"/>
              <a:gd name="connsiteX193" fmla="*/ 5222961 w 12192002"/>
              <a:gd name="connsiteY193" fmla="*/ 67599 h 2115609"/>
              <a:gd name="connsiteX194" fmla="*/ 5261763 w 12192002"/>
              <a:gd name="connsiteY194" fmla="*/ 56475 h 2115609"/>
              <a:gd name="connsiteX195" fmla="*/ 5381667 w 12192002"/>
              <a:gd name="connsiteY195" fmla="*/ 36058 h 2115609"/>
              <a:gd name="connsiteX196" fmla="*/ 5432760 w 12192002"/>
              <a:gd name="connsiteY196" fmla="*/ 18356 h 2115609"/>
              <a:gd name="connsiteX197" fmla="*/ 5470905 w 12192002"/>
              <a:gd name="connsiteY197" fmla="*/ 7103 h 2115609"/>
              <a:gd name="connsiteX198" fmla="*/ 5608808 w 12192002"/>
              <a:gd name="connsiteY198" fmla="*/ 12821 h 2115609"/>
              <a:gd name="connsiteX0" fmla="*/ 5608808 w 12192002"/>
              <a:gd name="connsiteY0" fmla="*/ 12821 h 2115609"/>
              <a:gd name="connsiteX1" fmla="*/ 5754380 w 12192002"/>
              <a:gd name="connsiteY1" fmla="*/ 8910 h 2115609"/>
              <a:gd name="connsiteX2" fmla="*/ 5911996 w 12192002"/>
              <a:gd name="connsiteY2" fmla="*/ 29536 h 2115609"/>
              <a:gd name="connsiteX3" fmla="*/ 5982862 w 12192002"/>
              <a:gd name="connsiteY3" fmla="*/ 38114 h 2115609"/>
              <a:gd name="connsiteX4" fmla="*/ 6041282 w 12192002"/>
              <a:gd name="connsiteY4" fmla="*/ 8349 h 2115609"/>
              <a:gd name="connsiteX5" fmla="*/ 6048637 w 12192002"/>
              <a:gd name="connsiteY5" fmla="*/ 0 h 2115609"/>
              <a:gd name="connsiteX6" fmla="*/ 6105613 w 12192002"/>
              <a:gd name="connsiteY6" fmla="*/ 28753 h 2115609"/>
              <a:gd name="connsiteX7" fmla="*/ 6168673 w 12192002"/>
              <a:gd name="connsiteY7" fmla="*/ 19608 h 2115609"/>
              <a:gd name="connsiteX8" fmla="*/ 6317559 w 12192002"/>
              <a:gd name="connsiteY8" fmla="*/ 36498 h 2115609"/>
              <a:gd name="connsiteX9" fmla="*/ 6549454 w 12192002"/>
              <a:gd name="connsiteY9" fmla="*/ 68495 h 2115609"/>
              <a:gd name="connsiteX10" fmla="*/ 6708221 w 12192002"/>
              <a:gd name="connsiteY10" fmla="*/ 97271 h 2115609"/>
              <a:gd name="connsiteX11" fmla="*/ 6904145 w 12192002"/>
              <a:gd name="connsiteY11" fmla="*/ 125226 h 2115609"/>
              <a:gd name="connsiteX12" fmla="*/ 7018495 w 12192002"/>
              <a:gd name="connsiteY12" fmla="*/ 154732 h 2115609"/>
              <a:gd name="connsiteX13" fmla="*/ 7096987 w 12192002"/>
              <a:gd name="connsiteY13" fmla="*/ 154358 h 2115609"/>
              <a:gd name="connsiteX14" fmla="*/ 7170807 w 12192002"/>
              <a:gd name="connsiteY14" fmla="*/ 166586 h 2115609"/>
              <a:gd name="connsiteX15" fmla="*/ 7197003 w 12192002"/>
              <a:gd name="connsiteY15" fmla="*/ 171234 h 2115609"/>
              <a:gd name="connsiteX16" fmla="*/ 7201101 w 12192002"/>
              <a:gd name="connsiteY16" fmla="*/ 176592 h 2115609"/>
              <a:gd name="connsiteX17" fmla="*/ 7218559 w 12192002"/>
              <a:gd name="connsiteY17" fmla="*/ 181142 h 2115609"/>
              <a:gd name="connsiteX18" fmla="*/ 7310852 w 12192002"/>
              <a:gd name="connsiteY18" fmla="*/ 206391 h 2115609"/>
              <a:gd name="connsiteX19" fmla="*/ 7312179 w 12192002"/>
              <a:gd name="connsiteY19" fmla="*/ 204949 h 2115609"/>
              <a:gd name="connsiteX20" fmla="*/ 7405390 w 12192002"/>
              <a:gd name="connsiteY20" fmla="*/ 195354 h 2115609"/>
              <a:gd name="connsiteX21" fmla="*/ 7495794 w 12192002"/>
              <a:gd name="connsiteY21" fmla="*/ 187249 h 2115609"/>
              <a:gd name="connsiteX22" fmla="*/ 7507039 w 12192002"/>
              <a:gd name="connsiteY22" fmla="*/ 189201 h 2115609"/>
              <a:gd name="connsiteX23" fmla="*/ 7507411 w 12192002"/>
              <a:gd name="connsiteY23" fmla="*/ 188874 h 2115609"/>
              <a:gd name="connsiteX24" fmla="*/ 7519570 w 12192002"/>
              <a:gd name="connsiteY24" fmla="*/ 190209 h 2115609"/>
              <a:gd name="connsiteX25" fmla="*/ 7527542 w 12192002"/>
              <a:gd name="connsiteY25" fmla="*/ 192762 h 2115609"/>
              <a:gd name="connsiteX26" fmla="*/ 7614346 w 12192002"/>
              <a:gd name="connsiteY26" fmla="*/ 198590 h 2115609"/>
              <a:gd name="connsiteX27" fmla="*/ 7718744 w 12192002"/>
              <a:gd name="connsiteY27" fmla="*/ 195119 h 2115609"/>
              <a:gd name="connsiteX28" fmla="*/ 7905407 w 12192002"/>
              <a:gd name="connsiteY28" fmla="*/ 220834 h 2115609"/>
              <a:gd name="connsiteX29" fmla="*/ 8090271 w 12192002"/>
              <a:gd name="connsiteY29" fmla="*/ 262807 h 2115609"/>
              <a:gd name="connsiteX30" fmla="*/ 8245834 w 12192002"/>
              <a:gd name="connsiteY30" fmla="*/ 308968 h 2115609"/>
              <a:gd name="connsiteX31" fmla="*/ 8252033 w 12192002"/>
              <a:gd name="connsiteY31" fmla="*/ 321960 h 2115609"/>
              <a:gd name="connsiteX32" fmla="*/ 8263376 w 12192002"/>
              <a:gd name="connsiteY32" fmla="*/ 331803 h 2115609"/>
              <a:gd name="connsiteX33" fmla="*/ 8266075 w 12192002"/>
              <a:gd name="connsiteY33" fmla="*/ 331573 h 2115609"/>
              <a:gd name="connsiteX34" fmla="*/ 8283149 w 12192002"/>
              <a:gd name="connsiteY34" fmla="*/ 338748 h 2115609"/>
              <a:gd name="connsiteX35" fmla="*/ 8284276 w 12192002"/>
              <a:gd name="connsiteY35" fmla="*/ 343191 h 2115609"/>
              <a:gd name="connsiteX36" fmla="*/ 8295173 w 12192002"/>
              <a:gd name="connsiteY36" fmla="*/ 349014 h 2115609"/>
              <a:gd name="connsiteX37" fmla="*/ 8314432 w 12192002"/>
              <a:gd name="connsiteY37" fmla="*/ 362909 h 2115609"/>
              <a:gd name="connsiteX38" fmla="*/ 8320104 w 12192002"/>
              <a:gd name="connsiteY38" fmla="*/ 363235 h 2115609"/>
              <a:gd name="connsiteX39" fmla="*/ 8352372 w 12192002"/>
              <a:gd name="connsiteY39" fmla="*/ 380653 h 2115609"/>
              <a:gd name="connsiteX40" fmla="*/ 8353799 w 12192002"/>
              <a:gd name="connsiteY40" fmla="*/ 379813 h 2115609"/>
              <a:gd name="connsiteX41" fmla="*/ 8367182 w 12192002"/>
              <a:gd name="connsiteY41" fmla="*/ 380007 h 2115609"/>
              <a:gd name="connsiteX42" fmla="*/ 8490249 w 12192002"/>
              <a:gd name="connsiteY42" fmla="*/ 394049 h 2115609"/>
              <a:gd name="connsiteX43" fmla="*/ 8497594 w 12192002"/>
              <a:gd name="connsiteY43" fmla="*/ 397099 h 2115609"/>
              <a:gd name="connsiteX44" fmla="*/ 8497968 w 12192002"/>
              <a:gd name="connsiteY44" fmla="*/ 396920 h 2115609"/>
              <a:gd name="connsiteX45" fmla="*/ 8506167 w 12192002"/>
              <a:gd name="connsiteY45" fmla="*/ 399658 h 2115609"/>
              <a:gd name="connsiteX46" fmla="*/ 8510983 w 12192002"/>
              <a:gd name="connsiteY46" fmla="*/ 402659 h 2115609"/>
              <a:gd name="connsiteX47" fmla="*/ 8525230 w 12192002"/>
              <a:gd name="connsiteY47" fmla="*/ 408574 h 2115609"/>
              <a:gd name="connsiteX48" fmla="*/ 8596071 w 12192002"/>
              <a:gd name="connsiteY48" fmla="*/ 393732 h 2115609"/>
              <a:gd name="connsiteX49" fmla="*/ 8707847 w 12192002"/>
              <a:gd name="connsiteY49" fmla="*/ 402304 h 2115609"/>
              <a:gd name="connsiteX50" fmla="*/ 8752444 w 12192002"/>
              <a:gd name="connsiteY50" fmla="*/ 404405 h 2115609"/>
              <a:gd name="connsiteX51" fmla="*/ 8928988 w 12192002"/>
              <a:gd name="connsiteY51" fmla="*/ 423637 h 2115609"/>
              <a:gd name="connsiteX52" fmla="*/ 8963048 w 12192002"/>
              <a:gd name="connsiteY52" fmla="*/ 420449 h 2115609"/>
              <a:gd name="connsiteX53" fmla="*/ 8968011 w 12192002"/>
              <a:gd name="connsiteY53" fmla="*/ 418224 h 2115609"/>
              <a:gd name="connsiteX54" fmla="*/ 8974337 w 12192002"/>
              <a:gd name="connsiteY54" fmla="*/ 417524 h 2115609"/>
              <a:gd name="connsiteX55" fmla="*/ 8990394 w 12192002"/>
              <a:gd name="connsiteY55" fmla="*/ 420750 h 2115609"/>
              <a:gd name="connsiteX56" fmla="*/ 8996232 w 12192002"/>
              <a:gd name="connsiteY56" fmla="*/ 422811 h 2115609"/>
              <a:gd name="connsiteX57" fmla="*/ 9005201 w 12192002"/>
              <a:gd name="connsiteY57" fmla="*/ 424022 h 2115609"/>
              <a:gd name="connsiteX58" fmla="*/ 9005486 w 12192002"/>
              <a:gd name="connsiteY58" fmla="*/ 423782 h 2115609"/>
              <a:gd name="connsiteX59" fmla="*/ 9053453 w 12192002"/>
              <a:gd name="connsiteY59" fmla="*/ 427067 h 2115609"/>
              <a:gd name="connsiteX60" fmla="*/ 9113812 w 12192002"/>
              <a:gd name="connsiteY60" fmla="*/ 418753 h 2115609"/>
              <a:gd name="connsiteX61" fmla="*/ 9137318 w 12192002"/>
              <a:gd name="connsiteY61" fmla="*/ 417387 h 2115609"/>
              <a:gd name="connsiteX62" fmla="*/ 9150210 w 12192002"/>
              <a:gd name="connsiteY62" fmla="*/ 415218 h 2115609"/>
              <a:gd name="connsiteX63" fmla="*/ 9151232 w 12192002"/>
              <a:gd name="connsiteY63" fmla="*/ 414153 h 2115609"/>
              <a:gd name="connsiteX64" fmla="*/ 9189246 w 12192002"/>
              <a:gd name="connsiteY64" fmla="*/ 425355 h 2115609"/>
              <a:gd name="connsiteX65" fmla="*/ 9194810 w 12192002"/>
              <a:gd name="connsiteY65" fmla="*/ 434594 h 2115609"/>
              <a:gd name="connsiteX66" fmla="*/ 9231370 w 12192002"/>
              <a:gd name="connsiteY66" fmla="*/ 444673 h 2115609"/>
              <a:gd name="connsiteX67" fmla="*/ 9343052 w 12192002"/>
              <a:gd name="connsiteY67" fmla="*/ 496578 h 2115609"/>
              <a:gd name="connsiteX68" fmla="*/ 9584507 w 12192002"/>
              <a:gd name="connsiteY68" fmla="*/ 542280 h 2115609"/>
              <a:gd name="connsiteX69" fmla="*/ 9728309 w 12192002"/>
              <a:gd name="connsiteY69" fmla="*/ 553700 h 2115609"/>
              <a:gd name="connsiteX70" fmla="*/ 9847792 w 12192002"/>
              <a:gd name="connsiteY70" fmla="*/ 573907 h 2115609"/>
              <a:gd name="connsiteX71" fmla="*/ 9960019 w 12192002"/>
              <a:gd name="connsiteY71" fmla="*/ 580675 h 2115609"/>
              <a:gd name="connsiteX72" fmla="*/ 10039240 w 12192002"/>
              <a:gd name="connsiteY72" fmla="*/ 596190 h 2115609"/>
              <a:gd name="connsiteX73" fmla="*/ 10082169 w 12192002"/>
              <a:gd name="connsiteY73" fmla="*/ 594526 h 2115609"/>
              <a:gd name="connsiteX74" fmla="*/ 10126500 w 12192002"/>
              <a:gd name="connsiteY74" fmla="*/ 596621 h 2115609"/>
              <a:gd name="connsiteX75" fmla="*/ 10261101 w 12192002"/>
              <a:gd name="connsiteY75" fmla="*/ 608136 h 2115609"/>
              <a:gd name="connsiteX76" fmla="*/ 10336855 w 12192002"/>
              <a:gd name="connsiteY76" fmla="*/ 617887 h 2115609"/>
              <a:gd name="connsiteX77" fmla="*/ 10383868 w 12192002"/>
              <a:gd name="connsiteY77" fmla="*/ 618498 h 2115609"/>
              <a:gd name="connsiteX78" fmla="*/ 10445984 w 12192002"/>
              <a:gd name="connsiteY78" fmla="*/ 622345 h 2115609"/>
              <a:gd name="connsiteX79" fmla="*/ 10519280 w 12192002"/>
              <a:gd name="connsiteY79" fmla="*/ 624403 h 2115609"/>
              <a:gd name="connsiteX80" fmla="*/ 10644619 w 12192002"/>
              <a:gd name="connsiteY80" fmla="*/ 644649 h 2115609"/>
              <a:gd name="connsiteX81" fmla="*/ 10857724 w 12192002"/>
              <a:gd name="connsiteY81" fmla="*/ 705767 h 2115609"/>
              <a:gd name="connsiteX82" fmla="*/ 10951063 w 12192002"/>
              <a:gd name="connsiteY82" fmla="*/ 718850 h 2115609"/>
              <a:gd name="connsiteX83" fmla="*/ 11030956 w 12192002"/>
              <a:gd name="connsiteY83" fmla="*/ 714094 h 2115609"/>
              <a:gd name="connsiteX84" fmla="*/ 11085938 w 12192002"/>
              <a:gd name="connsiteY84" fmla="*/ 716975 h 2115609"/>
              <a:gd name="connsiteX85" fmla="*/ 11143411 w 12192002"/>
              <a:gd name="connsiteY85" fmla="*/ 726224 h 2115609"/>
              <a:gd name="connsiteX86" fmla="*/ 11195087 w 12192002"/>
              <a:gd name="connsiteY86" fmla="*/ 725577 h 2115609"/>
              <a:gd name="connsiteX87" fmla="*/ 11273972 w 12192002"/>
              <a:gd name="connsiteY87" fmla="*/ 746596 h 2115609"/>
              <a:gd name="connsiteX88" fmla="*/ 11369715 w 12192002"/>
              <a:gd name="connsiteY88" fmla="*/ 806264 h 2115609"/>
              <a:gd name="connsiteX89" fmla="*/ 11462695 w 12192002"/>
              <a:gd name="connsiteY89" fmla="*/ 867737 h 2115609"/>
              <a:gd name="connsiteX90" fmla="*/ 11516473 w 12192002"/>
              <a:gd name="connsiteY90" fmla="*/ 921289 h 2115609"/>
              <a:gd name="connsiteX91" fmla="*/ 11630749 w 12192002"/>
              <a:gd name="connsiteY91" fmla="*/ 983178 h 2115609"/>
              <a:gd name="connsiteX92" fmla="*/ 11712382 w 12192002"/>
              <a:gd name="connsiteY92" fmla="*/ 1040947 h 2115609"/>
              <a:gd name="connsiteX93" fmla="*/ 11876461 w 12192002"/>
              <a:gd name="connsiteY93" fmla="*/ 1072267 h 2115609"/>
              <a:gd name="connsiteX94" fmla="*/ 11931502 w 12192002"/>
              <a:gd name="connsiteY94" fmla="*/ 1084647 h 2115609"/>
              <a:gd name="connsiteX95" fmla="*/ 12052936 w 12192002"/>
              <a:gd name="connsiteY95" fmla="*/ 1069165 h 2115609"/>
              <a:gd name="connsiteX96" fmla="*/ 12140863 w 12192002"/>
              <a:gd name="connsiteY96" fmla="*/ 1028119 h 2115609"/>
              <a:gd name="connsiteX97" fmla="*/ 12192002 w 12192002"/>
              <a:gd name="connsiteY97" fmla="*/ 1008921 h 2115609"/>
              <a:gd name="connsiteX98" fmla="*/ 12192002 w 12192002"/>
              <a:gd name="connsiteY98" fmla="*/ 1948632 h 2115609"/>
              <a:gd name="connsiteX99" fmla="*/ 12192000 w 12192002"/>
              <a:gd name="connsiteY99" fmla="*/ 1948632 h 2115609"/>
              <a:gd name="connsiteX100" fmla="*/ 12192000 w 12192002"/>
              <a:gd name="connsiteY100" fmla="*/ 2115609 h 2115609"/>
              <a:gd name="connsiteX101" fmla="*/ 0 w 12192002"/>
              <a:gd name="connsiteY101" fmla="*/ 2115609 h 2115609"/>
              <a:gd name="connsiteX102" fmla="*/ 0 w 12192002"/>
              <a:gd name="connsiteY102" fmla="*/ 1341410 h 2115609"/>
              <a:gd name="connsiteX103" fmla="*/ 2 w 12192002"/>
              <a:gd name="connsiteY103" fmla="*/ 1341410 h 2115609"/>
              <a:gd name="connsiteX104" fmla="*/ 2 w 12192002"/>
              <a:gd name="connsiteY104" fmla="*/ 585100 h 2115609"/>
              <a:gd name="connsiteX105" fmla="*/ 15526 w 12192002"/>
              <a:gd name="connsiteY105" fmla="*/ 579631 h 2115609"/>
              <a:gd name="connsiteX106" fmla="*/ 118381 w 12192002"/>
              <a:gd name="connsiteY106" fmla="*/ 576775 h 2115609"/>
              <a:gd name="connsiteX107" fmla="*/ 292435 w 12192002"/>
              <a:gd name="connsiteY107" fmla="*/ 524970 h 2115609"/>
              <a:gd name="connsiteX108" fmla="*/ 404015 w 12192002"/>
              <a:gd name="connsiteY108" fmla="*/ 504274 h 2115609"/>
              <a:gd name="connsiteX109" fmla="*/ 445099 w 12192002"/>
              <a:gd name="connsiteY109" fmla="*/ 498451 h 2115609"/>
              <a:gd name="connsiteX110" fmla="*/ 571717 w 12192002"/>
              <a:gd name="connsiteY110" fmla="*/ 460421 h 2115609"/>
              <a:gd name="connsiteX111" fmla="*/ 578535 w 12192002"/>
              <a:gd name="connsiteY111" fmla="*/ 460610 h 2115609"/>
              <a:gd name="connsiteX112" fmla="*/ 596792 w 12192002"/>
              <a:gd name="connsiteY112" fmla="*/ 457958 h 2115609"/>
              <a:gd name="connsiteX113" fmla="*/ 708875 w 12192002"/>
              <a:gd name="connsiteY113" fmla="*/ 415100 h 2115609"/>
              <a:gd name="connsiteX114" fmla="*/ 719742 w 12192002"/>
              <a:gd name="connsiteY114" fmla="*/ 409423 h 2115609"/>
              <a:gd name="connsiteX115" fmla="*/ 720047 w 12192002"/>
              <a:gd name="connsiteY115" fmla="*/ 408161 h 2115609"/>
              <a:gd name="connsiteX116" fmla="*/ 763053 w 12192002"/>
              <a:gd name="connsiteY116" fmla="*/ 407390 h 2115609"/>
              <a:gd name="connsiteX117" fmla="*/ 767901 w 12192002"/>
              <a:gd name="connsiteY117" fmla="*/ 405169 h 2115609"/>
              <a:gd name="connsiteX118" fmla="*/ 797041 w 12192002"/>
              <a:gd name="connsiteY118" fmla="*/ 407376 h 2115609"/>
              <a:gd name="connsiteX119" fmla="*/ 811506 w 12192002"/>
              <a:gd name="connsiteY119" fmla="*/ 407071 h 2115609"/>
              <a:gd name="connsiteX120" fmla="*/ 816809 w 12192002"/>
              <a:gd name="connsiteY120" fmla="*/ 409965 h 2115609"/>
              <a:gd name="connsiteX121" fmla="*/ 837540 w 12192002"/>
              <a:gd name="connsiteY121" fmla="*/ 408001 h 2115609"/>
              <a:gd name="connsiteX122" fmla="*/ 858269 w 12192002"/>
              <a:gd name="connsiteY122" fmla="*/ 409214 h 2115609"/>
              <a:gd name="connsiteX123" fmla="*/ 948732 w 12192002"/>
              <a:gd name="connsiteY123" fmla="*/ 397376 h 2115609"/>
              <a:gd name="connsiteX124" fmla="*/ 1149979 w 12192002"/>
              <a:gd name="connsiteY124" fmla="*/ 399781 h 2115609"/>
              <a:gd name="connsiteX125" fmla="*/ 1496110 w 12192002"/>
              <a:gd name="connsiteY125" fmla="*/ 350346 h 2115609"/>
              <a:gd name="connsiteX126" fmla="*/ 1608669 w 12192002"/>
              <a:gd name="connsiteY126" fmla="*/ 324756 h 2115609"/>
              <a:gd name="connsiteX127" fmla="*/ 1675071 w 12192002"/>
              <a:gd name="connsiteY127" fmla="*/ 317859 h 2115609"/>
              <a:gd name="connsiteX128" fmla="*/ 1738204 w 12192002"/>
              <a:gd name="connsiteY128" fmla="*/ 301510 h 2115609"/>
              <a:gd name="connsiteX129" fmla="*/ 1786655 w 12192002"/>
              <a:gd name="connsiteY129" fmla="*/ 296459 h 2115609"/>
              <a:gd name="connsiteX130" fmla="*/ 1873080 w 12192002"/>
              <a:gd name="connsiteY130" fmla="*/ 324081 h 2115609"/>
              <a:gd name="connsiteX131" fmla="*/ 1921650 w 12192002"/>
              <a:gd name="connsiteY131" fmla="*/ 325676 h 2115609"/>
              <a:gd name="connsiteX132" fmla="*/ 1928172 w 12192002"/>
              <a:gd name="connsiteY132" fmla="*/ 320845 h 2115609"/>
              <a:gd name="connsiteX133" fmla="*/ 1997356 w 12192002"/>
              <a:gd name="connsiteY133" fmla="*/ 342790 h 2115609"/>
              <a:gd name="connsiteX134" fmla="*/ 2094665 w 12192002"/>
              <a:gd name="connsiteY134" fmla="*/ 334770 h 2115609"/>
              <a:gd name="connsiteX135" fmla="*/ 2208578 w 12192002"/>
              <a:gd name="connsiteY135" fmla="*/ 318059 h 2115609"/>
              <a:gd name="connsiteX136" fmla="*/ 2315112 w 12192002"/>
              <a:gd name="connsiteY136" fmla="*/ 312826 h 2115609"/>
              <a:gd name="connsiteX137" fmla="*/ 2443255 w 12192002"/>
              <a:gd name="connsiteY137" fmla="*/ 321293 h 2115609"/>
              <a:gd name="connsiteX138" fmla="*/ 2568028 w 12192002"/>
              <a:gd name="connsiteY138" fmla="*/ 335194 h 2115609"/>
              <a:gd name="connsiteX139" fmla="*/ 2646527 w 12192002"/>
              <a:gd name="connsiteY139" fmla="*/ 308953 h 2115609"/>
              <a:gd name="connsiteX140" fmla="*/ 2781569 w 12192002"/>
              <a:gd name="connsiteY140" fmla="*/ 319489 h 2115609"/>
              <a:gd name="connsiteX141" fmla="*/ 3030291 w 12192002"/>
              <a:gd name="connsiteY141" fmla="*/ 341310 h 2115609"/>
              <a:gd name="connsiteX142" fmla="*/ 3142556 w 12192002"/>
              <a:gd name="connsiteY142" fmla="*/ 343953 h 2115609"/>
              <a:gd name="connsiteX143" fmla="*/ 3262356 w 12192002"/>
              <a:gd name="connsiteY143" fmla="*/ 351728 h 2115609"/>
              <a:gd name="connsiteX144" fmla="*/ 3341698 w 12192002"/>
              <a:gd name="connsiteY144" fmla="*/ 357605 h 2115609"/>
              <a:gd name="connsiteX145" fmla="*/ 3344026 w 12192002"/>
              <a:gd name="connsiteY145" fmla="*/ 356630 h 2115609"/>
              <a:gd name="connsiteX146" fmla="*/ 3363888 w 12192002"/>
              <a:gd name="connsiteY146" fmla="*/ 358312 h 2115609"/>
              <a:gd name="connsiteX147" fmla="*/ 3400728 w 12192002"/>
              <a:gd name="connsiteY147" fmla="*/ 375264 h 2115609"/>
              <a:gd name="connsiteX148" fmla="*/ 3473223 w 12192002"/>
              <a:gd name="connsiteY148" fmla="*/ 363216 h 2115609"/>
              <a:gd name="connsiteX149" fmla="*/ 3536135 w 12192002"/>
              <a:gd name="connsiteY149" fmla="*/ 359555 h 2115609"/>
              <a:gd name="connsiteX150" fmla="*/ 3585978 w 12192002"/>
              <a:gd name="connsiteY150" fmla="*/ 349856 h 2115609"/>
              <a:gd name="connsiteX151" fmla="*/ 3594501 w 12192002"/>
              <a:gd name="connsiteY151" fmla="*/ 350546 h 2115609"/>
              <a:gd name="connsiteX152" fmla="*/ 3594736 w 12192002"/>
              <a:gd name="connsiteY152" fmla="*/ 350277 h 2115609"/>
              <a:gd name="connsiteX153" fmla="*/ 3603855 w 12192002"/>
              <a:gd name="connsiteY153" fmla="*/ 350441 h 2115609"/>
              <a:gd name="connsiteX154" fmla="*/ 3610035 w 12192002"/>
              <a:gd name="connsiteY154" fmla="*/ 351803 h 2115609"/>
              <a:gd name="connsiteX155" fmla="*/ 3682513 w 12192002"/>
              <a:gd name="connsiteY155" fmla="*/ 319532 h 2115609"/>
              <a:gd name="connsiteX156" fmla="*/ 3789760 w 12192002"/>
              <a:gd name="connsiteY156" fmla="*/ 295609 h 2115609"/>
              <a:gd name="connsiteX157" fmla="*/ 3897275 w 12192002"/>
              <a:gd name="connsiteY157" fmla="*/ 275371 h 2115609"/>
              <a:gd name="connsiteX158" fmla="*/ 3936846 w 12192002"/>
              <a:gd name="connsiteY158" fmla="*/ 269716 h 2115609"/>
              <a:gd name="connsiteX159" fmla="*/ 4004538 w 12192002"/>
              <a:gd name="connsiteY159" fmla="*/ 252259 h 2115609"/>
              <a:gd name="connsiteX160" fmla="*/ 4033778 w 12192002"/>
              <a:gd name="connsiteY160" fmla="*/ 239691 h 2115609"/>
              <a:gd name="connsiteX161" fmla="*/ 4035363 w 12192002"/>
              <a:gd name="connsiteY161" fmla="*/ 239926 h 2115609"/>
              <a:gd name="connsiteX162" fmla="*/ 4036996 w 12192002"/>
              <a:gd name="connsiteY162" fmla="*/ 236259 h 2115609"/>
              <a:gd name="connsiteX163" fmla="*/ 4042364 w 12192002"/>
              <a:gd name="connsiteY163" fmla="*/ 233825 h 2115609"/>
              <a:gd name="connsiteX164" fmla="*/ 4058954 w 12192002"/>
              <a:gd name="connsiteY164" fmla="*/ 232204 h 2115609"/>
              <a:gd name="connsiteX165" fmla="*/ 4065510 w 12192002"/>
              <a:gd name="connsiteY165" fmla="*/ 232422 h 2115609"/>
              <a:gd name="connsiteX166" fmla="*/ 4074427 w 12192002"/>
              <a:gd name="connsiteY166" fmla="*/ 230978 h 2115609"/>
              <a:gd name="connsiteX167" fmla="*/ 4074546 w 12192002"/>
              <a:gd name="connsiteY167" fmla="*/ 230679 h 2115609"/>
              <a:gd name="connsiteX168" fmla="*/ 4083097 w 12192002"/>
              <a:gd name="connsiteY168" fmla="*/ 229844 h 2115609"/>
              <a:gd name="connsiteX169" fmla="*/ 4142745 w 12192002"/>
              <a:gd name="connsiteY169" fmla="*/ 203311 h 2115609"/>
              <a:gd name="connsiteX170" fmla="*/ 4191248 w 12192002"/>
              <a:gd name="connsiteY170" fmla="*/ 187446 h 2115609"/>
              <a:gd name="connsiteX171" fmla="*/ 4201744 w 12192002"/>
              <a:gd name="connsiteY171" fmla="*/ 181812 h 2115609"/>
              <a:gd name="connsiteX172" fmla="*/ 4202048 w 12192002"/>
              <a:gd name="connsiteY172" fmla="*/ 180553 h 2115609"/>
              <a:gd name="connsiteX173" fmla="*/ 4248116 w 12192002"/>
              <a:gd name="connsiteY173" fmla="*/ 177758 h 2115609"/>
              <a:gd name="connsiteX174" fmla="*/ 4276141 w 12192002"/>
              <a:gd name="connsiteY174" fmla="*/ 180082 h 2115609"/>
              <a:gd name="connsiteX175" fmla="*/ 4290062 w 12192002"/>
              <a:gd name="connsiteY175" fmla="*/ 179836 h 2115609"/>
              <a:gd name="connsiteX176" fmla="*/ 4295143 w 12192002"/>
              <a:gd name="connsiteY176" fmla="*/ 182753 h 2115609"/>
              <a:gd name="connsiteX177" fmla="*/ 4315108 w 12192002"/>
              <a:gd name="connsiteY177" fmla="*/ 180874 h 2115609"/>
              <a:gd name="connsiteX178" fmla="*/ 4316965 w 12192002"/>
              <a:gd name="connsiteY178" fmla="*/ 179533 h 2115609"/>
              <a:gd name="connsiteX179" fmla="*/ 4376488 w 12192002"/>
              <a:gd name="connsiteY179" fmla="*/ 161476 h 2115609"/>
              <a:gd name="connsiteX180" fmla="*/ 4442156 w 12192002"/>
              <a:gd name="connsiteY180" fmla="*/ 160130 h 2115609"/>
              <a:gd name="connsiteX181" fmla="*/ 4524889 w 12192002"/>
              <a:gd name="connsiteY181" fmla="*/ 169217 h 2115609"/>
              <a:gd name="connsiteX182" fmla="*/ 4715526 w 12192002"/>
              <a:gd name="connsiteY182" fmla="*/ 164249 h 2115609"/>
              <a:gd name="connsiteX183" fmla="*/ 4762447 w 12192002"/>
              <a:gd name="connsiteY183" fmla="*/ 155761 h 2115609"/>
              <a:gd name="connsiteX184" fmla="*/ 4840439 w 12192002"/>
              <a:gd name="connsiteY184" fmla="*/ 127993 h 2115609"/>
              <a:gd name="connsiteX185" fmla="*/ 5011513 w 12192002"/>
              <a:gd name="connsiteY185" fmla="*/ 103976 h 2115609"/>
              <a:gd name="connsiteX186" fmla="*/ 5065790 w 12192002"/>
              <a:gd name="connsiteY186" fmla="*/ 87595 h 2115609"/>
              <a:gd name="connsiteX187" fmla="*/ 5121659 w 12192002"/>
              <a:gd name="connsiteY187" fmla="*/ 94166 h 2115609"/>
              <a:gd name="connsiteX188" fmla="*/ 5139595 w 12192002"/>
              <a:gd name="connsiteY188" fmla="*/ 83313 h 2115609"/>
              <a:gd name="connsiteX189" fmla="*/ 5142598 w 12192002"/>
              <a:gd name="connsiteY189" fmla="*/ 81212 h 2115609"/>
              <a:gd name="connsiteX190" fmla="*/ 5156554 w 12192002"/>
              <a:gd name="connsiteY190" fmla="*/ 77812 h 2115609"/>
              <a:gd name="connsiteX191" fmla="*/ 5174660 w 12192002"/>
              <a:gd name="connsiteY191" fmla="*/ 70589 h 2115609"/>
              <a:gd name="connsiteX192" fmla="*/ 5222961 w 12192002"/>
              <a:gd name="connsiteY192" fmla="*/ 67599 h 2115609"/>
              <a:gd name="connsiteX193" fmla="*/ 5261763 w 12192002"/>
              <a:gd name="connsiteY193" fmla="*/ 56475 h 2115609"/>
              <a:gd name="connsiteX194" fmla="*/ 5381667 w 12192002"/>
              <a:gd name="connsiteY194" fmla="*/ 36058 h 2115609"/>
              <a:gd name="connsiteX195" fmla="*/ 5432760 w 12192002"/>
              <a:gd name="connsiteY195" fmla="*/ 18356 h 2115609"/>
              <a:gd name="connsiteX196" fmla="*/ 5470905 w 12192002"/>
              <a:gd name="connsiteY196" fmla="*/ 7103 h 2115609"/>
              <a:gd name="connsiteX197" fmla="*/ 5608808 w 12192002"/>
              <a:gd name="connsiteY197" fmla="*/ 12821 h 2115609"/>
              <a:gd name="connsiteX0" fmla="*/ 5608808 w 12192002"/>
              <a:gd name="connsiteY0" fmla="*/ 5718 h 2108506"/>
              <a:gd name="connsiteX1" fmla="*/ 5754380 w 12192002"/>
              <a:gd name="connsiteY1" fmla="*/ 1807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41282 w 12192002"/>
              <a:gd name="connsiteY4" fmla="*/ 1246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68673 w 12192002"/>
              <a:gd name="connsiteY7" fmla="*/ 12505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18744 w 12192002"/>
              <a:gd name="connsiteY27" fmla="*/ 188016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16965 w 12192002"/>
              <a:gd name="connsiteY178" fmla="*/ 172430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754380 w 12192002"/>
              <a:gd name="connsiteY1" fmla="*/ 1807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68673 w 12192002"/>
              <a:gd name="connsiteY7" fmla="*/ 12505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18744 w 12192002"/>
              <a:gd name="connsiteY27" fmla="*/ 188016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16965 w 12192002"/>
              <a:gd name="connsiteY178" fmla="*/ 172430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754380 w 12192002"/>
              <a:gd name="connsiteY1" fmla="*/ 1807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18744 w 12192002"/>
              <a:gd name="connsiteY27" fmla="*/ 188016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16965 w 12192002"/>
              <a:gd name="connsiteY178" fmla="*/ 172430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18744 w 12192002"/>
              <a:gd name="connsiteY27" fmla="*/ 188016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16965 w 12192002"/>
              <a:gd name="connsiteY178" fmla="*/ 172430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16965 w 12192002"/>
              <a:gd name="connsiteY178" fmla="*/ 172430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30579 w 12192002"/>
              <a:gd name="connsiteY178" fmla="*/ 167496 h 2108506"/>
              <a:gd name="connsiteX179" fmla="*/ 4376488 w 12192002"/>
              <a:gd name="connsiteY179" fmla="*/ 154373 h 2108506"/>
              <a:gd name="connsiteX180" fmla="*/ 4442156 w 12192002"/>
              <a:gd name="connsiteY180" fmla="*/ 153027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30579 w 12192002"/>
              <a:gd name="connsiteY178" fmla="*/ 167496 h 2108506"/>
              <a:gd name="connsiteX179" fmla="*/ 4376488 w 12192002"/>
              <a:gd name="connsiteY179" fmla="*/ 154373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30579 w 12192002"/>
              <a:gd name="connsiteY178" fmla="*/ 167496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608669 w 12192002"/>
              <a:gd name="connsiteY126" fmla="*/ 317653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96110 w 12192002"/>
              <a:gd name="connsiteY125" fmla="*/ 343243 h 2108506"/>
              <a:gd name="connsiteX126" fmla="*/ 1590517 w 12192002"/>
              <a:gd name="connsiteY126" fmla="*/ 322587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46192 w 12192002"/>
              <a:gd name="connsiteY125" fmla="*/ 362981 h 2108506"/>
              <a:gd name="connsiteX126" fmla="*/ 1590517 w 12192002"/>
              <a:gd name="connsiteY126" fmla="*/ 322587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46192 w 12192002"/>
              <a:gd name="connsiteY125" fmla="*/ 362981 h 2108506"/>
              <a:gd name="connsiteX126" fmla="*/ 1536061 w 12192002"/>
              <a:gd name="connsiteY126" fmla="*/ 337391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46192 w 12192002"/>
              <a:gd name="connsiteY125" fmla="*/ 348177 h 2108506"/>
              <a:gd name="connsiteX126" fmla="*/ 1536061 w 12192002"/>
              <a:gd name="connsiteY126" fmla="*/ 337391 h 2108506"/>
              <a:gd name="connsiteX127" fmla="*/ 1675071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46192 w 12192002"/>
              <a:gd name="connsiteY125" fmla="*/ 348177 h 2108506"/>
              <a:gd name="connsiteX126" fmla="*/ 1536061 w 12192002"/>
              <a:gd name="connsiteY126" fmla="*/ 337391 h 2108506"/>
              <a:gd name="connsiteX127" fmla="*/ 1638767 w 12192002"/>
              <a:gd name="connsiteY127" fmla="*/ 310756 h 2108506"/>
              <a:gd name="connsiteX128" fmla="*/ 1738204 w 12192002"/>
              <a:gd name="connsiteY128" fmla="*/ 294407 h 2108506"/>
              <a:gd name="connsiteX129" fmla="*/ 1786655 w 12192002"/>
              <a:gd name="connsiteY129" fmla="*/ 289356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  <a:gd name="connsiteX0" fmla="*/ 5608808 w 12192002"/>
              <a:gd name="connsiteY0" fmla="*/ 5718 h 2108506"/>
              <a:gd name="connsiteX1" fmla="*/ 5690848 w 12192002"/>
              <a:gd name="connsiteY1" fmla="*/ 21545 h 2108506"/>
              <a:gd name="connsiteX2" fmla="*/ 5911996 w 12192002"/>
              <a:gd name="connsiteY2" fmla="*/ 22433 h 2108506"/>
              <a:gd name="connsiteX3" fmla="*/ 5982862 w 12192002"/>
              <a:gd name="connsiteY3" fmla="*/ 31011 h 2108506"/>
              <a:gd name="connsiteX4" fmla="*/ 6023130 w 12192002"/>
              <a:gd name="connsiteY4" fmla="*/ 40722 h 2108506"/>
              <a:gd name="connsiteX5" fmla="*/ 6071327 w 12192002"/>
              <a:gd name="connsiteY5" fmla="*/ 32373 h 2108506"/>
              <a:gd name="connsiteX6" fmla="*/ 6105613 w 12192002"/>
              <a:gd name="connsiteY6" fmla="*/ 21650 h 2108506"/>
              <a:gd name="connsiteX7" fmla="*/ 6177749 w 12192002"/>
              <a:gd name="connsiteY7" fmla="*/ 27308 h 2108506"/>
              <a:gd name="connsiteX8" fmla="*/ 6317559 w 12192002"/>
              <a:gd name="connsiteY8" fmla="*/ 29395 h 2108506"/>
              <a:gd name="connsiteX9" fmla="*/ 6549454 w 12192002"/>
              <a:gd name="connsiteY9" fmla="*/ 61392 h 2108506"/>
              <a:gd name="connsiteX10" fmla="*/ 6708221 w 12192002"/>
              <a:gd name="connsiteY10" fmla="*/ 90168 h 2108506"/>
              <a:gd name="connsiteX11" fmla="*/ 6904145 w 12192002"/>
              <a:gd name="connsiteY11" fmla="*/ 118123 h 2108506"/>
              <a:gd name="connsiteX12" fmla="*/ 7018495 w 12192002"/>
              <a:gd name="connsiteY12" fmla="*/ 147629 h 2108506"/>
              <a:gd name="connsiteX13" fmla="*/ 7096987 w 12192002"/>
              <a:gd name="connsiteY13" fmla="*/ 147255 h 2108506"/>
              <a:gd name="connsiteX14" fmla="*/ 7170807 w 12192002"/>
              <a:gd name="connsiteY14" fmla="*/ 159483 h 2108506"/>
              <a:gd name="connsiteX15" fmla="*/ 7197003 w 12192002"/>
              <a:gd name="connsiteY15" fmla="*/ 164131 h 2108506"/>
              <a:gd name="connsiteX16" fmla="*/ 7201101 w 12192002"/>
              <a:gd name="connsiteY16" fmla="*/ 169489 h 2108506"/>
              <a:gd name="connsiteX17" fmla="*/ 7218559 w 12192002"/>
              <a:gd name="connsiteY17" fmla="*/ 174039 h 2108506"/>
              <a:gd name="connsiteX18" fmla="*/ 7310852 w 12192002"/>
              <a:gd name="connsiteY18" fmla="*/ 199288 h 2108506"/>
              <a:gd name="connsiteX19" fmla="*/ 7312179 w 12192002"/>
              <a:gd name="connsiteY19" fmla="*/ 197846 h 2108506"/>
              <a:gd name="connsiteX20" fmla="*/ 7405390 w 12192002"/>
              <a:gd name="connsiteY20" fmla="*/ 188251 h 2108506"/>
              <a:gd name="connsiteX21" fmla="*/ 7495794 w 12192002"/>
              <a:gd name="connsiteY21" fmla="*/ 180146 h 2108506"/>
              <a:gd name="connsiteX22" fmla="*/ 7507039 w 12192002"/>
              <a:gd name="connsiteY22" fmla="*/ 182098 h 2108506"/>
              <a:gd name="connsiteX23" fmla="*/ 7507411 w 12192002"/>
              <a:gd name="connsiteY23" fmla="*/ 181771 h 2108506"/>
              <a:gd name="connsiteX24" fmla="*/ 7519570 w 12192002"/>
              <a:gd name="connsiteY24" fmla="*/ 183106 h 2108506"/>
              <a:gd name="connsiteX25" fmla="*/ 7527542 w 12192002"/>
              <a:gd name="connsiteY25" fmla="*/ 185659 h 2108506"/>
              <a:gd name="connsiteX26" fmla="*/ 7614346 w 12192002"/>
              <a:gd name="connsiteY26" fmla="*/ 191487 h 2108506"/>
              <a:gd name="connsiteX27" fmla="*/ 7723282 w 12192002"/>
              <a:gd name="connsiteY27" fmla="*/ 212688 h 2108506"/>
              <a:gd name="connsiteX28" fmla="*/ 7905407 w 12192002"/>
              <a:gd name="connsiteY28" fmla="*/ 213731 h 2108506"/>
              <a:gd name="connsiteX29" fmla="*/ 8090271 w 12192002"/>
              <a:gd name="connsiteY29" fmla="*/ 255704 h 2108506"/>
              <a:gd name="connsiteX30" fmla="*/ 8245834 w 12192002"/>
              <a:gd name="connsiteY30" fmla="*/ 301865 h 2108506"/>
              <a:gd name="connsiteX31" fmla="*/ 8252033 w 12192002"/>
              <a:gd name="connsiteY31" fmla="*/ 314857 h 2108506"/>
              <a:gd name="connsiteX32" fmla="*/ 8263376 w 12192002"/>
              <a:gd name="connsiteY32" fmla="*/ 324700 h 2108506"/>
              <a:gd name="connsiteX33" fmla="*/ 8266075 w 12192002"/>
              <a:gd name="connsiteY33" fmla="*/ 324470 h 2108506"/>
              <a:gd name="connsiteX34" fmla="*/ 8283149 w 12192002"/>
              <a:gd name="connsiteY34" fmla="*/ 331645 h 2108506"/>
              <a:gd name="connsiteX35" fmla="*/ 8284276 w 12192002"/>
              <a:gd name="connsiteY35" fmla="*/ 336088 h 2108506"/>
              <a:gd name="connsiteX36" fmla="*/ 8295173 w 12192002"/>
              <a:gd name="connsiteY36" fmla="*/ 341911 h 2108506"/>
              <a:gd name="connsiteX37" fmla="*/ 8314432 w 12192002"/>
              <a:gd name="connsiteY37" fmla="*/ 355806 h 2108506"/>
              <a:gd name="connsiteX38" fmla="*/ 8320104 w 12192002"/>
              <a:gd name="connsiteY38" fmla="*/ 356132 h 2108506"/>
              <a:gd name="connsiteX39" fmla="*/ 8352372 w 12192002"/>
              <a:gd name="connsiteY39" fmla="*/ 373550 h 2108506"/>
              <a:gd name="connsiteX40" fmla="*/ 8353799 w 12192002"/>
              <a:gd name="connsiteY40" fmla="*/ 372710 h 2108506"/>
              <a:gd name="connsiteX41" fmla="*/ 8367182 w 12192002"/>
              <a:gd name="connsiteY41" fmla="*/ 372904 h 2108506"/>
              <a:gd name="connsiteX42" fmla="*/ 8490249 w 12192002"/>
              <a:gd name="connsiteY42" fmla="*/ 386946 h 2108506"/>
              <a:gd name="connsiteX43" fmla="*/ 8497594 w 12192002"/>
              <a:gd name="connsiteY43" fmla="*/ 389996 h 2108506"/>
              <a:gd name="connsiteX44" fmla="*/ 8497968 w 12192002"/>
              <a:gd name="connsiteY44" fmla="*/ 389817 h 2108506"/>
              <a:gd name="connsiteX45" fmla="*/ 8506167 w 12192002"/>
              <a:gd name="connsiteY45" fmla="*/ 392555 h 2108506"/>
              <a:gd name="connsiteX46" fmla="*/ 8510983 w 12192002"/>
              <a:gd name="connsiteY46" fmla="*/ 395556 h 2108506"/>
              <a:gd name="connsiteX47" fmla="*/ 8525230 w 12192002"/>
              <a:gd name="connsiteY47" fmla="*/ 401471 h 2108506"/>
              <a:gd name="connsiteX48" fmla="*/ 8596071 w 12192002"/>
              <a:gd name="connsiteY48" fmla="*/ 386629 h 2108506"/>
              <a:gd name="connsiteX49" fmla="*/ 8707847 w 12192002"/>
              <a:gd name="connsiteY49" fmla="*/ 395201 h 2108506"/>
              <a:gd name="connsiteX50" fmla="*/ 8752444 w 12192002"/>
              <a:gd name="connsiteY50" fmla="*/ 397302 h 2108506"/>
              <a:gd name="connsiteX51" fmla="*/ 8928988 w 12192002"/>
              <a:gd name="connsiteY51" fmla="*/ 416534 h 2108506"/>
              <a:gd name="connsiteX52" fmla="*/ 8963048 w 12192002"/>
              <a:gd name="connsiteY52" fmla="*/ 413346 h 2108506"/>
              <a:gd name="connsiteX53" fmla="*/ 8968011 w 12192002"/>
              <a:gd name="connsiteY53" fmla="*/ 411121 h 2108506"/>
              <a:gd name="connsiteX54" fmla="*/ 8974337 w 12192002"/>
              <a:gd name="connsiteY54" fmla="*/ 410421 h 2108506"/>
              <a:gd name="connsiteX55" fmla="*/ 8990394 w 12192002"/>
              <a:gd name="connsiteY55" fmla="*/ 413647 h 2108506"/>
              <a:gd name="connsiteX56" fmla="*/ 8996232 w 12192002"/>
              <a:gd name="connsiteY56" fmla="*/ 415708 h 2108506"/>
              <a:gd name="connsiteX57" fmla="*/ 9005201 w 12192002"/>
              <a:gd name="connsiteY57" fmla="*/ 416919 h 2108506"/>
              <a:gd name="connsiteX58" fmla="*/ 9005486 w 12192002"/>
              <a:gd name="connsiteY58" fmla="*/ 416679 h 2108506"/>
              <a:gd name="connsiteX59" fmla="*/ 9053453 w 12192002"/>
              <a:gd name="connsiteY59" fmla="*/ 419964 h 2108506"/>
              <a:gd name="connsiteX60" fmla="*/ 9113812 w 12192002"/>
              <a:gd name="connsiteY60" fmla="*/ 411650 h 2108506"/>
              <a:gd name="connsiteX61" fmla="*/ 9137318 w 12192002"/>
              <a:gd name="connsiteY61" fmla="*/ 410284 h 2108506"/>
              <a:gd name="connsiteX62" fmla="*/ 9150210 w 12192002"/>
              <a:gd name="connsiteY62" fmla="*/ 408115 h 2108506"/>
              <a:gd name="connsiteX63" fmla="*/ 9151232 w 12192002"/>
              <a:gd name="connsiteY63" fmla="*/ 407050 h 2108506"/>
              <a:gd name="connsiteX64" fmla="*/ 9189246 w 12192002"/>
              <a:gd name="connsiteY64" fmla="*/ 418252 h 2108506"/>
              <a:gd name="connsiteX65" fmla="*/ 9194810 w 12192002"/>
              <a:gd name="connsiteY65" fmla="*/ 427491 h 2108506"/>
              <a:gd name="connsiteX66" fmla="*/ 9231370 w 12192002"/>
              <a:gd name="connsiteY66" fmla="*/ 437570 h 2108506"/>
              <a:gd name="connsiteX67" fmla="*/ 9343052 w 12192002"/>
              <a:gd name="connsiteY67" fmla="*/ 489475 h 2108506"/>
              <a:gd name="connsiteX68" fmla="*/ 9584507 w 12192002"/>
              <a:gd name="connsiteY68" fmla="*/ 535177 h 2108506"/>
              <a:gd name="connsiteX69" fmla="*/ 9728309 w 12192002"/>
              <a:gd name="connsiteY69" fmla="*/ 546597 h 2108506"/>
              <a:gd name="connsiteX70" fmla="*/ 9847792 w 12192002"/>
              <a:gd name="connsiteY70" fmla="*/ 566804 h 2108506"/>
              <a:gd name="connsiteX71" fmla="*/ 9960019 w 12192002"/>
              <a:gd name="connsiteY71" fmla="*/ 573572 h 2108506"/>
              <a:gd name="connsiteX72" fmla="*/ 10039240 w 12192002"/>
              <a:gd name="connsiteY72" fmla="*/ 589087 h 2108506"/>
              <a:gd name="connsiteX73" fmla="*/ 10082169 w 12192002"/>
              <a:gd name="connsiteY73" fmla="*/ 587423 h 2108506"/>
              <a:gd name="connsiteX74" fmla="*/ 10126500 w 12192002"/>
              <a:gd name="connsiteY74" fmla="*/ 589518 h 2108506"/>
              <a:gd name="connsiteX75" fmla="*/ 10261101 w 12192002"/>
              <a:gd name="connsiteY75" fmla="*/ 601033 h 2108506"/>
              <a:gd name="connsiteX76" fmla="*/ 10336855 w 12192002"/>
              <a:gd name="connsiteY76" fmla="*/ 610784 h 2108506"/>
              <a:gd name="connsiteX77" fmla="*/ 10383868 w 12192002"/>
              <a:gd name="connsiteY77" fmla="*/ 611395 h 2108506"/>
              <a:gd name="connsiteX78" fmla="*/ 10445984 w 12192002"/>
              <a:gd name="connsiteY78" fmla="*/ 615242 h 2108506"/>
              <a:gd name="connsiteX79" fmla="*/ 10519280 w 12192002"/>
              <a:gd name="connsiteY79" fmla="*/ 617300 h 2108506"/>
              <a:gd name="connsiteX80" fmla="*/ 10644619 w 12192002"/>
              <a:gd name="connsiteY80" fmla="*/ 637546 h 2108506"/>
              <a:gd name="connsiteX81" fmla="*/ 10857724 w 12192002"/>
              <a:gd name="connsiteY81" fmla="*/ 698664 h 2108506"/>
              <a:gd name="connsiteX82" fmla="*/ 10951063 w 12192002"/>
              <a:gd name="connsiteY82" fmla="*/ 711747 h 2108506"/>
              <a:gd name="connsiteX83" fmla="*/ 11030956 w 12192002"/>
              <a:gd name="connsiteY83" fmla="*/ 706991 h 2108506"/>
              <a:gd name="connsiteX84" fmla="*/ 11085938 w 12192002"/>
              <a:gd name="connsiteY84" fmla="*/ 709872 h 2108506"/>
              <a:gd name="connsiteX85" fmla="*/ 11143411 w 12192002"/>
              <a:gd name="connsiteY85" fmla="*/ 719121 h 2108506"/>
              <a:gd name="connsiteX86" fmla="*/ 11195087 w 12192002"/>
              <a:gd name="connsiteY86" fmla="*/ 718474 h 2108506"/>
              <a:gd name="connsiteX87" fmla="*/ 11273972 w 12192002"/>
              <a:gd name="connsiteY87" fmla="*/ 739493 h 2108506"/>
              <a:gd name="connsiteX88" fmla="*/ 11369715 w 12192002"/>
              <a:gd name="connsiteY88" fmla="*/ 799161 h 2108506"/>
              <a:gd name="connsiteX89" fmla="*/ 11462695 w 12192002"/>
              <a:gd name="connsiteY89" fmla="*/ 860634 h 2108506"/>
              <a:gd name="connsiteX90" fmla="*/ 11516473 w 12192002"/>
              <a:gd name="connsiteY90" fmla="*/ 914186 h 2108506"/>
              <a:gd name="connsiteX91" fmla="*/ 11630749 w 12192002"/>
              <a:gd name="connsiteY91" fmla="*/ 976075 h 2108506"/>
              <a:gd name="connsiteX92" fmla="*/ 11712382 w 12192002"/>
              <a:gd name="connsiteY92" fmla="*/ 1033844 h 2108506"/>
              <a:gd name="connsiteX93" fmla="*/ 11876461 w 12192002"/>
              <a:gd name="connsiteY93" fmla="*/ 1065164 h 2108506"/>
              <a:gd name="connsiteX94" fmla="*/ 11931502 w 12192002"/>
              <a:gd name="connsiteY94" fmla="*/ 1077544 h 2108506"/>
              <a:gd name="connsiteX95" fmla="*/ 12052936 w 12192002"/>
              <a:gd name="connsiteY95" fmla="*/ 1062062 h 2108506"/>
              <a:gd name="connsiteX96" fmla="*/ 12140863 w 12192002"/>
              <a:gd name="connsiteY96" fmla="*/ 1021016 h 2108506"/>
              <a:gd name="connsiteX97" fmla="*/ 12192002 w 12192002"/>
              <a:gd name="connsiteY97" fmla="*/ 1001818 h 2108506"/>
              <a:gd name="connsiteX98" fmla="*/ 12192002 w 12192002"/>
              <a:gd name="connsiteY98" fmla="*/ 1941529 h 2108506"/>
              <a:gd name="connsiteX99" fmla="*/ 12192000 w 12192002"/>
              <a:gd name="connsiteY99" fmla="*/ 1941529 h 2108506"/>
              <a:gd name="connsiteX100" fmla="*/ 12192000 w 12192002"/>
              <a:gd name="connsiteY100" fmla="*/ 2108506 h 2108506"/>
              <a:gd name="connsiteX101" fmla="*/ 0 w 12192002"/>
              <a:gd name="connsiteY101" fmla="*/ 2108506 h 2108506"/>
              <a:gd name="connsiteX102" fmla="*/ 0 w 12192002"/>
              <a:gd name="connsiteY102" fmla="*/ 1334307 h 2108506"/>
              <a:gd name="connsiteX103" fmla="*/ 2 w 12192002"/>
              <a:gd name="connsiteY103" fmla="*/ 1334307 h 2108506"/>
              <a:gd name="connsiteX104" fmla="*/ 2 w 12192002"/>
              <a:gd name="connsiteY104" fmla="*/ 577997 h 2108506"/>
              <a:gd name="connsiteX105" fmla="*/ 15526 w 12192002"/>
              <a:gd name="connsiteY105" fmla="*/ 572528 h 2108506"/>
              <a:gd name="connsiteX106" fmla="*/ 118381 w 12192002"/>
              <a:gd name="connsiteY106" fmla="*/ 569672 h 2108506"/>
              <a:gd name="connsiteX107" fmla="*/ 292435 w 12192002"/>
              <a:gd name="connsiteY107" fmla="*/ 517867 h 2108506"/>
              <a:gd name="connsiteX108" fmla="*/ 404015 w 12192002"/>
              <a:gd name="connsiteY108" fmla="*/ 497171 h 2108506"/>
              <a:gd name="connsiteX109" fmla="*/ 445099 w 12192002"/>
              <a:gd name="connsiteY109" fmla="*/ 491348 h 2108506"/>
              <a:gd name="connsiteX110" fmla="*/ 571717 w 12192002"/>
              <a:gd name="connsiteY110" fmla="*/ 453318 h 2108506"/>
              <a:gd name="connsiteX111" fmla="*/ 578535 w 12192002"/>
              <a:gd name="connsiteY111" fmla="*/ 453507 h 2108506"/>
              <a:gd name="connsiteX112" fmla="*/ 596792 w 12192002"/>
              <a:gd name="connsiteY112" fmla="*/ 450855 h 2108506"/>
              <a:gd name="connsiteX113" fmla="*/ 708875 w 12192002"/>
              <a:gd name="connsiteY113" fmla="*/ 407997 h 2108506"/>
              <a:gd name="connsiteX114" fmla="*/ 719742 w 12192002"/>
              <a:gd name="connsiteY114" fmla="*/ 402320 h 2108506"/>
              <a:gd name="connsiteX115" fmla="*/ 720047 w 12192002"/>
              <a:gd name="connsiteY115" fmla="*/ 401058 h 2108506"/>
              <a:gd name="connsiteX116" fmla="*/ 763053 w 12192002"/>
              <a:gd name="connsiteY116" fmla="*/ 400287 h 2108506"/>
              <a:gd name="connsiteX117" fmla="*/ 767901 w 12192002"/>
              <a:gd name="connsiteY117" fmla="*/ 398066 h 2108506"/>
              <a:gd name="connsiteX118" fmla="*/ 797041 w 12192002"/>
              <a:gd name="connsiteY118" fmla="*/ 400273 h 2108506"/>
              <a:gd name="connsiteX119" fmla="*/ 811506 w 12192002"/>
              <a:gd name="connsiteY119" fmla="*/ 399968 h 2108506"/>
              <a:gd name="connsiteX120" fmla="*/ 816809 w 12192002"/>
              <a:gd name="connsiteY120" fmla="*/ 402862 h 2108506"/>
              <a:gd name="connsiteX121" fmla="*/ 837540 w 12192002"/>
              <a:gd name="connsiteY121" fmla="*/ 400898 h 2108506"/>
              <a:gd name="connsiteX122" fmla="*/ 858269 w 12192002"/>
              <a:gd name="connsiteY122" fmla="*/ 402111 h 2108506"/>
              <a:gd name="connsiteX123" fmla="*/ 948732 w 12192002"/>
              <a:gd name="connsiteY123" fmla="*/ 390273 h 2108506"/>
              <a:gd name="connsiteX124" fmla="*/ 1149979 w 12192002"/>
              <a:gd name="connsiteY124" fmla="*/ 392678 h 2108506"/>
              <a:gd name="connsiteX125" fmla="*/ 1446192 w 12192002"/>
              <a:gd name="connsiteY125" fmla="*/ 348177 h 2108506"/>
              <a:gd name="connsiteX126" fmla="*/ 1536061 w 12192002"/>
              <a:gd name="connsiteY126" fmla="*/ 337391 h 2108506"/>
              <a:gd name="connsiteX127" fmla="*/ 1638767 w 12192002"/>
              <a:gd name="connsiteY127" fmla="*/ 310756 h 2108506"/>
              <a:gd name="connsiteX128" fmla="*/ 1738204 w 12192002"/>
              <a:gd name="connsiteY128" fmla="*/ 294407 h 2108506"/>
              <a:gd name="connsiteX129" fmla="*/ 1804807 w 12192002"/>
              <a:gd name="connsiteY129" fmla="*/ 309094 h 2108506"/>
              <a:gd name="connsiteX130" fmla="*/ 1873080 w 12192002"/>
              <a:gd name="connsiteY130" fmla="*/ 316978 h 2108506"/>
              <a:gd name="connsiteX131" fmla="*/ 1921650 w 12192002"/>
              <a:gd name="connsiteY131" fmla="*/ 318573 h 2108506"/>
              <a:gd name="connsiteX132" fmla="*/ 1928172 w 12192002"/>
              <a:gd name="connsiteY132" fmla="*/ 313742 h 2108506"/>
              <a:gd name="connsiteX133" fmla="*/ 1997356 w 12192002"/>
              <a:gd name="connsiteY133" fmla="*/ 335687 h 2108506"/>
              <a:gd name="connsiteX134" fmla="*/ 2094665 w 12192002"/>
              <a:gd name="connsiteY134" fmla="*/ 327667 h 2108506"/>
              <a:gd name="connsiteX135" fmla="*/ 2208578 w 12192002"/>
              <a:gd name="connsiteY135" fmla="*/ 310956 h 2108506"/>
              <a:gd name="connsiteX136" fmla="*/ 2315112 w 12192002"/>
              <a:gd name="connsiteY136" fmla="*/ 305723 h 2108506"/>
              <a:gd name="connsiteX137" fmla="*/ 2443255 w 12192002"/>
              <a:gd name="connsiteY137" fmla="*/ 314190 h 2108506"/>
              <a:gd name="connsiteX138" fmla="*/ 2568028 w 12192002"/>
              <a:gd name="connsiteY138" fmla="*/ 328091 h 2108506"/>
              <a:gd name="connsiteX139" fmla="*/ 2646527 w 12192002"/>
              <a:gd name="connsiteY139" fmla="*/ 301850 h 2108506"/>
              <a:gd name="connsiteX140" fmla="*/ 2781569 w 12192002"/>
              <a:gd name="connsiteY140" fmla="*/ 312386 h 2108506"/>
              <a:gd name="connsiteX141" fmla="*/ 3030291 w 12192002"/>
              <a:gd name="connsiteY141" fmla="*/ 334207 h 2108506"/>
              <a:gd name="connsiteX142" fmla="*/ 3142556 w 12192002"/>
              <a:gd name="connsiteY142" fmla="*/ 336850 h 2108506"/>
              <a:gd name="connsiteX143" fmla="*/ 3262356 w 12192002"/>
              <a:gd name="connsiteY143" fmla="*/ 344625 h 2108506"/>
              <a:gd name="connsiteX144" fmla="*/ 3341698 w 12192002"/>
              <a:gd name="connsiteY144" fmla="*/ 350502 h 2108506"/>
              <a:gd name="connsiteX145" fmla="*/ 3344026 w 12192002"/>
              <a:gd name="connsiteY145" fmla="*/ 349527 h 2108506"/>
              <a:gd name="connsiteX146" fmla="*/ 3363888 w 12192002"/>
              <a:gd name="connsiteY146" fmla="*/ 351209 h 2108506"/>
              <a:gd name="connsiteX147" fmla="*/ 3400728 w 12192002"/>
              <a:gd name="connsiteY147" fmla="*/ 368161 h 2108506"/>
              <a:gd name="connsiteX148" fmla="*/ 3473223 w 12192002"/>
              <a:gd name="connsiteY148" fmla="*/ 356113 h 2108506"/>
              <a:gd name="connsiteX149" fmla="*/ 3536135 w 12192002"/>
              <a:gd name="connsiteY149" fmla="*/ 352452 h 2108506"/>
              <a:gd name="connsiteX150" fmla="*/ 3585978 w 12192002"/>
              <a:gd name="connsiteY150" fmla="*/ 342753 h 2108506"/>
              <a:gd name="connsiteX151" fmla="*/ 3594501 w 12192002"/>
              <a:gd name="connsiteY151" fmla="*/ 343443 h 2108506"/>
              <a:gd name="connsiteX152" fmla="*/ 3594736 w 12192002"/>
              <a:gd name="connsiteY152" fmla="*/ 343174 h 2108506"/>
              <a:gd name="connsiteX153" fmla="*/ 3603855 w 12192002"/>
              <a:gd name="connsiteY153" fmla="*/ 343338 h 2108506"/>
              <a:gd name="connsiteX154" fmla="*/ 3610035 w 12192002"/>
              <a:gd name="connsiteY154" fmla="*/ 344700 h 2108506"/>
              <a:gd name="connsiteX155" fmla="*/ 3682513 w 12192002"/>
              <a:gd name="connsiteY155" fmla="*/ 312429 h 2108506"/>
              <a:gd name="connsiteX156" fmla="*/ 3789760 w 12192002"/>
              <a:gd name="connsiteY156" fmla="*/ 288506 h 2108506"/>
              <a:gd name="connsiteX157" fmla="*/ 3897275 w 12192002"/>
              <a:gd name="connsiteY157" fmla="*/ 268268 h 2108506"/>
              <a:gd name="connsiteX158" fmla="*/ 3936846 w 12192002"/>
              <a:gd name="connsiteY158" fmla="*/ 262613 h 2108506"/>
              <a:gd name="connsiteX159" fmla="*/ 4004538 w 12192002"/>
              <a:gd name="connsiteY159" fmla="*/ 245156 h 2108506"/>
              <a:gd name="connsiteX160" fmla="*/ 4033778 w 12192002"/>
              <a:gd name="connsiteY160" fmla="*/ 232588 h 2108506"/>
              <a:gd name="connsiteX161" fmla="*/ 4035363 w 12192002"/>
              <a:gd name="connsiteY161" fmla="*/ 232823 h 2108506"/>
              <a:gd name="connsiteX162" fmla="*/ 4036996 w 12192002"/>
              <a:gd name="connsiteY162" fmla="*/ 229156 h 2108506"/>
              <a:gd name="connsiteX163" fmla="*/ 4042364 w 12192002"/>
              <a:gd name="connsiteY163" fmla="*/ 226722 h 2108506"/>
              <a:gd name="connsiteX164" fmla="*/ 4058954 w 12192002"/>
              <a:gd name="connsiteY164" fmla="*/ 225101 h 2108506"/>
              <a:gd name="connsiteX165" fmla="*/ 4065510 w 12192002"/>
              <a:gd name="connsiteY165" fmla="*/ 225319 h 2108506"/>
              <a:gd name="connsiteX166" fmla="*/ 4074427 w 12192002"/>
              <a:gd name="connsiteY166" fmla="*/ 223875 h 2108506"/>
              <a:gd name="connsiteX167" fmla="*/ 4074546 w 12192002"/>
              <a:gd name="connsiteY167" fmla="*/ 223576 h 2108506"/>
              <a:gd name="connsiteX168" fmla="*/ 4083097 w 12192002"/>
              <a:gd name="connsiteY168" fmla="*/ 222741 h 2108506"/>
              <a:gd name="connsiteX169" fmla="*/ 4142745 w 12192002"/>
              <a:gd name="connsiteY169" fmla="*/ 196208 h 2108506"/>
              <a:gd name="connsiteX170" fmla="*/ 4191248 w 12192002"/>
              <a:gd name="connsiteY170" fmla="*/ 180343 h 2108506"/>
              <a:gd name="connsiteX171" fmla="*/ 4201744 w 12192002"/>
              <a:gd name="connsiteY171" fmla="*/ 174709 h 2108506"/>
              <a:gd name="connsiteX172" fmla="*/ 4202048 w 12192002"/>
              <a:gd name="connsiteY172" fmla="*/ 173450 h 2108506"/>
              <a:gd name="connsiteX173" fmla="*/ 4248116 w 12192002"/>
              <a:gd name="connsiteY173" fmla="*/ 170655 h 2108506"/>
              <a:gd name="connsiteX174" fmla="*/ 4276141 w 12192002"/>
              <a:gd name="connsiteY174" fmla="*/ 172979 h 2108506"/>
              <a:gd name="connsiteX175" fmla="*/ 4290062 w 12192002"/>
              <a:gd name="connsiteY175" fmla="*/ 172733 h 2108506"/>
              <a:gd name="connsiteX176" fmla="*/ 4295143 w 12192002"/>
              <a:gd name="connsiteY176" fmla="*/ 175650 h 2108506"/>
              <a:gd name="connsiteX177" fmla="*/ 4315108 w 12192002"/>
              <a:gd name="connsiteY177" fmla="*/ 173771 h 2108506"/>
              <a:gd name="connsiteX178" fmla="*/ 4362345 w 12192002"/>
              <a:gd name="connsiteY178" fmla="*/ 172430 h 2108506"/>
              <a:gd name="connsiteX179" fmla="*/ 4426405 w 12192002"/>
              <a:gd name="connsiteY179" fmla="*/ 164242 h 2108506"/>
              <a:gd name="connsiteX180" fmla="*/ 4469384 w 12192002"/>
              <a:gd name="connsiteY180" fmla="*/ 162895 h 2108506"/>
              <a:gd name="connsiteX181" fmla="*/ 4524889 w 12192002"/>
              <a:gd name="connsiteY181" fmla="*/ 162114 h 2108506"/>
              <a:gd name="connsiteX182" fmla="*/ 4715526 w 12192002"/>
              <a:gd name="connsiteY182" fmla="*/ 157146 h 2108506"/>
              <a:gd name="connsiteX183" fmla="*/ 4762447 w 12192002"/>
              <a:gd name="connsiteY183" fmla="*/ 148658 h 2108506"/>
              <a:gd name="connsiteX184" fmla="*/ 4840439 w 12192002"/>
              <a:gd name="connsiteY184" fmla="*/ 120890 h 2108506"/>
              <a:gd name="connsiteX185" fmla="*/ 5011513 w 12192002"/>
              <a:gd name="connsiteY185" fmla="*/ 96873 h 2108506"/>
              <a:gd name="connsiteX186" fmla="*/ 5065790 w 12192002"/>
              <a:gd name="connsiteY186" fmla="*/ 80492 h 2108506"/>
              <a:gd name="connsiteX187" fmla="*/ 5121659 w 12192002"/>
              <a:gd name="connsiteY187" fmla="*/ 87063 h 2108506"/>
              <a:gd name="connsiteX188" fmla="*/ 5139595 w 12192002"/>
              <a:gd name="connsiteY188" fmla="*/ 76210 h 2108506"/>
              <a:gd name="connsiteX189" fmla="*/ 5142598 w 12192002"/>
              <a:gd name="connsiteY189" fmla="*/ 74109 h 2108506"/>
              <a:gd name="connsiteX190" fmla="*/ 5156554 w 12192002"/>
              <a:gd name="connsiteY190" fmla="*/ 70709 h 2108506"/>
              <a:gd name="connsiteX191" fmla="*/ 5174660 w 12192002"/>
              <a:gd name="connsiteY191" fmla="*/ 63486 h 2108506"/>
              <a:gd name="connsiteX192" fmla="*/ 5222961 w 12192002"/>
              <a:gd name="connsiteY192" fmla="*/ 60496 h 2108506"/>
              <a:gd name="connsiteX193" fmla="*/ 5261763 w 12192002"/>
              <a:gd name="connsiteY193" fmla="*/ 49372 h 2108506"/>
              <a:gd name="connsiteX194" fmla="*/ 5381667 w 12192002"/>
              <a:gd name="connsiteY194" fmla="*/ 28955 h 2108506"/>
              <a:gd name="connsiteX195" fmla="*/ 5432760 w 12192002"/>
              <a:gd name="connsiteY195" fmla="*/ 11253 h 2108506"/>
              <a:gd name="connsiteX196" fmla="*/ 5470905 w 12192002"/>
              <a:gd name="connsiteY196" fmla="*/ 0 h 2108506"/>
              <a:gd name="connsiteX197" fmla="*/ 5608808 w 12192002"/>
              <a:gd name="connsiteY197" fmla="*/ 5718 h 210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12192002" h="2108506">
                <a:moveTo>
                  <a:pt x="5608808" y="5718"/>
                </a:moveTo>
                <a:lnTo>
                  <a:pt x="5690848" y="21545"/>
                </a:lnTo>
                <a:lnTo>
                  <a:pt x="5911996" y="22433"/>
                </a:lnTo>
                <a:cubicBezTo>
                  <a:pt x="5924748" y="25751"/>
                  <a:pt x="5971451" y="31598"/>
                  <a:pt x="5982862" y="31011"/>
                </a:cubicBezTo>
                <a:lnTo>
                  <a:pt x="6023130" y="40722"/>
                </a:lnTo>
                <a:lnTo>
                  <a:pt x="6071327" y="32373"/>
                </a:lnTo>
                <a:lnTo>
                  <a:pt x="6105613" y="21650"/>
                </a:lnTo>
                <a:cubicBezTo>
                  <a:pt x="6122305" y="24806"/>
                  <a:pt x="6142425" y="26017"/>
                  <a:pt x="6177749" y="27308"/>
                </a:cubicBezTo>
                <a:cubicBezTo>
                  <a:pt x="6213073" y="28599"/>
                  <a:pt x="6297550" y="13873"/>
                  <a:pt x="6317559" y="29395"/>
                </a:cubicBezTo>
                <a:cubicBezTo>
                  <a:pt x="6409695" y="55828"/>
                  <a:pt x="6472153" y="17302"/>
                  <a:pt x="6549454" y="61392"/>
                </a:cubicBezTo>
                <a:cubicBezTo>
                  <a:pt x="6628105" y="66612"/>
                  <a:pt x="6649105" y="80713"/>
                  <a:pt x="6708221" y="90168"/>
                </a:cubicBezTo>
                <a:cubicBezTo>
                  <a:pt x="6787988" y="104257"/>
                  <a:pt x="6871921" y="123331"/>
                  <a:pt x="6904145" y="118123"/>
                </a:cubicBezTo>
                <a:cubicBezTo>
                  <a:pt x="6943644" y="112525"/>
                  <a:pt x="6937527" y="136691"/>
                  <a:pt x="7018495" y="147629"/>
                </a:cubicBezTo>
                <a:cubicBezTo>
                  <a:pt x="7050188" y="145300"/>
                  <a:pt x="7061147" y="146277"/>
                  <a:pt x="7096987" y="147255"/>
                </a:cubicBezTo>
                <a:lnTo>
                  <a:pt x="7170807" y="159483"/>
                </a:lnTo>
                <a:cubicBezTo>
                  <a:pt x="7184505" y="158469"/>
                  <a:pt x="7192111" y="160608"/>
                  <a:pt x="7197003" y="164131"/>
                </a:cubicBezTo>
                <a:lnTo>
                  <a:pt x="7201101" y="169489"/>
                </a:lnTo>
                <a:lnTo>
                  <a:pt x="7218559" y="174039"/>
                </a:lnTo>
                <a:lnTo>
                  <a:pt x="7310852" y="199288"/>
                </a:lnTo>
                <a:lnTo>
                  <a:pt x="7312179" y="197846"/>
                </a:lnTo>
                <a:cubicBezTo>
                  <a:pt x="7333989" y="192306"/>
                  <a:pt x="7374788" y="191201"/>
                  <a:pt x="7405390" y="188251"/>
                </a:cubicBezTo>
                <a:cubicBezTo>
                  <a:pt x="7422527" y="193444"/>
                  <a:pt x="7476985" y="176028"/>
                  <a:pt x="7495794" y="180146"/>
                </a:cubicBezTo>
                <a:lnTo>
                  <a:pt x="7507039" y="182098"/>
                </a:lnTo>
                <a:lnTo>
                  <a:pt x="7507411" y="181771"/>
                </a:lnTo>
                <a:cubicBezTo>
                  <a:pt x="7510172" y="181417"/>
                  <a:pt x="7513992" y="181767"/>
                  <a:pt x="7519570" y="183106"/>
                </a:cubicBezTo>
                <a:lnTo>
                  <a:pt x="7527542" y="185659"/>
                </a:lnTo>
                <a:lnTo>
                  <a:pt x="7614346" y="191487"/>
                </a:lnTo>
                <a:lnTo>
                  <a:pt x="7723282" y="212688"/>
                </a:lnTo>
                <a:cubicBezTo>
                  <a:pt x="7785503" y="221260"/>
                  <a:pt x="7835119" y="198819"/>
                  <a:pt x="7905407" y="213731"/>
                </a:cubicBezTo>
                <a:cubicBezTo>
                  <a:pt x="7967070" y="211326"/>
                  <a:pt x="8025467" y="232562"/>
                  <a:pt x="8090271" y="255704"/>
                </a:cubicBezTo>
                <a:cubicBezTo>
                  <a:pt x="8147130" y="270650"/>
                  <a:pt x="8181827" y="304772"/>
                  <a:pt x="8245834" y="301865"/>
                </a:cubicBezTo>
                <a:cubicBezTo>
                  <a:pt x="8246647" y="306725"/>
                  <a:pt x="8248859" y="311007"/>
                  <a:pt x="8252033" y="314857"/>
                </a:cubicBezTo>
                <a:lnTo>
                  <a:pt x="8263376" y="324700"/>
                </a:lnTo>
                <a:lnTo>
                  <a:pt x="8266075" y="324470"/>
                </a:lnTo>
                <a:cubicBezTo>
                  <a:pt x="8276151" y="325752"/>
                  <a:pt x="8280845" y="328400"/>
                  <a:pt x="8283149" y="331645"/>
                </a:cubicBezTo>
                <a:lnTo>
                  <a:pt x="8284276" y="336088"/>
                </a:lnTo>
                <a:lnTo>
                  <a:pt x="8295173" y="341911"/>
                </a:lnTo>
                <a:lnTo>
                  <a:pt x="8314432" y="355806"/>
                </a:lnTo>
                <a:lnTo>
                  <a:pt x="8320104" y="356132"/>
                </a:lnTo>
                <a:lnTo>
                  <a:pt x="8352372" y="373550"/>
                </a:lnTo>
                <a:lnTo>
                  <a:pt x="8353799" y="372710"/>
                </a:lnTo>
                <a:cubicBezTo>
                  <a:pt x="8357733" y="371227"/>
                  <a:pt x="8362024" y="370879"/>
                  <a:pt x="8367182" y="372904"/>
                </a:cubicBezTo>
                <a:lnTo>
                  <a:pt x="8490249" y="386946"/>
                </a:lnTo>
                <a:lnTo>
                  <a:pt x="8497594" y="389996"/>
                </a:lnTo>
                <a:lnTo>
                  <a:pt x="8497968" y="389817"/>
                </a:lnTo>
                <a:cubicBezTo>
                  <a:pt x="8500048" y="389967"/>
                  <a:pt x="8502649" y="390778"/>
                  <a:pt x="8506167" y="392555"/>
                </a:cubicBezTo>
                <a:lnTo>
                  <a:pt x="8510983" y="395556"/>
                </a:lnTo>
                <a:lnTo>
                  <a:pt x="8525230" y="401471"/>
                </a:lnTo>
                <a:lnTo>
                  <a:pt x="8596071" y="386629"/>
                </a:lnTo>
                <a:cubicBezTo>
                  <a:pt x="8639145" y="392106"/>
                  <a:pt x="8671609" y="375666"/>
                  <a:pt x="8707847" y="395201"/>
                </a:cubicBezTo>
                <a:cubicBezTo>
                  <a:pt x="8748197" y="400243"/>
                  <a:pt x="8719822" y="386582"/>
                  <a:pt x="8752444" y="397302"/>
                </a:cubicBezTo>
                <a:cubicBezTo>
                  <a:pt x="8789303" y="400859"/>
                  <a:pt x="8898034" y="415514"/>
                  <a:pt x="8928988" y="416534"/>
                </a:cubicBezTo>
                <a:cubicBezTo>
                  <a:pt x="8955520" y="396447"/>
                  <a:pt x="8954693" y="405395"/>
                  <a:pt x="8963048" y="413346"/>
                </a:cubicBezTo>
                <a:lnTo>
                  <a:pt x="8968011" y="411121"/>
                </a:lnTo>
                <a:lnTo>
                  <a:pt x="8974337" y="410421"/>
                </a:lnTo>
                <a:lnTo>
                  <a:pt x="8990394" y="413647"/>
                </a:lnTo>
                <a:lnTo>
                  <a:pt x="8996232" y="415708"/>
                </a:lnTo>
                <a:cubicBezTo>
                  <a:pt x="9000327" y="416811"/>
                  <a:pt x="9003146" y="417139"/>
                  <a:pt x="9005201" y="416919"/>
                </a:cubicBezTo>
                <a:lnTo>
                  <a:pt x="9005486" y="416679"/>
                </a:lnTo>
                <a:lnTo>
                  <a:pt x="9053453" y="419964"/>
                </a:lnTo>
                <a:cubicBezTo>
                  <a:pt x="9068117" y="406399"/>
                  <a:pt x="9112391" y="440833"/>
                  <a:pt x="9113812" y="411650"/>
                </a:cubicBezTo>
                <a:cubicBezTo>
                  <a:pt x="9130955" y="416479"/>
                  <a:pt x="9138865" y="429768"/>
                  <a:pt x="9137318" y="410284"/>
                </a:cubicBezTo>
                <a:cubicBezTo>
                  <a:pt x="9143084" y="411338"/>
                  <a:pt x="9147048" y="410246"/>
                  <a:pt x="9150210" y="408115"/>
                </a:cubicBezTo>
                <a:lnTo>
                  <a:pt x="9151232" y="407050"/>
                </a:lnTo>
                <a:lnTo>
                  <a:pt x="9189246" y="418252"/>
                </a:lnTo>
                <a:lnTo>
                  <a:pt x="9194810" y="427491"/>
                </a:lnTo>
                <a:lnTo>
                  <a:pt x="9231370" y="437570"/>
                </a:lnTo>
                <a:lnTo>
                  <a:pt x="9343052" y="489475"/>
                </a:lnTo>
                <a:cubicBezTo>
                  <a:pt x="9415432" y="494775"/>
                  <a:pt x="9518955" y="520901"/>
                  <a:pt x="9584507" y="535177"/>
                </a:cubicBezTo>
                <a:cubicBezTo>
                  <a:pt x="9602038" y="547789"/>
                  <a:pt x="9675059" y="556183"/>
                  <a:pt x="9728309" y="546597"/>
                </a:cubicBezTo>
                <a:lnTo>
                  <a:pt x="9847792" y="566804"/>
                </a:lnTo>
                <a:cubicBezTo>
                  <a:pt x="9888744" y="576629"/>
                  <a:pt x="9918983" y="573430"/>
                  <a:pt x="9960019" y="573572"/>
                </a:cubicBezTo>
                <a:cubicBezTo>
                  <a:pt x="9984397" y="578496"/>
                  <a:pt x="9998461" y="578986"/>
                  <a:pt x="10039240" y="589087"/>
                </a:cubicBezTo>
                <a:cubicBezTo>
                  <a:pt x="10046863" y="588164"/>
                  <a:pt x="10074570" y="589492"/>
                  <a:pt x="10082169" y="587423"/>
                </a:cubicBezTo>
                <a:lnTo>
                  <a:pt x="10126500" y="589518"/>
                </a:lnTo>
                <a:lnTo>
                  <a:pt x="10261101" y="601033"/>
                </a:lnTo>
                <a:cubicBezTo>
                  <a:pt x="10274744" y="608428"/>
                  <a:pt x="10323589" y="617494"/>
                  <a:pt x="10336855" y="610784"/>
                </a:cubicBezTo>
                <a:cubicBezTo>
                  <a:pt x="10347867" y="610939"/>
                  <a:pt x="10374830" y="619602"/>
                  <a:pt x="10383868" y="611395"/>
                </a:cubicBezTo>
                <a:cubicBezTo>
                  <a:pt x="10409284" y="618473"/>
                  <a:pt x="10436539" y="619280"/>
                  <a:pt x="10445984" y="615242"/>
                </a:cubicBezTo>
                <a:cubicBezTo>
                  <a:pt x="10473833" y="605375"/>
                  <a:pt x="10495464" y="618819"/>
                  <a:pt x="10519280" y="617300"/>
                </a:cubicBezTo>
                <a:cubicBezTo>
                  <a:pt x="10558606" y="622120"/>
                  <a:pt x="10616449" y="632731"/>
                  <a:pt x="10644619" y="637546"/>
                </a:cubicBezTo>
                <a:cubicBezTo>
                  <a:pt x="10707078" y="653219"/>
                  <a:pt x="10806649" y="686297"/>
                  <a:pt x="10857724" y="698664"/>
                </a:cubicBezTo>
                <a:cubicBezTo>
                  <a:pt x="10915291" y="711475"/>
                  <a:pt x="10885368" y="674913"/>
                  <a:pt x="10951063" y="711747"/>
                </a:cubicBezTo>
                <a:cubicBezTo>
                  <a:pt x="10982008" y="713685"/>
                  <a:pt x="11007787" y="709508"/>
                  <a:pt x="11030956" y="706991"/>
                </a:cubicBezTo>
                <a:cubicBezTo>
                  <a:pt x="11029909" y="692003"/>
                  <a:pt x="11057496" y="710168"/>
                  <a:pt x="11085938" y="709872"/>
                </a:cubicBezTo>
                <a:cubicBezTo>
                  <a:pt x="11102606" y="711342"/>
                  <a:pt x="11125909" y="715482"/>
                  <a:pt x="11143411" y="719121"/>
                </a:cubicBezTo>
                <a:cubicBezTo>
                  <a:pt x="11171652" y="722297"/>
                  <a:pt x="11164089" y="748256"/>
                  <a:pt x="11195087" y="718474"/>
                </a:cubicBezTo>
                <a:cubicBezTo>
                  <a:pt x="11221976" y="731051"/>
                  <a:pt x="11231916" y="740885"/>
                  <a:pt x="11273972" y="739493"/>
                </a:cubicBezTo>
                <a:cubicBezTo>
                  <a:pt x="11288331" y="750317"/>
                  <a:pt x="11354320" y="805211"/>
                  <a:pt x="11369715" y="799161"/>
                </a:cubicBezTo>
                <a:cubicBezTo>
                  <a:pt x="11408024" y="807120"/>
                  <a:pt x="11417570" y="859007"/>
                  <a:pt x="11462695" y="860634"/>
                </a:cubicBezTo>
                <a:cubicBezTo>
                  <a:pt x="11507338" y="877100"/>
                  <a:pt x="11468277" y="912354"/>
                  <a:pt x="11516473" y="914186"/>
                </a:cubicBezTo>
                <a:lnTo>
                  <a:pt x="11630749" y="976075"/>
                </a:lnTo>
                <a:cubicBezTo>
                  <a:pt x="11673295" y="1018637"/>
                  <a:pt x="11671430" y="1018996"/>
                  <a:pt x="11712382" y="1033844"/>
                </a:cubicBezTo>
                <a:cubicBezTo>
                  <a:pt x="11753334" y="1048692"/>
                  <a:pt x="11839941" y="1057881"/>
                  <a:pt x="11876461" y="1065164"/>
                </a:cubicBezTo>
                <a:cubicBezTo>
                  <a:pt x="11912981" y="1072447"/>
                  <a:pt x="11886396" y="1075829"/>
                  <a:pt x="11931502" y="1077544"/>
                </a:cubicBezTo>
                <a:cubicBezTo>
                  <a:pt x="11980978" y="1089530"/>
                  <a:pt x="11950963" y="1086215"/>
                  <a:pt x="12052936" y="1062062"/>
                </a:cubicBezTo>
                <a:cubicBezTo>
                  <a:pt x="12066364" y="1063629"/>
                  <a:pt x="12126659" y="1023230"/>
                  <a:pt x="12140863" y="1021016"/>
                </a:cubicBezTo>
                <a:lnTo>
                  <a:pt x="12192002" y="1001818"/>
                </a:lnTo>
                <a:lnTo>
                  <a:pt x="12192002" y="1941529"/>
                </a:lnTo>
                <a:lnTo>
                  <a:pt x="12192000" y="1941529"/>
                </a:lnTo>
                <a:lnTo>
                  <a:pt x="12192000" y="2108506"/>
                </a:lnTo>
                <a:lnTo>
                  <a:pt x="0" y="2108506"/>
                </a:lnTo>
                <a:lnTo>
                  <a:pt x="0" y="1334307"/>
                </a:lnTo>
                <a:lnTo>
                  <a:pt x="2" y="1334307"/>
                </a:lnTo>
                <a:lnTo>
                  <a:pt x="2" y="577997"/>
                </a:lnTo>
                <a:lnTo>
                  <a:pt x="15526" y="572528"/>
                </a:lnTo>
                <a:cubicBezTo>
                  <a:pt x="35255" y="571140"/>
                  <a:pt x="72229" y="578782"/>
                  <a:pt x="118381" y="569672"/>
                </a:cubicBezTo>
                <a:lnTo>
                  <a:pt x="292435" y="517867"/>
                </a:lnTo>
                <a:cubicBezTo>
                  <a:pt x="333820" y="510834"/>
                  <a:pt x="366418" y="496829"/>
                  <a:pt x="404015" y="497171"/>
                </a:cubicBezTo>
                <a:cubicBezTo>
                  <a:pt x="415660" y="488434"/>
                  <a:pt x="428065" y="483696"/>
                  <a:pt x="445099" y="491348"/>
                </a:cubicBezTo>
                <a:cubicBezTo>
                  <a:pt x="473049" y="484039"/>
                  <a:pt x="549479" y="459624"/>
                  <a:pt x="571717" y="453318"/>
                </a:cubicBezTo>
                <a:lnTo>
                  <a:pt x="578535" y="453507"/>
                </a:lnTo>
                <a:cubicBezTo>
                  <a:pt x="582714" y="453097"/>
                  <a:pt x="586282" y="451454"/>
                  <a:pt x="596792" y="450855"/>
                </a:cubicBezTo>
                <a:cubicBezTo>
                  <a:pt x="618517" y="443269"/>
                  <a:pt x="688384" y="416086"/>
                  <a:pt x="708875" y="407997"/>
                </a:cubicBezTo>
                <a:cubicBezTo>
                  <a:pt x="714996" y="407295"/>
                  <a:pt x="718074" y="405163"/>
                  <a:pt x="719742" y="402320"/>
                </a:cubicBezTo>
                <a:cubicBezTo>
                  <a:pt x="719843" y="401899"/>
                  <a:pt x="719947" y="401478"/>
                  <a:pt x="720047" y="401058"/>
                </a:cubicBezTo>
                <a:lnTo>
                  <a:pt x="763053" y="400287"/>
                </a:lnTo>
                <a:lnTo>
                  <a:pt x="767901" y="398066"/>
                </a:lnTo>
                <a:lnTo>
                  <a:pt x="797041" y="400273"/>
                </a:lnTo>
                <a:lnTo>
                  <a:pt x="811506" y="399968"/>
                </a:lnTo>
                <a:lnTo>
                  <a:pt x="816809" y="402862"/>
                </a:lnTo>
                <a:cubicBezTo>
                  <a:pt x="821862" y="404332"/>
                  <a:pt x="828232" y="404307"/>
                  <a:pt x="837540" y="400898"/>
                </a:cubicBezTo>
                <a:lnTo>
                  <a:pt x="858269" y="402111"/>
                </a:lnTo>
                <a:cubicBezTo>
                  <a:pt x="864622" y="403663"/>
                  <a:pt x="943264" y="386925"/>
                  <a:pt x="948732" y="390273"/>
                </a:cubicBezTo>
                <a:cubicBezTo>
                  <a:pt x="1007438" y="388698"/>
                  <a:pt x="1078958" y="398584"/>
                  <a:pt x="1149979" y="392678"/>
                </a:cubicBezTo>
                <a:cubicBezTo>
                  <a:pt x="1264076" y="377965"/>
                  <a:pt x="1368363" y="362886"/>
                  <a:pt x="1446192" y="348177"/>
                </a:cubicBezTo>
                <a:cubicBezTo>
                  <a:pt x="1474455" y="314108"/>
                  <a:pt x="1497078" y="349067"/>
                  <a:pt x="1536061" y="337391"/>
                </a:cubicBezTo>
                <a:cubicBezTo>
                  <a:pt x="1556026" y="325094"/>
                  <a:pt x="1616404" y="311961"/>
                  <a:pt x="1638767" y="310756"/>
                </a:cubicBezTo>
                <a:cubicBezTo>
                  <a:pt x="1660357" y="306882"/>
                  <a:pt x="1719608" y="297973"/>
                  <a:pt x="1738204" y="294407"/>
                </a:cubicBezTo>
                <a:lnTo>
                  <a:pt x="1804807" y="309094"/>
                </a:lnTo>
                <a:cubicBezTo>
                  <a:pt x="1832842" y="314180"/>
                  <a:pt x="1843563" y="302219"/>
                  <a:pt x="1873080" y="316978"/>
                </a:cubicBezTo>
                <a:cubicBezTo>
                  <a:pt x="1885328" y="326054"/>
                  <a:pt x="1907076" y="326767"/>
                  <a:pt x="1921650" y="318573"/>
                </a:cubicBezTo>
                <a:cubicBezTo>
                  <a:pt x="1924160" y="317161"/>
                  <a:pt x="1926358" y="315534"/>
                  <a:pt x="1928172" y="313742"/>
                </a:cubicBezTo>
                <a:cubicBezTo>
                  <a:pt x="1964849" y="335423"/>
                  <a:pt x="1978703" y="320040"/>
                  <a:pt x="1997356" y="335687"/>
                </a:cubicBezTo>
                <a:cubicBezTo>
                  <a:pt x="2045552" y="336362"/>
                  <a:pt x="2077539" y="314058"/>
                  <a:pt x="2094665" y="327667"/>
                </a:cubicBezTo>
                <a:cubicBezTo>
                  <a:pt x="2129868" y="323545"/>
                  <a:pt x="2171836" y="314613"/>
                  <a:pt x="2208578" y="310956"/>
                </a:cubicBezTo>
                <a:cubicBezTo>
                  <a:pt x="2233182" y="309380"/>
                  <a:pt x="2276000" y="305185"/>
                  <a:pt x="2315112" y="305723"/>
                </a:cubicBezTo>
                <a:cubicBezTo>
                  <a:pt x="2354027" y="327719"/>
                  <a:pt x="2411581" y="297630"/>
                  <a:pt x="2443255" y="314190"/>
                </a:cubicBezTo>
                <a:lnTo>
                  <a:pt x="2568028" y="328091"/>
                </a:lnTo>
                <a:cubicBezTo>
                  <a:pt x="2608701" y="323517"/>
                  <a:pt x="2582516" y="361785"/>
                  <a:pt x="2646527" y="301850"/>
                </a:cubicBezTo>
                <a:cubicBezTo>
                  <a:pt x="2717602" y="315300"/>
                  <a:pt x="2719299" y="284731"/>
                  <a:pt x="2781569" y="312386"/>
                </a:cubicBezTo>
                <a:lnTo>
                  <a:pt x="3030291" y="334207"/>
                </a:lnTo>
                <a:cubicBezTo>
                  <a:pt x="3072289" y="329615"/>
                  <a:pt x="3082691" y="335621"/>
                  <a:pt x="3142556" y="336850"/>
                </a:cubicBezTo>
                <a:cubicBezTo>
                  <a:pt x="3203390" y="334312"/>
                  <a:pt x="3209724" y="342284"/>
                  <a:pt x="3262356" y="344625"/>
                </a:cubicBezTo>
                <a:cubicBezTo>
                  <a:pt x="3295546" y="346901"/>
                  <a:pt x="3336380" y="348031"/>
                  <a:pt x="3341698" y="350502"/>
                </a:cubicBezTo>
                <a:lnTo>
                  <a:pt x="3344026" y="349527"/>
                </a:lnTo>
                <a:cubicBezTo>
                  <a:pt x="3353997" y="347833"/>
                  <a:pt x="3359859" y="348911"/>
                  <a:pt x="3363888" y="351209"/>
                </a:cubicBezTo>
                <a:lnTo>
                  <a:pt x="3400728" y="368161"/>
                </a:lnTo>
                <a:lnTo>
                  <a:pt x="3473223" y="356113"/>
                </a:lnTo>
                <a:cubicBezTo>
                  <a:pt x="3488625" y="350483"/>
                  <a:pt x="3513943" y="356748"/>
                  <a:pt x="3536135" y="352452"/>
                </a:cubicBezTo>
                <a:cubicBezTo>
                  <a:pt x="3549392" y="355161"/>
                  <a:pt x="3571626" y="340962"/>
                  <a:pt x="3585978" y="342753"/>
                </a:cubicBezTo>
                <a:lnTo>
                  <a:pt x="3594501" y="343443"/>
                </a:lnTo>
                <a:lnTo>
                  <a:pt x="3594736" y="343174"/>
                </a:lnTo>
                <a:cubicBezTo>
                  <a:pt x="3596729" y="342719"/>
                  <a:pt x="3599583" y="342719"/>
                  <a:pt x="3603855" y="343338"/>
                </a:cubicBezTo>
                <a:lnTo>
                  <a:pt x="3610035" y="344700"/>
                </a:lnTo>
                <a:lnTo>
                  <a:pt x="3682513" y="312429"/>
                </a:lnTo>
                <a:cubicBezTo>
                  <a:pt x="3725132" y="305189"/>
                  <a:pt x="3741010" y="303212"/>
                  <a:pt x="3789760" y="288506"/>
                </a:cubicBezTo>
                <a:cubicBezTo>
                  <a:pt x="3829631" y="281642"/>
                  <a:pt x="3861095" y="267772"/>
                  <a:pt x="3897275" y="268268"/>
                </a:cubicBezTo>
                <a:cubicBezTo>
                  <a:pt x="3908538" y="259578"/>
                  <a:pt x="3920509" y="254889"/>
                  <a:pt x="3936846" y="262613"/>
                </a:cubicBezTo>
                <a:cubicBezTo>
                  <a:pt x="3972980" y="253420"/>
                  <a:pt x="3976670" y="238091"/>
                  <a:pt x="4004538" y="245156"/>
                </a:cubicBezTo>
                <a:cubicBezTo>
                  <a:pt x="4016877" y="219348"/>
                  <a:pt x="4021427" y="227724"/>
                  <a:pt x="4033778" y="232588"/>
                </a:cubicBezTo>
                <a:lnTo>
                  <a:pt x="4035363" y="232823"/>
                </a:lnTo>
                <a:lnTo>
                  <a:pt x="4036996" y="229156"/>
                </a:lnTo>
                <a:lnTo>
                  <a:pt x="4042364" y="226722"/>
                </a:lnTo>
                <a:lnTo>
                  <a:pt x="4058954" y="225101"/>
                </a:lnTo>
                <a:lnTo>
                  <a:pt x="4065510" y="225319"/>
                </a:lnTo>
                <a:cubicBezTo>
                  <a:pt x="4069909" y="225160"/>
                  <a:pt x="4072681" y="224659"/>
                  <a:pt x="4074427" y="223875"/>
                </a:cubicBezTo>
                <a:cubicBezTo>
                  <a:pt x="4074466" y="223776"/>
                  <a:pt x="4074507" y="223677"/>
                  <a:pt x="4074546" y="223576"/>
                </a:cubicBezTo>
                <a:lnTo>
                  <a:pt x="4083097" y="222741"/>
                </a:lnTo>
                <a:cubicBezTo>
                  <a:pt x="4099102" y="216854"/>
                  <a:pt x="4124720" y="203274"/>
                  <a:pt x="4142745" y="196208"/>
                </a:cubicBezTo>
                <a:cubicBezTo>
                  <a:pt x="4161277" y="195737"/>
                  <a:pt x="4204215" y="197632"/>
                  <a:pt x="4191248" y="180343"/>
                </a:cubicBezTo>
                <a:cubicBezTo>
                  <a:pt x="4197143" y="179665"/>
                  <a:pt x="4200119" y="177546"/>
                  <a:pt x="4201744" y="174709"/>
                </a:cubicBezTo>
                <a:cubicBezTo>
                  <a:pt x="4201845" y="174289"/>
                  <a:pt x="4201947" y="173870"/>
                  <a:pt x="4202048" y="173450"/>
                </a:cubicBezTo>
                <a:lnTo>
                  <a:pt x="4248116" y="170655"/>
                </a:lnTo>
                <a:lnTo>
                  <a:pt x="4276141" y="172979"/>
                </a:lnTo>
                <a:lnTo>
                  <a:pt x="4290062" y="172733"/>
                </a:lnTo>
                <a:lnTo>
                  <a:pt x="4295143" y="175650"/>
                </a:lnTo>
                <a:cubicBezTo>
                  <a:pt x="4299996" y="177141"/>
                  <a:pt x="4306126" y="177142"/>
                  <a:pt x="4315108" y="173771"/>
                </a:cubicBezTo>
                <a:lnTo>
                  <a:pt x="4362345" y="172430"/>
                </a:lnTo>
                <a:lnTo>
                  <a:pt x="4426405" y="164242"/>
                </a:lnTo>
                <a:cubicBezTo>
                  <a:pt x="4432507" y="165819"/>
                  <a:pt x="4464148" y="159524"/>
                  <a:pt x="4469384" y="162895"/>
                </a:cubicBezTo>
                <a:cubicBezTo>
                  <a:pt x="4503504" y="166097"/>
                  <a:pt x="4466898" y="175226"/>
                  <a:pt x="4524889" y="162114"/>
                </a:cubicBezTo>
                <a:cubicBezTo>
                  <a:pt x="4533822" y="159976"/>
                  <a:pt x="4680151" y="164102"/>
                  <a:pt x="4715526" y="157146"/>
                </a:cubicBezTo>
                <a:cubicBezTo>
                  <a:pt x="4741916" y="157812"/>
                  <a:pt x="4677963" y="166660"/>
                  <a:pt x="4762447" y="148658"/>
                </a:cubicBezTo>
                <a:cubicBezTo>
                  <a:pt x="4784109" y="148678"/>
                  <a:pt x="4806742" y="137532"/>
                  <a:pt x="4840439" y="120890"/>
                </a:cubicBezTo>
                <a:cubicBezTo>
                  <a:pt x="4916356" y="83483"/>
                  <a:pt x="4937025" y="96490"/>
                  <a:pt x="5011513" y="96873"/>
                </a:cubicBezTo>
                <a:cubicBezTo>
                  <a:pt x="5038947" y="62919"/>
                  <a:pt x="5028196" y="92008"/>
                  <a:pt x="5065790" y="80492"/>
                </a:cubicBezTo>
                <a:cubicBezTo>
                  <a:pt x="5064856" y="107880"/>
                  <a:pt x="5108319" y="58444"/>
                  <a:pt x="5121659" y="87063"/>
                </a:cubicBezTo>
                <a:cubicBezTo>
                  <a:pt x="5128079" y="84061"/>
                  <a:pt x="5133876" y="80250"/>
                  <a:pt x="5139595" y="76210"/>
                </a:cubicBezTo>
                <a:lnTo>
                  <a:pt x="5142598" y="74109"/>
                </a:lnTo>
                <a:lnTo>
                  <a:pt x="5156554" y="70709"/>
                </a:lnTo>
                <a:lnTo>
                  <a:pt x="5174660" y="63486"/>
                </a:lnTo>
                <a:lnTo>
                  <a:pt x="5222961" y="60496"/>
                </a:lnTo>
                <a:cubicBezTo>
                  <a:pt x="5230550" y="57866"/>
                  <a:pt x="5251598" y="49556"/>
                  <a:pt x="5261763" y="49372"/>
                </a:cubicBezTo>
                <a:lnTo>
                  <a:pt x="5381667" y="28955"/>
                </a:lnTo>
                <a:cubicBezTo>
                  <a:pt x="5391827" y="25969"/>
                  <a:pt x="5429368" y="21285"/>
                  <a:pt x="5432760" y="11253"/>
                </a:cubicBezTo>
                <a:cubicBezTo>
                  <a:pt x="5439009" y="-1038"/>
                  <a:pt x="5478134" y="13028"/>
                  <a:pt x="5470905" y="0"/>
                </a:cubicBezTo>
                <a:lnTo>
                  <a:pt x="5608808" y="571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BA3361A-D1F6-41A8-A194-7F457B0A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76" y="5547816"/>
            <a:ext cx="10372299" cy="5732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/>
              <a:t>JAN PAWEŁ II NADAL JEST W NASZYCH SERCACH.</a:t>
            </a:r>
          </a:p>
        </p:txBody>
      </p:sp>
    </p:spTree>
    <p:extLst>
      <p:ext uri="{BB962C8B-B14F-4D97-AF65-F5344CB8AC3E}">
        <p14:creationId xmlns:p14="http://schemas.microsoft.com/office/powerpoint/2010/main" val="66040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rchiveVTI">
  <a:themeElements>
    <a:clrScheme name="AnalogousFromRegular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E72929"/>
      </a:accent1>
      <a:accent2>
        <a:srgbClr val="D56717"/>
      </a:accent2>
      <a:accent3>
        <a:srgbClr val="BBA121"/>
      </a:accent3>
      <a:accent4>
        <a:srgbClr val="8AB113"/>
      </a:accent4>
      <a:accent5>
        <a:srgbClr val="53B921"/>
      </a:accent5>
      <a:accent6>
        <a:srgbClr val="15BD23"/>
      </a:accent6>
      <a:hlink>
        <a:srgbClr val="309191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ArchiveVTI</vt:lpstr>
      <vt:lpstr>Nasza szkoła i jej patron</vt:lpstr>
      <vt:lpstr>                        SP5 Lipno </vt:lpstr>
      <vt:lpstr>Jan paweł II nasz patron</vt:lpstr>
      <vt:lpstr>JAN PAWEŁ II NADAL JEST W NASZYCH SERCACH.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2</cp:revision>
  <dcterms:created xsi:type="dcterms:W3CDTF">2021-05-10T08:54:29Z</dcterms:created>
  <dcterms:modified xsi:type="dcterms:W3CDTF">2021-05-11T20:15:22Z</dcterms:modified>
</cp:coreProperties>
</file>