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4" r:id="rId4"/>
    <p:sldId id="265" r:id="rId5"/>
    <p:sldId id="259" r:id="rId6"/>
    <p:sldId id="260" r:id="rId7"/>
    <p:sldId id="263" r:id="rId8"/>
    <p:sldId id="262" r:id="rId9"/>
    <p:sldId id="261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CFAF3A-98E7-0840-FF7B-709523D5FBC5}" v="44" dt="2021-05-05T12:08:37.821"/>
    <p1510:client id="{3925BEEF-2FE6-1C5A-FD6C-D79B63B15EE9}" v="863" dt="2021-05-10T12:00:10.319"/>
    <p1510:client id="{7A8102C8-F2DE-7E92-51FA-AC3A9B13FC6B}" v="27" dt="2021-05-10T11:33:09.504"/>
    <p1510:client id="{8908CEF1-C45E-9D17-56E8-C4E5564EAC58}" v="7" dt="2021-05-05T12:04:58.108"/>
    <p1510:client id="{BE712A17-01F5-4A0D-B068-E5F5B77E21AB}" v="978" dt="2021-05-05T12:09:12.991"/>
    <p1510:client id="{E982C69F-30C2-2000-B5E4-B843174F21D3}" v="4" dt="2021-05-10T11:28:56.2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74" autoAdjust="0"/>
    <p:restoredTop sz="94660"/>
  </p:normalViewPr>
  <p:slideViewPr>
    <p:cSldViewPr snapToGrid="0">
      <p:cViewPr>
        <p:scale>
          <a:sx n="77" d="100"/>
          <a:sy n="77" d="100"/>
        </p:scale>
        <p:origin x="-883" y="-221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 Fierek" userId="S::afierek@sp5lipno.onmicrosoft.com::79413b11-71f3-4a6d-931d-24fe18857a05" providerId="AD" clId="Web-{BE712A17-01F5-4A0D-B068-E5F5B77E21AB}"/>
    <pc:docChg chg="addSld delSld modSld sldOrd addMainMaster delMainMaster">
      <pc:chgData name="Adam Fierek" userId="S::afierek@sp5lipno.onmicrosoft.com::79413b11-71f3-4a6d-931d-24fe18857a05" providerId="AD" clId="Web-{BE712A17-01F5-4A0D-B068-E5F5B77E21AB}" dt="2021-05-05T12:09:14.288" v="496"/>
      <pc:docMkLst>
        <pc:docMk/>
      </pc:docMkLst>
      <pc:sldChg chg="addSp modSp del mod setBg modClrScheme chgLayout">
        <pc:chgData name="Adam Fierek" userId="S::afierek@sp5lipno.onmicrosoft.com::79413b11-71f3-4a6d-931d-24fe18857a05" providerId="AD" clId="Web-{BE712A17-01F5-4A0D-B068-E5F5B77E21AB}" dt="2021-05-05T11:55:14.377" v="2"/>
        <pc:sldMkLst>
          <pc:docMk/>
          <pc:sldMk cId="650317164" sldId="256"/>
        </pc:sldMkLst>
        <pc:spChg chg="mod">
          <ac:chgData name="Adam Fierek" userId="S::afierek@sp5lipno.onmicrosoft.com::79413b11-71f3-4a6d-931d-24fe18857a05" providerId="AD" clId="Web-{BE712A17-01F5-4A0D-B068-E5F5B77E21AB}" dt="2021-05-05T11:54:52.142" v="0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Adam Fierek" userId="S::afierek@sp5lipno.onmicrosoft.com::79413b11-71f3-4a6d-931d-24fe18857a05" providerId="AD" clId="Web-{BE712A17-01F5-4A0D-B068-E5F5B77E21AB}" dt="2021-05-05T11:54:52.142" v="0"/>
          <ac:spMkLst>
            <pc:docMk/>
            <pc:sldMk cId="650317164" sldId="256"/>
            <ac:spMk id="3" creationId="{00000000-0000-0000-0000-000000000000}"/>
          </ac:spMkLst>
        </pc:spChg>
        <pc:spChg chg="add">
          <ac:chgData name="Adam Fierek" userId="S::afierek@sp5lipno.onmicrosoft.com::79413b11-71f3-4a6d-931d-24fe18857a05" providerId="AD" clId="Web-{BE712A17-01F5-4A0D-B068-E5F5B77E21AB}" dt="2021-05-05T11:54:52.142" v="0"/>
          <ac:spMkLst>
            <pc:docMk/>
            <pc:sldMk cId="650317164" sldId="256"/>
            <ac:spMk id="9" creationId="{489B7BFD-8F45-4093-AD9C-91B15B0503D9}"/>
          </ac:spMkLst>
        </pc:spChg>
        <pc:spChg chg="add">
          <ac:chgData name="Adam Fierek" userId="S::afierek@sp5lipno.onmicrosoft.com::79413b11-71f3-4a6d-931d-24fe18857a05" providerId="AD" clId="Web-{BE712A17-01F5-4A0D-B068-E5F5B77E21AB}" dt="2021-05-05T11:54:52.142" v="0"/>
          <ac:spMkLst>
            <pc:docMk/>
            <pc:sldMk cId="650317164" sldId="256"/>
            <ac:spMk id="11" creationId="{55E902CB-1D4C-4599-B01D-A1CD4D2D9F8F}"/>
          </ac:spMkLst>
        </pc:spChg>
        <pc:spChg chg="add">
          <ac:chgData name="Adam Fierek" userId="S::afierek@sp5lipno.onmicrosoft.com::79413b11-71f3-4a6d-931d-24fe18857a05" providerId="AD" clId="Web-{BE712A17-01F5-4A0D-B068-E5F5B77E21AB}" dt="2021-05-05T11:54:52.142" v="0"/>
          <ac:spMkLst>
            <pc:docMk/>
            <pc:sldMk cId="650317164" sldId="256"/>
            <ac:spMk id="22" creationId="{19A55484-B97B-45ED-A47D-EBECAC290DBE}"/>
          </ac:spMkLst>
        </pc:spChg>
        <pc:spChg chg="add">
          <ac:chgData name="Adam Fierek" userId="S::afierek@sp5lipno.onmicrosoft.com::79413b11-71f3-4a6d-931d-24fe18857a05" providerId="AD" clId="Web-{BE712A17-01F5-4A0D-B068-E5F5B77E21AB}" dt="2021-05-05T11:54:52.142" v="0"/>
          <ac:spMkLst>
            <pc:docMk/>
            <pc:sldMk cId="650317164" sldId="256"/>
            <ac:spMk id="24" creationId="{B31CB7B9-2B8F-4AD6-9FFE-5DAE8E132289}"/>
          </ac:spMkLst>
        </pc:spChg>
        <pc:grpChg chg="add">
          <ac:chgData name="Adam Fierek" userId="S::afierek@sp5lipno.onmicrosoft.com::79413b11-71f3-4a6d-931d-24fe18857a05" providerId="AD" clId="Web-{BE712A17-01F5-4A0D-B068-E5F5B77E21AB}" dt="2021-05-05T11:54:52.142" v="0"/>
          <ac:grpSpMkLst>
            <pc:docMk/>
            <pc:sldMk cId="650317164" sldId="256"/>
            <ac:grpSpMk id="13" creationId="{F3F5D407-83EF-4D7F-9DAF-4C3CEB778FD2}"/>
          </ac:grpSpMkLst>
        </pc:grpChg>
        <pc:grpChg chg="add">
          <ac:chgData name="Adam Fierek" userId="S::afierek@sp5lipno.onmicrosoft.com::79413b11-71f3-4a6d-931d-24fe18857a05" providerId="AD" clId="Web-{BE712A17-01F5-4A0D-B068-E5F5B77E21AB}" dt="2021-05-05T11:54:52.142" v="0"/>
          <ac:grpSpMkLst>
            <pc:docMk/>
            <pc:sldMk cId="650317164" sldId="256"/>
            <ac:grpSpMk id="17" creationId="{D2539C73-C848-4608-957A-D6C016913919}"/>
          </ac:grpSpMkLst>
        </pc:grpChg>
        <pc:picChg chg="add">
          <ac:chgData name="Adam Fierek" userId="S::afierek@sp5lipno.onmicrosoft.com::79413b11-71f3-4a6d-931d-24fe18857a05" providerId="AD" clId="Web-{BE712A17-01F5-4A0D-B068-E5F5B77E21AB}" dt="2021-05-05T11:54:52.142" v="0"/>
          <ac:picMkLst>
            <pc:docMk/>
            <pc:sldMk cId="650317164" sldId="256"/>
            <ac:picMk id="4" creationId="{F01BD00F-7A41-467F-8795-789EE013CA26}"/>
          </ac:picMkLst>
        </pc:picChg>
      </pc:sldChg>
      <pc:sldChg chg="addSp modSp new mod setBg">
        <pc:chgData name="Adam Fierek" userId="S::afierek@sp5lipno.onmicrosoft.com::79413b11-71f3-4a6d-931d-24fe18857a05" providerId="AD" clId="Web-{BE712A17-01F5-4A0D-B068-E5F5B77E21AB}" dt="2021-05-05T11:57:53.194" v="140"/>
        <pc:sldMkLst>
          <pc:docMk/>
          <pc:sldMk cId="1155085894" sldId="257"/>
        </pc:sldMkLst>
        <pc:spChg chg="mod">
          <ac:chgData name="Adam Fierek" userId="S::afierek@sp5lipno.onmicrosoft.com::79413b11-71f3-4a6d-931d-24fe18857a05" providerId="AD" clId="Web-{BE712A17-01F5-4A0D-B068-E5F5B77E21AB}" dt="2021-05-05T11:57:53.194" v="140"/>
          <ac:spMkLst>
            <pc:docMk/>
            <pc:sldMk cId="1155085894" sldId="257"/>
            <ac:spMk id="2" creationId="{C73E6CD1-5A1F-4581-A62B-F5768DA05A1B}"/>
          </ac:spMkLst>
        </pc:spChg>
        <pc:spChg chg="mod">
          <ac:chgData name="Adam Fierek" userId="S::afierek@sp5lipno.onmicrosoft.com::79413b11-71f3-4a6d-931d-24fe18857a05" providerId="AD" clId="Web-{BE712A17-01F5-4A0D-B068-E5F5B77E21AB}" dt="2021-05-05T11:57:53.194" v="140"/>
          <ac:spMkLst>
            <pc:docMk/>
            <pc:sldMk cId="1155085894" sldId="257"/>
            <ac:spMk id="3" creationId="{26ABD768-989D-429A-912C-09CF0907B541}"/>
          </ac:spMkLst>
        </pc:spChg>
        <pc:spChg chg="add mod">
          <ac:chgData name="Adam Fierek" userId="S::afierek@sp5lipno.onmicrosoft.com::79413b11-71f3-4a6d-931d-24fe18857a05" providerId="AD" clId="Web-{BE712A17-01F5-4A0D-B068-E5F5B77E21AB}" dt="2021-05-05T11:57:53.194" v="140"/>
          <ac:spMkLst>
            <pc:docMk/>
            <pc:sldMk cId="1155085894" sldId="257"/>
            <ac:spMk id="5" creationId="{CFBAC46C-0021-4552-B350-3DF28C786DB1}"/>
          </ac:spMkLst>
        </pc:spChg>
        <pc:spChg chg="add">
          <ac:chgData name="Adam Fierek" userId="S::afierek@sp5lipno.onmicrosoft.com::79413b11-71f3-4a6d-931d-24fe18857a05" providerId="AD" clId="Web-{BE712A17-01F5-4A0D-B068-E5F5B77E21AB}" dt="2021-05-05T11:57:53.194" v="140"/>
          <ac:spMkLst>
            <pc:docMk/>
            <pc:sldMk cId="1155085894" sldId="257"/>
            <ac:spMk id="17" creationId="{7D6BF779-0B8C-4CC2-9268-9506AD0C5331}"/>
          </ac:spMkLst>
        </pc:spChg>
        <pc:spChg chg="add">
          <ac:chgData name="Adam Fierek" userId="S::afierek@sp5lipno.onmicrosoft.com::79413b11-71f3-4a6d-931d-24fe18857a05" providerId="AD" clId="Web-{BE712A17-01F5-4A0D-B068-E5F5B77E21AB}" dt="2021-05-05T11:57:53.194" v="140"/>
          <ac:spMkLst>
            <pc:docMk/>
            <pc:sldMk cId="1155085894" sldId="257"/>
            <ac:spMk id="19" creationId="{489B7BFD-8F45-4093-AD9C-91B15B0503D9}"/>
          </ac:spMkLst>
        </pc:spChg>
        <pc:grpChg chg="add">
          <ac:chgData name="Adam Fierek" userId="S::afierek@sp5lipno.onmicrosoft.com::79413b11-71f3-4a6d-931d-24fe18857a05" providerId="AD" clId="Web-{BE712A17-01F5-4A0D-B068-E5F5B77E21AB}" dt="2021-05-05T11:57:53.194" v="140"/>
          <ac:grpSpMkLst>
            <pc:docMk/>
            <pc:sldMk cId="1155085894" sldId="257"/>
            <ac:grpSpMk id="10" creationId="{8A351602-3772-4279-B0D3-A523F6F6EAB3}"/>
          </ac:grpSpMkLst>
        </pc:grpChg>
        <pc:grpChg chg="add">
          <ac:chgData name="Adam Fierek" userId="S::afierek@sp5lipno.onmicrosoft.com::79413b11-71f3-4a6d-931d-24fe18857a05" providerId="AD" clId="Web-{BE712A17-01F5-4A0D-B068-E5F5B77E21AB}" dt="2021-05-05T11:57:53.194" v="140"/>
          <ac:grpSpMkLst>
            <pc:docMk/>
            <pc:sldMk cId="1155085894" sldId="257"/>
            <ac:grpSpMk id="21" creationId="{19C50935-4DD3-46C8-B0BE-74860460EFCF}"/>
          </ac:grpSpMkLst>
        </pc:grpChg>
        <pc:grpChg chg="add">
          <ac:chgData name="Adam Fierek" userId="S::afierek@sp5lipno.onmicrosoft.com::79413b11-71f3-4a6d-931d-24fe18857a05" providerId="AD" clId="Web-{BE712A17-01F5-4A0D-B068-E5F5B77E21AB}" dt="2021-05-05T11:57:53.194" v="140"/>
          <ac:grpSpMkLst>
            <pc:docMk/>
            <pc:sldMk cId="1155085894" sldId="257"/>
            <ac:grpSpMk id="25" creationId="{EC86BE98-673F-469D-B15E-8B6305CE3A58}"/>
          </ac:grpSpMkLst>
        </pc:grpChg>
        <pc:grpChg chg="add">
          <ac:chgData name="Adam Fierek" userId="S::afierek@sp5lipno.onmicrosoft.com::79413b11-71f3-4a6d-931d-24fe18857a05" providerId="AD" clId="Web-{BE712A17-01F5-4A0D-B068-E5F5B77E21AB}" dt="2021-05-05T11:57:53.194" v="140"/>
          <ac:grpSpMkLst>
            <pc:docMk/>
            <pc:sldMk cId="1155085894" sldId="257"/>
            <ac:grpSpMk id="33" creationId="{F70AAE9F-D40D-4A06-A542-AB26D8AB98F2}"/>
          </ac:grpSpMkLst>
        </pc:grpChg>
        <pc:picChg chg="add mod">
          <ac:chgData name="Adam Fierek" userId="S::afierek@sp5lipno.onmicrosoft.com::79413b11-71f3-4a6d-931d-24fe18857a05" providerId="AD" clId="Web-{BE712A17-01F5-4A0D-B068-E5F5B77E21AB}" dt="2021-05-05T11:57:53.194" v="140"/>
          <ac:picMkLst>
            <pc:docMk/>
            <pc:sldMk cId="1155085894" sldId="257"/>
            <ac:picMk id="4" creationId="{FEEAFCAC-E287-4E1A-BD18-A552D980EB87}"/>
          </ac:picMkLst>
        </pc:picChg>
      </pc:sldChg>
      <pc:sldChg chg="addSp delSp modSp new mod setBg">
        <pc:chgData name="Adam Fierek" userId="S::afierek@sp5lipno.onmicrosoft.com::79413b11-71f3-4a6d-931d-24fe18857a05" providerId="AD" clId="Web-{BE712A17-01F5-4A0D-B068-E5F5B77E21AB}" dt="2021-05-05T12:08:56.741" v="493" actId="20577"/>
        <pc:sldMkLst>
          <pc:docMk/>
          <pc:sldMk cId="1343481701" sldId="258"/>
        </pc:sldMkLst>
        <pc:spChg chg="mod">
          <ac:chgData name="Adam Fierek" userId="S::afierek@sp5lipno.onmicrosoft.com::79413b11-71f3-4a6d-931d-24fe18857a05" providerId="AD" clId="Web-{BE712A17-01F5-4A0D-B068-E5F5B77E21AB}" dt="2021-05-05T12:00:04.634" v="195"/>
          <ac:spMkLst>
            <pc:docMk/>
            <pc:sldMk cId="1343481701" sldId="258"/>
            <ac:spMk id="2" creationId="{114BDD2B-8232-49F7-9607-ED5BD226BC86}"/>
          </ac:spMkLst>
        </pc:spChg>
        <pc:spChg chg="del">
          <ac:chgData name="Adam Fierek" userId="S::afierek@sp5lipno.onmicrosoft.com::79413b11-71f3-4a6d-931d-24fe18857a05" providerId="AD" clId="Web-{BE712A17-01F5-4A0D-B068-E5F5B77E21AB}" dt="2021-05-05T11:59:44.321" v="190"/>
          <ac:spMkLst>
            <pc:docMk/>
            <pc:sldMk cId="1343481701" sldId="258"/>
            <ac:spMk id="3" creationId="{1EAEC7B4-9F6C-44D8-9B2B-A8432B3126B2}"/>
          </ac:spMkLst>
        </pc:spChg>
        <pc:spChg chg="add mod">
          <ac:chgData name="Adam Fierek" userId="S::afierek@sp5lipno.onmicrosoft.com::79413b11-71f3-4a6d-931d-24fe18857a05" providerId="AD" clId="Web-{BE712A17-01F5-4A0D-B068-E5F5B77E21AB}" dt="2021-05-05T12:08:56.741" v="493" actId="20577"/>
          <ac:spMkLst>
            <pc:docMk/>
            <pc:sldMk cId="1343481701" sldId="258"/>
            <ac:spMk id="8" creationId="{5D189EA3-360B-4ECE-8EA4-CB7D6711AE78}"/>
          </ac:spMkLst>
        </pc:spChg>
        <pc:spChg chg="add">
          <ac:chgData name="Adam Fierek" userId="S::afierek@sp5lipno.onmicrosoft.com::79413b11-71f3-4a6d-931d-24fe18857a05" providerId="AD" clId="Web-{BE712A17-01F5-4A0D-B068-E5F5B77E21AB}" dt="2021-05-05T12:00:04.634" v="195"/>
          <ac:spMkLst>
            <pc:docMk/>
            <pc:sldMk cId="1343481701" sldId="258"/>
            <ac:spMk id="11" creationId="{5A0118C5-4F8D-4CF4-BADD-53FEACC6C42A}"/>
          </ac:spMkLst>
        </pc:spChg>
        <pc:spChg chg="add">
          <ac:chgData name="Adam Fierek" userId="S::afierek@sp5lipno.onmicrosoft.com::79413b11-71f3-4a6d-931d-24fe18857a05" providerId="AD" clId="Web-{BE712A17-01F5-4A0D-B068-E5F5B77E21AB}" dt="2021-05-05T12:00:04.634" v="195"/>
          <ac:spMkLst>
            <pc:docMk/>
            <pc:sldMk cId="1343481701" sldId="258"/>
            <ac:spMk id="13" creationId="{F98F79A4-A6C7-4101-B1E9-27E05CB7CFA0}"/>
          </ac:spMkLst>
        </pc:spChg>
        <pc:spChg chg="add">
          <ac:chgData name="Adam Fierek" userId="S::afierek@sp5lipno.onmicrosoft.com::79413b11-71f3-4a6d-931d-24fe18857a05" providerId="AD" clId="Web-{BE712A17-01F5-4A0D-B068-E5F5B77E21AB}" dt="2021-05-05T12:00:04.634" v="195"/>
          <ac:spMkLst>
            <pc:docMk/>
            <pc:sldMk cId="1343481701" sldId="258"/>
            <ac:spMk id="15" creationId="{79AFCB35-9C04-4524-A0B1-57FF6865D013}"/>
          </ac:spMkLst>
        </pc:spChg>
        <pc:spChg chg="add del">
          <ac:chgData name="Adam Fierek" userId="S::afierek@sp5lipno.onmicrosoft.com::79413b11-71f3-4a6d-931d-24fe18857a05" providerId="AD" clId="Web-{BE712A17-01F5-4A0D-B068-E5F5B77E21AB}" dt="2021-05-05T12:00:04.619" v="194"/>
          <ac:spMkLst>
            <pc:docMk/>
            <pc:sldMk cId="1343481701" sldId="258"/>
            <ac:spMk id="16" creationId="{7D6BF779-0B8C-4CC2-9268-9506AD0C5331}"/>
          </ac:spMkLst>
        </pc:spChg>
        <pc:spChg chg="add">
          <ac:chgData name="Adam Fierek" userId="S::afierek@sp5lipno.onmicrosoft.com::79413b11-71f3-4a6d-931d-24fe18857a05" providerId="AD" clId="Web-{BE712A17-01F5-4A0D-B068-E5F5B77E21AB}" dt="2021-05-05T12:00:04.634" v="195"/>
          <ac:spMkLst>
            <pc:docMk/>
            <pc:sldMk cId="1343481701" sldId="258"/>
            <ac:spMk id="17" creationId="{D11AD2AD-0BA0-4DD3-8EEA-84686A0E718C}"/>
          </ac:spMkLst>
        </pc:spChg>
        <pc:spChg chg="add del">
          <ac:chgData name="Adam Fierek" userId="S::afierek@sp5lipno.onmicrosoft.com::79413b11-71f3-4a6d-931d-24fe18857a05" providerId="AD" clId="Web-{BE712A17-01F5-4A0D-B068-E5F5B77E21AB}" dt="2021-05-05T12:00:04.619" v="194"/>
          <ac:spMkLst>
            <pc:docMk/>
            <pc:sldMk cId="1343481701" sldId="258"/>
            <ac:spMk id="18" creationId="{8B646C36-EEEC-4D52-8E8E-206F4CD8A3DA}"/>
          </ac:spMkLst>
        </pc:spChg>
        <pc:spChg chg="add">
          <ac:chgData name="Adam Fierek" userId="S::afierek@sp5lipno.onmicrosoft.com::79413b11-71f3-4a6d-931d-24fe18857a05" providerId="AD" clId="Web-{BE712A17-01F5-4A0D-B068-E5F5B77E21AB}" dt="2021-05-05T12:00:04.634" v="195"/>
          <ac:spMkLst>
            <pc:docMk/>
            <pc:sldMk cId="1343481701" sldId="258"/>
            <ac:spMk id="19" creationId="{83C8019B-3985-409B-9B87-494B974EE9A2}"/>
          </ac:spMkLst>
        </pc:spChg>
        <pc:spChg chg="add">
          <ac:chgData name="Adam Fierek" userId="S::afierek@sp5lipno.onmicrosoft.com::79413b11-71f3-4a6d-931d-24fe18857a05" providerId="AD" clId="Web-{BE712A17-01F5-4A0D-B068-E5F5B77E21AB}" dt="2021-05-05T12:00:04.634" v="195"/>
          <ac:spMkLst>
            <pc:docMk/>
            <pc:sldMk cId="1343481701" sldId="258"/>
            <ac:spMk id="21" creationId="{9E5C5460-229E-46C8-A712-CC317985420F}"/>
          </ac:spMkLst>
        </pc:spChg>
        <pc:spChg chg="add">
          <ac:chgData name="Adam Fierek" userId="S::afierek@sp5lipno.onmicrosoft.com::79413b11-71f3-4a6d-931d-24fe18857a05" providerId="AD" clId="Web-{BE712A17-01F5-4A0D-B068-E5F5B77E21AB}" dt="2021-05-05T12:00:04.634" v="195"/>
          <ac:spMkLst>
            <pc:docMk/>
            <pc:sldMk cId="1343481701" sldId="258"/>
            <ac:spMk id="23" creationId="{B85A4DB3-61AA-49A1-85A9-B3397CD519AB}"/>
          </ac:spMkLst>
        </pc:spChg>
        <pc:spChg chg="add del">
          <ac:chgData name="Adam Fierek" userId="S::afierek@sp5lipno.onmicrosoft.com::79413b11-71f3-4a6d-931d-24fe18857a05" providerId="AD" clId="Web-{BE712A17-01F5-4A0D-B068-E5F5B77E21AB}" dt="2021-05-05T12:00:04.619" v="194"/>
          <ac:spMkLst>
            <pc:docMk/>
            <pc:sldMk cId="1343481701" sldId="258"/>
            <ac:spMk id="24" creationId="{8258443E-B333-44F4-8D49-1EAB1C1A4613}"/>
          </ac:spMkLst>
        </pc:spChg>
        <pc:spChg chg="add del">
          <ac:chgData name="Adam Fierek" userId="S::afierek@sp5lipno.onmicrosoft.com::79413b11-71f3-4a6d-931d-24fe18857a05" providerId="AD" clId="Web-{BE712A17-01F5-4A0D-B068-E5F5B77E21AB}" dt="2021-05-05T12:00:04.619" v="194"/>
          <ac:spMkLst>
            <pc:docMk/>
            <pc:sldMk cId="1343481701" sldId="258"/>
            <ac:spMk id="33" creationId="{4FB204DF-284E-45F6-A017-79A4DF57BCCB}"/>
          </ac:spMkLst>
        </pc:spChg>
        <pc:spChg chg="add del">
          <ac:chgData name="Adam Fierek" userId="S::afierek@sp5lipno.onmicrosoft.com::79413b11-71f3-4a6d-931d-24fe18857a05" providerId="AD" clId="Web-{BE712A17-01F5-4A0D-B068-E5F5B77E21AB}" dt="2021-05-05T12:00:04.619" v="194"/>
          <ac:spMkLst>
            <pc:docMk/>
            <pc:sldMk cId="1343481701" sldId="258"/>
            <ac:spMk id="35" creationId="{EB8560A9-B281-46EB-A304-1E4A5A00D6A9}"/>
          </ac:spMkLst>
        </pc:spChg>
        <pc:spChg chg="add del">
          <ac:chgData name="Adam Fierek" userId="S::afierek@sp5lipno.onmicrosoft.com::79413b11-71f3-4a6d-931d-24fe18857a05" providerId="AD" clId="Web-{BE712A17-01F5-4A0D-B068-E5F5B77E21AB}" dt="2021-05-05T12:00:04.619" v="194"/>
          <ac:spMkLst>
            <pc:docMk/>
            <pc:sldMk cId="1343481701" sldId="258"/>
            <ac:spMk id="37" creationId="{4D1A5E71-B6B6-486A-8CDC-C7ABD9B903F6}"/>
          </ac:spMkLst>
        </pc:spChg>
        <pc:spChg chg="add del">
          <ac:chgData name="Adam Fierek" userId="S::afierek@sp5lipno.onmicrosoft.com::79413b11-71f3-4a6d-931d-24fe18857a05" providerId="AD" clId="Web-{BE712A17-01F5-4A0D-B068-E5F5B77E21AB}" dt="2021-05-05T12:00:04.619" v="194"/>
          <ac:spMkLst>
            <pc:docMk/>
            <pc:sldMk cId="1343481701" sldId="258"/>
            <ac:spMk id="39" creationId="{667882DD-56E8-460E-99D5-86E71982D5AB}"/>
          </ac:spMkLst>
        </pc:spChg>
        <pc:grpChg chg="add del">
          <ac:chgData name="Adam Fierek" userId="S::afierek@sp5lipno.onmicrosoft.com::79413b11-71f3-4a6d-931d-24fe18857a05" providerId="AD" clId="Web-{BE712A17-01F5-4A0D-B068-E5F5B77E21AB}" dt="2021-05-05T12:00:04.619" v="194"/>
          <ac:grpSpMkLst>
            <pc:docMk/>
            <pc:sldMk cId="1343481701" sldId="258"/>
            <ac:grpSpMk id="9" creationId="{8A351602-3772-4279-B0D3-A523F6F6EAB3}"/>
          </ac:grpSpMkLst>
        </pc:grpChg>
        <pc:grpChg chg="add del">
          <ac:chgData name="Adam Fierek" userId="S::afierek@sp5lipno.onmicrosoft.com::79413b11-71f3-4a6d-931d-24fe18857a05" providerId="AD" clId="Web-{BE712A17-01F5-4A0D-B068-E5F5B77E21AB}" dt="2021-05-05T12:00:04.619" v="194"/>
          <ac:grpSpMkLst>
            <pc:docMk/>
            <pc:sldMk cId="1343481701" sldId="258"/>
            <ac:grpSpMk id="20" creationId="{B2EBBF56-923D-48A7-9F8F-86E33CFA3EF9}"/>
          </ac:grpSpMkLst>
        </pc:grpChg>
        <pc:grpChg chg="add">
          <ac:chgData name="Adam Fierek" userId="S::afierek@sp5lipno.onmicrosoft.com::79413b11-71f3-4a6d-931d-24fe18857a05" providerId="AD" clId="Web-{BE712A17-01F5-4A0D-B068-E5F5B77E21AB}" dt="2021-05-05T12:00:04.634" v="195"/>
          <ac:grpSpMkLst>
            <pc:docMk/>
            <pc:sldMk cId="1343481701" sldId="258"/>
            <ac:grpSpMk id="25" creationId="{0C156BF8-7FF7-440F-BE2B-417DFFE8BFA5}"/>
          </ac:grpSpMkLst>
        </pc:grpChg>
        <pc:grpChg chg="add del">
          <ac:chgData name="Adam Fierek" userId="S::afierek@sp5lipno.onmicrosoft.com::79413b11-71f3-4a6d-931d-24fe18857a05" providerId="AD" clId="Web-{BE712A17-01F5-4A0D-B068-E5F5B77E21AB}" dt="2021-05-05T12:00:04.619" v="194"/>
          <ac:grpSpMkLst>
            <pc:docMk/>
            <pc:sldMk cId="1343481701" sldId="258"/>
            <ac:grpSpMk id="26" creationId="{FB9739EB-7F66-433D-841F-AB3CD18700B7}"/>
          </ac:grpSpMkLst>
        </pc:grpChg>
        <pc:picChg chg="add mod ord">
          <ac:chgData name="Adam Fierek" userId="S::afierek@sp5lipno.onmicrosoft.com::79413b11-71f3-4a6d-931d-24fe18857a05" providerId="AD" clId="Web-{BE712A17-01F5-4A0D-B068-E5F5B77E21AB}" dt="2021-05-05T12:00:04.634" v="195"/>
          <ac:picMkLst>
            <pc:docMk/>
            <pc:sldMk cId="1343481701" sldId="258"/>
            <ac:picMk id="4" creationId="{83DA36DE-7BD4-4129-9077-155321F6A86C}"/>
          </ac:picMkLst>
        </pc:picChg>
      </pc:sldChg>
      <pc:sldChg chg="addSp modSp new mod setBg">
        <pc:chgData name="Adam Fierek" userId="S::afierek@sp5lipno.onmicrosoft.com::79413b11-71f3-4a6d-931d-24fe18857a05" providerId="AD" clId="Web-{BE712A17-01F5-4A0D-B068-E5F5B77E21AB}" dt="2021-05-05T12:05:25.705" v="342"/>
        <pc:sldMkLst>
          <pc:docMk/>
          <pc:sldMk cId="393773256" sldId="259"/>
        </pc:sldMkLst>
        <pc:spChg chg="mod">
          <ac:chgData name="Adam Fierek" userId="S::afierek@sp5lipno.onmicrosoft.com::79413b11-71f3-4a6d-931d-24fe18857a05" providerId="AD" clId="Web-{BE712A17-01F5-4A0D-B068-E5F5B77E21AB}" dt="2021-05-05T12:05:25.705" v="342"/>
          <ac:spMkLst>
            <pc:docMk/>
            <pc:sldMk cId="393773256" sldId="259"/>
            <ac:spMk id="2" creationId="{DE17C58C-2E99-47E3-993A-EFE2DBB0F37F}"/>
          </ac:spMkLst>
        </pc:spChg>
        <pc:spChg chg="mod">
          <ac:chgData name="Adam Fierek" userId="S::afierek@sp5lipno.onmicrosoft.com::79413b11-71f3-4a6d-931d-24fe18857a05" providerId="AD" clId="Web-{BE712A17-01F5-4A0D-B068-E5F5B77E21AB}" dt="2021-05-05T12:05:25.705" v="342"/>
          <ac:spMkLst>
            <pc:docMk/>
            <pc:sldMk cId="393773256" sldId="259"/>
            <ac:spMk id="3" creationId="{B8922AA9-02C6-47A1-B99A-C192B2C10EE7}"/>
          </ac:spMkLst>
        </pc:spChg>
        <pc:spChg chg="add">
          <ac:chgData name="Adam Fierek" userId="S::afierek@sp5lipno.onmicrosoft.com::79413b11-71f3-4a6d-931d-24fe18857a05" providerId="AD" clId="Web-{BE712A17-01F5-4A0D-B068-E5F5B77E21AB}" dt="2021-05-05T12:05:25.705" v="342"/>
          <ac:spMkLst>
            <pc:docMk/>
            <pc:sldMk cId="393773256" sldId="259"/>
            <ac:spMk id="10" creationId="{5A0118C5-4F8D-4CF4-BADD-53FEACC6C42A}"/>
          </ac:spMkLst>
        </pc:spChg>
        <pc:spChg chg="add">
          <ac:chgData name="Adam Fierek" userId="S::afierek@sp5lipno.onmicrosoft.com::79413b11-71f3-4a6d-931d-24fe18857a05" providerId="AD" clId="Web-{BE712A17-01F5-4A0D-B068-E5F5B77E21AB}" dt="2021-05-05T12:05:25.705" v="342"/>
          <ac:spMkLst>
            <pc:docMk/>
            <pc:sldMk cId="393773256" sldId="259"/>
            <ac:spMk id="12" creationId="{F98F79A4-A6C7-4101-B1E9-27E05CB7CFA0}"/>
          </ac:spMkLst>
        </pc:spChg>
        <pc:spChg chg="add">
          <ac:chgData name="Adam Fierek" userId="S::afierek@sp5lipno.onmicrosoft.com::79413b11-71f3-4a6d-931d-24fe18857a05" providerId="AD" clId="Web-{BE712A17-01F5-4A0D-B068-E5F5B77E21AB}" dt="2021-05-05T12:05:25.705" v="342"/>
          <ac:spMkLst>
            <pc:docMk/>
            <pc:sldMk cId="393773256" sldId="259"/>
            <ac:spMk id="14" creationId="{79AFCB35-9C04-4524-A0B1-57FF6865D013}"/>
          </ac:spMkLst>
        </pc:spChg>
        <pc:spChg chg="add">
          <ac:chgData name="Adam Fierek" userId="S::afierek@sp5lipno.onmicrosoft.com::79413b11-71f3-4a6d-931d-24fe18857a05" providerId="AD" clId="Web-{BE712A17-01F5-4A0D-B068-E5F5B77E21AB}" dt="2021-05-05T12:05:25.705" v="342"/>
          <ac:spMkLst>
            <pc:docMk/>
            <pc:sldMk cId="393773256" sldId="259"/>
            <ac:spMk id="16" creationId="{D11AD2AD-0BA0-4DD3-8EEA-84686A0E718C}"/>
          </ac:spMkLst>
        </pc:spChg>
        <pc:spChg chg="add">
          <ac:chgData name="Adam Fierek" userId="S::afierek@sp5lipno.onmicrosoft.com::79413b11-71f3-4a6d-931d-24fe18857a05" providerId="AD" clId="Web-{BE712A17-01F5-4A0D-B068-E5F5B77E21AB}" dt="2021-05-05T12:05:25.705" v="342"/>
          <ac:spMkLst>
            <pc:docMk/>
            <pc:sldMk cId="393773256" sldId="259"/>
            <ac:spMk id="18" creationId="{83C8019B-3985-409B-9B87-494B974EE9A2}"/>
          </ac:spMkLst>
        </pc:spChg>
        <pc:spChg chg="add">
          <ac:chgData name="Adam Fierek" userId="S::afierek@sp5lipno.onmicrosoft.com::79413b11-71f3-4a6d-931d-24fe18857a05" providerId="AD" clId="Web-{BE712A17-01F5-4A0D-B068-E5F5B77E21AB}" dt="2021-05-05T12:05:25.705" v="342"/>
          <ac:spMkLst>
            <pc:docMk/>
            <pc:sldMk cId="393773256" sldId="259"/>
            <ac:spMk id="20" creationId="{9E5C5460-229E-46C8-A712-CC317985420F}"/>
          </ac:spMkLst>
        </pc:spChg>
        <pc:spChg chg="add">
          <ac:chgData name="Adam Fierek" userId="S::afierek@sp5lipno.onmicrosoft.com::79413b11-71f3-4a6d-931d-24fe18857a05" providerId="AD" clId="Web-{BE712A17-01F5-4A0D-B068-E5F5B77E21AB}" dt="2021-05-05T12:05:25.705" v="342"/>
          <ac:spMkLst>
            <pc:docMk/>
            <pc:sldMk cId="393773256" sldId="259"/>
            <ac:spMk id="22" creationId="{B85A4DB3-61AA-49A1-85A9-B3397CD519AB}"/>
          </ac:spMkLst>
        </pc:spChg>
        <pc:grpChg chg="add">
          <ac:chgData name="Adam Fierek" userId="S::afierek@sp5lipno.onmicrosoft.com::79413b11-71f3-4a6d-931d-24fe18857a05" providerId="AD" clId="Web-{BE712A17-01F5-4A0D-B068-E5F5B77E21AB}" dt="2021-05-05T12:05:25.705" v="342"/>
          <ac:grpSpMkLst>
            <pc:docMk/>
            <pc:sldMk cId="393773256" sldId="259"/>
            <ac:grpSpMk id="24" creationId="{0C156BF8-7FF7-440F-BE2B-417DFFE8BFA5}"/>
          </ac:grpSpMkLst>
        </pc:grpChg>
        <pc:picChg chg="mod">
          <ac:chgData name="Adam Fierek" userId="S::afierek@sp5lipno.onmicrosoft.com::79413b11-71f3-4a6d-931d-24fe18857a05" providerId="AD" clId="Web-{BE712A17-01F5-4A0D-B068-E5F5B77E21AB}" dt="2021-05-05T12:05:25.705" v="342"/>
          <ac:picMkLst>
            <pc:docMk/>
            <pc:sldMk cId="393773256" sldId="259"/>
            <ac:picMk id="4" creationId="{EC559911-375B-4AC1-9661-7760110DF621}"/>
          </ac:picMkLst>
        </pc:picChg>
      </pc:sldChg>
      <pc:sldChg chg="addSp modSp new mod setBg">
        <pc:chgData name="Adam Fierek" userId="S::afierek@sp5lipno.onmicrosoft.com::79413b11-71f3-4a6d-931d-24fe18857a05" providerId="AD" clId="Web-{BE712A17-01F5-4A0D-B068-E5F5B77E21AB}" dt="2021-05-05T12:09:14.288" v="496"/>
        <pc:sldMkLst>
          <pc:docMk/>
          <pc:sldMk cId="4289524684" sldId="260"/>
        </pc:sldMkLst>
        <pc:spChg chg="mod">
          <ac:chgData name="Adam Fierek" userId="S::afierek@sp5lipno.onmicrosoft.com::79413b11-71f3-4a6d-931d-24fe18857a05" providerId="AD" clId="Web-{BE712A17-01F5-4A0D-B068-E5F5B77E21AB}" dt="2021-05-05T12:09:14.288" v="496"/>
          <ac:spMkLst>
            <pc:docMk/>
            <pc:sldMk cId="4289524684" sldId="260"/>
            <ac:spMk id="2" creationId="{B760E637-35A1-4736-AD93-F7D4B1E49C56}"/>
          </ac:spMkLst>
        </pc:spChg>
        <pc:spChg chg="mod">
          <ac:chgData name="Adam Fierek" userId="S::afierek@sp5lipno.onmicrosoft.com::79413b11-71f3-4a6d-931d-24fe18857a05" providerId="AD" clId="Web-{BE712A17-01F5-4A0D-B068-E5F5B77E21AB}" dt="2021-05-05T12:09:14.288" v="496"/>
          <ac:spMkLst>
            <pc:docMk/>
            <pc:sldMk cId="4289524684" sldId="260"/>
            <ac:spMk id="3" creationId="{7D6FEADB-08FF-4CA3-92E6-513149563670}"/>
          </ac:spMkLst>
        </pc:spChg>
        <pc:spChg chg="add">
          <ac:chgData name="Adam Fierek" userId="S::afierek@sp5lipno.onmicrosoft.com::79413b11-71f3-4a6d-931d-24fe18857a05" providerId="AD" clId="Web-{BE712A17-01F5-4A0D-B068-E5F5B77E21AB}" dt="2021-05-05T12:09:14.288" v="496"/>
          <ac:spMkLst>
            <pc:docMk/>
            <pc:sldMk cId="4289524684" sldId="260"/>
            <ac:spMk id="9" creationId="{5A0118C5-4F8D-4CF4-BADD-53FEACC6C42A}"/>
          </ac:spMkLst>
        </pc:spChg>
        <pc:spChg chg="add">
          <ac:chgData name="Adam Fierek" userId="S::afierek@sp5lipno.onmicrosoft.com::79413b11-71f3-4a6d-931d-24fe18857a05" providerId="AD" clId="Web-{BE712A17-01F5-4A0D-B068-E5F5B77E21AB}" dt="2021-05-05T12:09:14.288" v="496"/>
          <ac:spMkLst>
            <pc:docMk/>
            <pc:sldMk cId="4289524684" sldId="260"/>
            <ac:spMk id="11" creationId="{F98F79A4-A6C7-4101-B1E9-27E05CB7CFA0}"/>
          </ac:spMkLst>
        </pc:spChg>
        <pc:spChg chg="add">
          <ac:chgData name="Adam Fierek" userId="S::afierek@sp5lipno.onmicrosoft.com::79413b11-71f3-4a6d-931d-24fe18857a05" providerId="AD" clId="Web-{BE712A17-01F5-4A0D-B068-E5F5B77E21AB}" dt="2021-05-05T12:09:14.288" v="496"/>
          <ac:spMkLst>
            <pc:docMk/>
            <pc:sldMk cId="4289524684" sldId="260"/>
            <ac:spMk id="13" creationId="{79AFCB35-9C04-4524-A0B1-57FF6865D013}"/>
          </ac:spMkLst>
        </pc:spChg>
        <pc:spChg chg="add">
          <ac:chgData name="Adam Fierek" userId="S::afierek@sp5lipno.onmicrosoft.com::79413b11-71f3-4a6d-931d-24fe18857a05" providerId="AD" clId="Web-{BE712A17-01F5-4A0D-B068-E5F5B77E21AB}" dt="2021-05-05T12:09:14.288" v="496"/>
          <ac:spMkLst>
            <pc:docMk/>
            <pc:sldMk cId="4289524684" sldId="260"/>
            <ac:spMk id="15" creationId="{D11AD2AD-0BA0-4DD3-8EEA-84686A0E718C}"/>
          </ac:spMkLst>
        </pc:spChg>
        <pc:spChg chg="add">
          <ac:chgData name="Adam Fierek" userId="S::afierek@sp5lipno.onmicrosoft.com::79413b11-71f3-4a6d-931d-24fe18857a05" providerId="AD" clId="Web-{BE712A17-01F5-4A0D-B068-E5F5B77E21AB}" dt="2021-05-05T12:09:14.288" v="496"/>
          <ac:spMkLst>
            <pc:docMk/>
            <pc:sldMk cId="4289524684" sldId="260"/>
            <ac:spMk id="17" creationId="{83C8019B-3985-409B-9B87-494B974EE9A2}"/>
          </ac:spMkLst>
        </pc:spChg>
        <pc:spChg chg="add">
          <ac:chgData name="Adam Fierek" userId="S::afierek@sp5lipno.onmicrosoft.com::79413b11-71f3-4a6d-931d-24fe18857a05" providerId="AD" clId="Web-{BE712A17-01F5-4A0D-B068-E5F5B77E21AB}" dt="2021-05-05T12:09:14.288" v="496"/>
          <ac:spMkLst>
            <pc:docMk/>
            <pc:sldMk cId="4289524684" sldId="260"/>
            <ac:spMk id="19" creationId="{9E5C5460-229E-46C8-A712-CC317985420F}"/>
          </ac:spMkLst>
        </pc:spChg>
        <pc:spChg chg="add">
          <ac:chgData name="Adam Fierek" userId="S::afierek@sp5lipno.onmicrosoft.com::79413b11-71f3-4a6d-931d-24fe18857a05" providerId="AD" clId="Web-{BE712A17-01F5-4A0D-B068-E5F5B77E21AB}" dt="2021-05-05T12:09:14.288" v="496"/>
          <ac:spMkLst>
            <pc:docMk/>
            <pc:sldMk cId="4289524684" sldId="260"/>
            <ac:spMk id="21" creationId="{B85A4DB3-61AA-49A1-85A9-B3397CD519AB}"/>
          </ac:spMkLst>
        </pc:spChg>
        <pc:grpChg chg="add">
          <ac:chgData name="Adam Fierek" userId="S::afierek@sp5lipno.onmicrosoft.com::79413b11-71f3-4a6d-931d-24fe18857a05" providerId="AD" clId="Web-{BE712A17-01F5-4A0D-B068-E5F5B77E21AB}" dt="2021-05-05T12:09:14.288" v="496"/>
          <ac:grpSpMkLst>
            <pc:docMk/>
            <pc:sldMk cId="4289524684" sldId="260"/>
            <ac:grpSpMk id="23" creationId="{0C156BF8-7FF7-440F-BE2B-417DFFE8BFA5}"/>
          </ac:grpSpMkLst>
        </pc:grpChg>
        <pc:picChg chg="add mod">
          <ac:chgData name="Adam Fierek" userId="S::afierek@sp5lipno.onmicrosoft.com::79413b11-71f3-4a6d-931d-24fe18857a05" providerId="AD" clId="Web-{BE712A17-01F5-4A0D-B068-E5F5B77E21AB}" dt="2021-05-05T12:09:14.288" v="496"/>
          <ac:picMkLst>
            <pc:docMk/>
            <pc:sldMk cId="4289524684" sldId="260"/>
            <ac:picMk id="4" creationId="{4425B280-C2FD-4DA9-8623-4D235231349E}"/>
          </ac:picMkLst>
        </pc:picChg>
      </pc:sldChg>
      <pc:sldChg chg="new ord">
        <pc:chgData name="Adam Fierek" userId="S::afierek@sp5lipno.onmicrosoft.com::79413b11-71f3-4a6d-931d-24fe18857a05" providerId="AD" clId="Web-{BE712A17-01F5-4A0D-B068-E5F5B77E21AB}" dt="2021-05-05T12:08:26.037" v="463"/>
        <pc:sldMkLst>
          <pc:docMk/>
          <pc:sldMk cId="1605222566" sldId="261"/>
        </pc:sldMkLst>
      </pc:sldChg>
      <pc:sldChg chg="new">
        <pc:chgData name="Adam Fierek" userId="S::afierek@sp5lipno.onmicrosoft.com::79413b11-71f3-4a6d-931d-24fe18857a05" providerId="AD" clId="Web-{BE712A17-01F5-4A0D-B068-E5F5B77E21AB}" dt="2021-05-05T11:55:58.707" v="42"/>
        <pc:sldMkLst>
          <pc:docMk/>
          <pc:sldMk cId="3509164207" sldId="262"/>
        </pc:sldMkLst>
      </pc:sldChg>
      <pc:sldMasterChg chg="del delSldLayout">
        <pc:chgData name="Adam Fierek" userId="S::afierek@sp5lipno.onmicrosoft.com::79413b11-71f3-4a6d-931d-24fe18857a05" providerId="AD" clId="Web-{BE712A17-01F5-4A0D-B068-E5F5B77E21AB}" dt="2021-05-05T11:54:52.142" v="0"/>
        <pc:sldMasterMkLst>
          <pc:docMk/>
          <pc:sldMasterMk cId="3926633689" sldId="2147483648"/>
        </pc:sldMasterMkLst>
        <pc:sldLayoutChg chg="del">
          <pc:chgData name="Adam Fierek" userId="S::afierek@sp5lipno.onmicrosoft.com::79413b11-71f3-4a6d-931d-24fe18857a05" providerId="AD" clId="Web-{BE712A17-01F5-4A0D-B068-E5F5B77E21AB}" dt="2021-05-05T11:54:52.142" v="0"/>
          <pc:sldLayoutMkLst>
            <pc:docMk/>
            <pc:sldMasterMk cId="3926633689" sldId="2147483648"/>
            <pc:sldLayoutMk cId="3391757436" sldId="2147483649"/>
          </pc:sldLayoutMkLst>
        </pc:sldLayoutChg>
        <pc:sldLayoutChg chg="del">
          <pc:chgData name="Adam Fierek" userId="S::afierek@sp5lipno.onmicrosoft.com::79413b11-71f3-4a6d-931d-24fe18857a05" providerId="AD" clId="Web-{BE712A17-01F5-4A0D-B068-E5F5B77E21AB}" dt="2021-05-05T11:54:52.142" v="0"/>
          <pc:sldLayoutMkLst>
            <pc:docMk/>
            <pc:sldMasterMk cId="3926633689" sldId="2147483648"/>
            <pc:sldLayoutMk cId="967380084" sldId="2147483650"/>
          </pc:sldLayoutMkLst>
        </pc:sldLayoutChg>
        <pc:sldLayoutChg chg="del">
          <pc:chgData name="Adam Fierek" userId="S::afierek@sp5lipno.onmicrosoft.com::79413b11-71f3-4a6d-931d-24fe18857a05" providerId="AD" clId="Web-{BE712A17-01F5-4A0D-B068-E5F5B77E21AB}" dt="2021-05-05T11:54:52.142" v="0"/>
          <pc:sldLayoutMkLst>
            <pc:docMk/>
            <pc:sldMasterMk cId="3926633689" sldId="2147483648"/>
            <pc:sldLayoutMk cId="13234121" sldId="2147483651"/>
          </pc:sldLayoutMkLst>
        </pc:sldLayoutChg>
        <pc:sldLayoutChg chg="del">
          <pc:chgData name="Adam Fierek" userId="S::afierek@sp5lipno.onmicrosoft.com::79413b11-71f3-4a6d-931d-24fe18857a05" providerId="AD" clId="Web-{BE712A17-01F5-4A0D-B068-E5F5B77E21AB}" dt="2021-05-05T11:54:52.142" v="0"/>
          <pc:sldLayoutMkLst>
            <pc:docMk/>
            <pc:sldMasterMk cId="3926633689" sldId="2147483648"/>
            <pc:sldLayoutMk cId="3883036252" sldId="2147483652"/>
          </pc:sldLayoutMkLst>
        </pc:sldLayoutChg>
        <pc:sldLayoutChg chg="del">
          <pc:chgData name="Adam Fierek" userId="S::afierek@sp5lipno.onmicrosoft.com::79413b11-71f3-4a6d-931d-24fe18857a05" providerId="AD" clId="Web-{BE712A17-01F5-4A0D-B068-E5F5B77E21AB}" dt="2021-05-05T11:54:52.142" v="0"/>
          <pc:sldLayoutMkLst>
            <pc:docMk/>
            <pc:sldMasterMk cId="3926633689" sldId="2147483648"/>
            <pc:sldLayoutMk cId="961808292" sldId="2147483653"/>
          </pc:sldLayoutMkLst>
        </pc:sldLayoutChg>
        <pc:sldLayoutChg chg="del">
          <pc:chgData name="Adam Fierek" userId="S::afierek@sp5lipno.onmicrosoft.com::79413b11-71f3-4a6d-931d-24fe18857a05" providerId="AD" clId="Web-{BE712A17-01F5-4A0D-B068-E5F5B77E21AB}" dt="2021-05-05T11:54:52.142" v="0"/>
          <pc:sldLayoutMkLst>
            <pc:docMk/>
            <pc:sldMasterMk cId="3926633689" sldId="2147483648"/>
            <pc:sldLayoutMk cId="1544797292" sldId="2147483654"/>
          </pc:sldLayoutMkLst>
        </pc:sldLayoutChg>
        <pc:sldLayoutChg chg="del">
          <pc:chgData name="Adam Fierek" userId="S::afierek@sp5lipno.onmicrosoft.com::79413b11-71f3-4a6d-931d-24fe18857a05" providerId="AD" clId="Web-{BE712A17-01F5-4A0D-B068-E5F5B77E21AB}" dt="2021-05-05T11:54:52.142" v="0"/>
          <pc:sldLayoutMkLst>
            <pc:docMk/>
            <pc:sldMasterMk cId="3926633689" sldId="2147483648"/>
            <pc:sldLayoutMk cId="1850839136" sldId="2147483655"/>
          </pc:sldLayoutMkLst>
        </pc:sldLayoutChg>
        <pc:sldLayoutChg chg="del">
          <pc:chgData name="Adam Fierek" userId="S::afierek@sp5lipno.onmicrosoft.com::79413b11-71f3-4a6d-931d-24fe18857a05" providerId="AD" clId="Web-{BE712A17-01F5-4A0D-B068-E5F5B77E21AB}" dt="2021-05-05T11:54:52.142" v="0"/>
          <pc:sldLayoutMkLst>
            <pc:docMk/>
            <pc:sldMasterMk cId="3926633689" sldId="2147483648"/>
            <pc:sldLayoutMk cId="2715530444" sldId="2147483656"/>
          </pc:sldLayoutMkLst>
        </pc:sldLayoutChg>
        <pc:sldLayoutChg chg="del">
          <pc:chgData name="Adam Fierek" userId="S::afierek@sp5lipno.onmicrosoft.com::79413b11-71f3-4a6d-931d-24fe18857a05" providerId="AD" clId="Web-{BE712A17-01F5-4A0D-B068-E5F5B77E21AB}" dt="2021-05-05T11:54:52.142" v="0"/>
          <pc:sldLayoutMkLst>
            <pc:docMk/>
            <pc:sldMasterMk cId="3926633689" sldId="2147483648"/>
            <pc:sldLayoutMk cId="3024906009" sldId="2147483657"/>
          </pc:sldLayoutMkLst>
        </pc:sldLayoutChg>
        <pc:sldLayoutChg chg="del">
          <pc:chgData name="Adam Fierek" userId="S::afierek@sp5lipno.onmicrosoft.com::79413b11-71f3-4a6d-931d-24fe18857a05" providerId="AD" clId="Web-{BE712A17-01F5-4A0D-B068-E5F5B77E21AB}" dt="2021-05-05T11:54:52.142" v="0"/>
          <pc:sldLayoutMkLst>
            <pc:docMk/>
            <pc:sldMasterMk cId="3926633689" sldId="2147483648"/>
            <pc:sldLayoutMk cId="2454508176" sldId="2147483658"/>
          </pc:sldLayoutMkLst>
        </pc:sldLayoutChg>
        <pc:sldLayoutChg chg="del">
          <pc:chgData name="Adam Fierek" userId="S::afierek@sp5lipno.onmicrosoft.com::79413b11-71f3-4a6d-931d-24fe18857a05" providerId="AD" clId="Web-{BE712A17-01F5-4A0D-B068-E5F5B77E21AB}" dt="2021-05-05T11:54:52.142" v="0"/>
          <pc:sldLayoutMkLst>
            <pc:docMk/>
            <pc:sldMasterMk cId="3926633689" sldId="2147483648"/>
            <pc:sldLayoutMk cId="1340386666" sldId="2147483659"/>
          </pc:sldLayoutMkLst>
        </pc:sldLayoutChg>
      </pc:sldMasterChg>
      <pc:sldMasterChg chg="add replId addSldLayout">
        <pc:chgData name="Adam Fierek" userId="S::afierek@sp5lipno.onmicrosoft.com::79413b11-71f3-4a6d-931d-24fe18857a05" providerId="AD" clId="Web-{BE712A17-01F5-4A0D-B068-E5F5B77E21AB}" dt="2021-05-05T11:54:52.142" v="0"/>
        <pc:sldMasterMkLst>
          <pc:docMk/>
          <pc:sldMasterMk cId="4122338975" sldId="2147483660"/>
        </pc:sldMasterMkLst>
        <pc:sldLayoutChg chg="add">
          <pc:chgData name="Adam Fierek" userId="S::afierek@sp5lipno.onmicrosoft.com::79413b11-71f3-4a6d-931d-24fe18857a05" providerId="AD" clId="Web-{BE712A17-01F5-4A0D-B068-E5F5B77E21AB}" dt="2021-05-05T11:54:52.142" v="0"/>
          <pc:sldLayoutMkLst>
            <pc:docMk/>
            <pc:sldMasterMk cId="4122338975" sldId="2147483660"/>
            <pc:sldLayoutMk cId="2648050826" sldId="2147483661"/>
          </pc:sldLayoutMkLst>
        </pc:sldLayoutChg>
        <pc:sldLayoutChg chg="add replId">
          <pc:chgData name="Adam Fierek" userId="S::afierek@sp5lipno.onmicrosoft.com::79413b11-71f3-4a6d-931d-24fe18857a05" providerId="AD" clId="Web-{BE712A17-01F5-4A0D-B068-E5F5B77E21AB}" dt="2021-05-05T11:54:52.142" v="0"/>
          <pc:sldLayoutMkLst>
            <pc:docMk/>
            <pc:sldMasterMk cId="4122338975" sldId="2147483660"/>
            <pc:sldLayoutMk cId="3355122008" sldId="2147483662"/>
          </pc:sldLayoutMkLst>
        </pc:sldLayoutChg>
        <pc:sldLayoutChg chg="add replId">
          <pc:chgData name="Adam Fierek" userId="S::afierek@sp5lipno.onmicrosoft.com::79413b11-71f3-4a6d-931d-24fe18857a05" providerId="AD" clId="Web-{BE712A17-01F5-4A0D-B068-E5F5B77E21AB}" dt="2021-05-05T11:54:52.142" v="0"/>
          <pc:sldLayoutMkLst>
            <pc:docMk/>
            <pc:sldMasterMk cId="4122338975" sldId="2147483660"/>
            <pc:sldLayoutMk cId="3998091496" sldId="2147483663"/>
          </pc:sldLayoutMkLst>
        </pc:sldLayoutChg>
        <pc:sldLayoutChg chg="add replId">
          <pc:chgData name="Adam Fierek" userId="S::afierek@sp5lipno.onmicrosoft.com::79413b11-71f3-4a6d-931d-24fe18857a05" providerId="AD" clId="Web-{BE712A17-01F5-4A0D-B068-E5F5B77E21AB}" dt="2021-05-05T11:54:52.142" v="0"/>
          <pc:sldLayoutMkLst>
            <pc:docMk/>
            <pc:sldMasterMk cId="4122338975" sldId="2147483660"/>
            <pc:sldLayoutMk cId="2675749175" sldId="2147483664"/>
          </pc:sldLayoutMkLst>
        </pc:sldLayoutChg>
        <pc:sldLayoutChg chg="add replId">
          <pc:chgData name="Adam Fierek" userId="S::afierek@sp5lipno.onmicrosoft.com::79413b11-71f3-4a6d-931d-24fe18857a05" providerId="AD" clId="Web-{BE712A17-01F5-4A0D-B068-E5F5B77E21AB}" dt="2021-05-05T11:54:52.142" v="0"/>
          <pc:sldLayoutMkLst>
            <pc:docMk/>
            <pc:sldMasterMk cId="4122338975" sldId="2147483660"/>
            <pc:sldLayoutMk cId="2313194383" sldId="2147483665"/>
          </pc:sldLayoutMkLst>
        </pc:sldLayoutChg>
        <pc:sldLayoutChg chg="add replId">
          <pc:chgData name="Adam Fierek" userId="S::afierek@sp5lipno.onmicrosoft.com::79413b11-71f3-4a6d-931d-24fe18857a05" providerId="AD" clId="Web-{BE712A17-01F5-4A0D-B068-E5F5B77E21AB}" dt="2021-05-05T11:54:52.142" v="0"/>
          <pc:sldLayoutMkLst>
            <pc:docMk/>
            <pc:sldMasterMk cId="4122338975" sldId="2147483660"/>
            <pc:sldLayoutMk cId="2652369836" sldId="2147483666"/>
          </pc:sldLayoutMkLst>
        </pc:sldLayoutChg>
        <pc:sldLayoutChg chg="add replId">
          <pc:chgData name="Adam Fierek" userId="S::afierek@sp5lipno.onmicrosoft.com::79413b11-71f3-4a6d-931d-24fe18857a05" providerId="AD" clId="Web-{BE712A17-01F5-4A0D-B068-E5F5B77E21AB}" dt="2021-05-05T11:54:52.142" v="0"/>
          <pc:sldLayoutMkLst>
            <pc:docMk/>
            <pc:sldMasterMk cId="4122338975" sldId="2147483660"/>
            <pc:sldLayoutMk cId="4076588224" sldId="2147483667"/>
          </pc:sldLayoutMkLst>
        </pc:sldLayoutChg>
        <pc:sldLayoutChg chg="add replId">
          <pc:chgData name="Adam Fierek" userId="S::afierek@sp5lipno.onmicrosoft.com::79413b11-71f3-4a6d-931d-24fe18857a05" providerId="AD" clId="Web-{BE712A17-01F5-4A0D-B068-E5F5B77E21AB}" dt="2021-05-05T11:54:52.142" v="0"/>
          <pc:sldLayoutMkLst>
            <pc:docMk/>
            <pc:sldMasterMk cId="4122338975" sldId="2147483660"/>
            <pc:sldLayoutMk cId="2112072736" sldId="2147483668"/>
          </pc:sldLayoutMkLst>
        </pc:sldLayoutChg>
        <pc:sldLayoutChg chg="add replId">
          <pc:chgData name="Adam Fierek" userId="S::afierek@sp5lipno.onmicrosoft.com::79413b11-71f3-4a6d-931d-24fe18857a05" providerId="AD" clId="Web-{BE712A17-01F5-4A0D-B068-E5F5B77E21AB}" dt="2021-05-05T11:54:52.142" v="0"/>
          <pc:sldLayoutMkLst>
            <pc:docMk/>
            <pc:sldMasterMk cId="4122338975" sldId="2147483660"/>
            <pc:sldLayoutMk cId="2485212558" sldId="2147483669"/>
          </pc:sldLayoutMkLst>
        </pc:sldLayoutChg>
        <pc:sldLayoutChg chg="add replId">
          <pc:chgData name="Adam Fierek" userId="S::afierek@sp5lipno.onmicrosoft.com::79413b11-71f3-4a6d-931d-24fe18857a05" providerId="AD" clId="Web-{BE712A17-01F5-4A0D-B068-E5F5B77E21AB}" dt="2021-05-05T11:54:52.142" v="0"/>
          <pc:sldLayoutMkLst>
            <pc:docMk/>
            <pc:sldMasterMk cId="4122338975" sldId="2147483660"/>
            <pc:sldLayoutMk cId="4096352339" sldId="2147483670"/>
          </pc:sldLayoutMkLst>
        </pc:sldLayoutChg>
        <pc:sldLayoutChg chg="add replId">
          <pc:chgData name="Adam Fierek" userId="S::afierek@sp5lipno.onmicrosoft.com::79413b11-71f3-4a6d-931d-24fe18857a05" providerId="AD" clId="Web-{BE712A17-01F5-4A0D-B068-E5F5B77E21AB}" dt="2021-05-05T11:54:52.142" v="0"/>
          <pc:sldLayoutMkLst>
            <pc:docMk/>
            <pc:sldMasterMk cId="4122338975" sldId="2147483660"/>
            <pc:sldLayoutMk cId="1933890913" sldId="2147483671"/>
          </pc:sldLayoutMkLst>
        </pc:sldLayoutChg>
      </pc:sldMasterChg>
    </pc:docChg>
  </pc:docChgLst>
  <pc:docChgLst>
    <pc:chgData name="Gość" userId="S::urn:spo:anon#40211c78ab658483f56a70c333d0765bb8bfa10c8b41ed5f95c2c7ce548bddce::" providerId="AD" clId="Web-{8908CEF1-C45E-9D17-56E8-C4E5564EAC58}"/>
    <pc:docChg chg="modSld">
      <pc:chgData name="Gość" userId="S::urn:spo:anon#40211c78ab658483f56a70c333d0765bb8bfa10c8b41ed5f95c2c7ce548bddce::" providerId="AD" clId="Web-{8908CEF1-C45E-9D17-56E8-C4E5564EAC58}" dt="2021-05-05T12:04:58.108" v="5" actId="14100"/>
      <pc:docMkLst>
        <pc:docMk/>
      </pc:docMkLst>
      <pc:sldChg chg="modSp">
        <pc:chgData name="Gość" userId="S::urn:spo:anon#40211c78ab658483f56a70c333d0765bb8bfa10c8b41ed5f95c2c7ce548bddce::" providerId="AD" clId="Web-{8908CEF1-C45E-9D17-56E8-C4E5564EAC58}" dt="2021-05-05T12:04:58.108" v="5" actId="14100"/>
        <pc:sldMkLst>
          <pc:docMk/>
          <pc:sldMk cId="393773256" sldId="259"/>
        </pc:sldMkLst>
        <pc:spChg chg="mod">
          <ac:chgData name="Gość" userId="S::urn:spo:anon#40211c78ab658483f56a70c333d0765bb8bfa10c8b41ed5f95c2c7ce548bddce::" providerId="AD" clId="Web-{8908CEF1-C45E-9D17-56E8-C4E5564EAC58}" dt="2021-05-05T12:04:58.108" v="5" actId="14100"/>
          <ac:spMkLst>
            <pc:docMk/>
            <pc:sldMk cId="393773256" sldId="259"/>
            <ac:spMk id="5" creationId="{B7946AC9-6420-4FCF-94D8-C307FCEEE397}"/>
          </ac:spMkLst>
        </pc:spChg>
      </pc:sldChg>
    </pc:docChg>
  </pc:docChgLst>
  <pc:docChgLst>
    <pc:chgData name="Gość" userId="S::urn:spo:anon#40211c78ab658483f56a70c333d0765bb8bfa10c8b41ed5f95c2c7ce548bddce::" providerId="AD" clId="Web-{E982C69F-30C2-2000-B5E4-B843174F21D3}"/>
    <pc:docChg chg="modSld">
      <pc:chgData name="Gość" userId="S::urn:spo:anon#40211c78ab658483f56a70c333d0765bb8bfa10c8b41ed5f95c2c7ce548bddce::" providerId="AD" clId="Web-{E982C69F-30C2-2000-B5E4-B843174F21D3}" dt="2021-05-10T11:26:41.298" v="1" actId="20577"/>
      <pc:docMkLst>
        <pc:docMk/>
      </pc:docMkLst>
      <pc:sldChg chg="modSp">
        <pc:chgData name="Gość" userId="S::urn:spo:anon#40211c78ab658483f56a70c333d0765bb8bfa10c8b41ed5f95c2c7ce548bddce::" providerId="AD" clId="Web-{E982C69F-30C2-2000-B5E4-B843174F21D3}" dt="2021-05-10T11:23:43.796" v="0" actId="14100"/>
        <pc:sldMkLst>
          <pc:docMk/>
          <pc:sldMk cId="4289524684" sldId="260"/>
        </pc:sldMkLst>
        <pc:spChg chg="mod">
          <ac:chgData name="Gość" userId="S::urn:spo:anon#40211c78ab658483f56a70c333d0765bb8bfa10c8b41ed5f95c2c7ce548bddce::" providerId="AD" clId="Web-{E982C69F-30C2-2000-B5E4-B843174F21D3}" dt="2021-05-10T11:23:43.796" v="0" actId="14100"/>
          <ac:spMkLst>
            <pc:docMk/>
            <pc:sldMk cId="4289524684" sldId="260"/>
            <ac:spMk id="3" creationId="{7D6FEADB-08FF-4CA3-92E6-513149563670}"/>
          </ac:spMkLst>
        </pc:spChg>
      </pc:sldChg>
      <pc:sldChg chg="modSp">
        <pc:chgData name="Gość" userId="S::urn:spo:anon#40211c78ab658483f56a70c333d0765bb8bfa10c8b41ed5f95c2c7ce548bddce::" providerId="AD" clId="Web-{E982C69F-30C2-2000-B5E4-B843174F21D3}" dt="2021-05-10T11:26:41.298" v="1" actId="20577"/>
        <pc:sldMkLst>
          <pc:docMk/>
          <pc:sldMk cId="3509164207" sldId="262"/>
        </pc:sldMkLst>
        <pc:spChg chg="mod">
          <ac:chgData name="Gość" userId="S::urn:spo:anon#40211c78ab658483f56a70c333d0765bb8bfa10c8b41ed5f95c2c7ce548bddce::" providerId="AD" clId="Web-{E982C69F-30C2-2000-B5E4-B843174F21D3}" dt="2021-05-10T11:26:41.298" v="1" actId="20577"/>
          <ac:spMkLst>
            <pc:docMk/>
            <pc:sldMk cId="3509164207" sldId="262"/>
            <ac:spMk id="3" creationId="{F2E7C229-B2E5-4D81-9B31-CC93387EAE41}"/>
          </ac:spMkLst>
        </pc:spChg>
      </pc:sldChg>
    </pc:docChg>
  </pc:docChgLst>
  <pc:docChgLst>
    <pc:chgData name="Gość" userId="S::urn:spo:anon#40211c78ab658483f56a70c333d0765bb8bfa10c8b41ed5f95c2c7ce548bddce::" providerId="AD" clId="Web-{01CFAF3A-98E7-0840-FF7B-709523D5FBC5}"/>
    <pc:docChg chg="modSld">
      <pc:chgData name="Gość" userId="S::urn:spo:anon#40211c78ab658483f56a70c333d0765bb8bfa10c8b41ed5f95c2c7ce548bddce::" providerId="AD" clId="Web-{01CFAF3A-98E7-0840-FF7B-709523D5FBC5}" dt="2021-05-05T12:08:37.821" v="29" actId="20577"/>
      <pc:docMkLst>
        <pc:docMk/>
      </pc:docMkLst>
      <pc:sldChg chg="delSp">
        <pc:chgData name="Gość" userId="S::urn:spo:anon#40211c78ab658483f56a70c333d0765bb8bfa10c8b41ed5f95c2c7ce548bddce::" providerId="AD" clId="Web-{01CFAF3A-98E7-0840-FF7B-709523D5FBC5}" dt="2021-05-05T11:58:10.244" v="0"/>
        <pc:sldMkLst>
          <pc:docMk/>
          <pc:sldMk cId="1155085894" sldId="257"/>
        </pc:sldMkLst>
        <pc:spChg chg="del">
          <ac:chgData name="Gość" userId="S::urn:spo:anon#40211c78ab658483f56a70c333d0765bb8bfa10c8b41ed5f95c2c7ce548bddce::" providerId="AD" clId="Web-{01CFAF3A-98E7-0840-FF7B-709523D5FBC5}" dt="2021-05-05T11:58:10.244" v="0"/>
          <ac:spMkLst>
            <pc:docMk/>
            <pc:sldMk cId="1155085894" sldId="257"/>
            <ac:spMk id="5" creationId="{CFBAC46C-0021-4552-B350-3DF28C786DB1}"/>
          </ac:spMkLst>
        </pc:spChg>
      </pc:sldChg>
      <pc:sldChg chg="addSp modSp">
        <pc:chgData name="Gość" userId="S::urn:spo:anon#40211c78ab658483f56a70c333d0765bb8bfa10c8b41ed5f95c2c7ce548bddce::" providerId="AD" clId="Web-{01CFAF3A-98E7-0840-FF7B-709523D5FBC5}" dt="2021-05-05T12:05:18.343" v="18" actId="1076"/>
        <pc:sldMkLst>
          <pc:docMk/>
          <pc:sldMk cId="393773256" sldId="259"/>
        </pc:sldMkLst>
        <pc:spChg chg="mod">
          <ac:chgData name="Gość" userId="S::urn:spo:anon#40211c78ab658483f56a70c333d0765bb8bfa10c8b41ed5f95c2c7ce548bddce::" providerId="AD" clId="Web-{01CFAF3A-98E7-0840-FF7B-709523D5FBC5}" dt="2021-05-05T12:01:33.722" v="3" actId="20577"/>
          <ac:spMkLst>
            <pc:docMk/>
            <pc:sldMk cId="393773256" sldId="259"/>
            <ac:spMk id="2" creationId="{DE17C58C-2E99-47E3-993A-EFE2DBB0F37F}"/>
          </ac:spMkLst>
        </pc:spChg>
        <pc:spChg chg="mod">
          <ac:chgData name="Gość" userId="S::urn:spo:anon#40211c78ab658483f56a70c333d0765bb8bfa10c8b41ed5f95c2c7ce548bddce::" providerId="AD" clId="Web-{01CFAF3A-98E7-0840-FF7B-709523D5FBC5}" dt="2021-05-05T12:02:22.131" v="8" actId="20577"/>
          <ac:spMkLst>
            <pc:docMk/>
            <pc:sldMk cId="393773256" sldId="259"/>
            <ac:spMk id="3" creationId="{B8922AA9-02C6-47A1-B99A-C192B2C10EE7}"/>
          </ac:spMkLst>
        </pc:spChg>
        <pc:spChg chg="add mod">
          <ac:chgData name="Gość" userId="S::urn:spo:anon#40211c78ab658483f56a70c333d0765bb8bfa10c8b41ed5f95c2c7ce548bddce::" providerId="AD" clId="Web-{01CFAF3A-98E7-0840-FF7B-709523D5FBC5}" dt="2021-05-05T12:03:55.542" v="12"/>
          <ac:spMkLst>
            <pc:docMk/>
            <pc:sldMk cId="393773256" sldId="259"/>
            <ac:spMk id="5" creationId="{B7946AC9-6420-4FCF-94D8-C307FCEEE397}"/>
          </ac:spMkLst>
        </pc:spChg>
        <pc:picChg chg="add mod">
          <ac:chgData name="Gość" userId="S::urn:spo:anon#40211c78ab658483f56a70c333d0765bb8bfa10c8b41ed5f95c2c7ce548bddce::" providerId="AD" clId="Web-{01CFAF3A-98E7-0840-FF7B-709523D5FBC5}" dt="2021-05-05T12:05:18.343" v="18" actId="1076"/>
          <ac:picMkLst>
            <pc:docMk/>
            <pc:sldMk cId="393773256" sldId="259"/>
            <ac:picMk id="4" creationId="{EC559911-375B-4AC1-9661-7760110DF621}"/>
          </ac:picMkLst>
        </pc:picChg>
      </pc:sldChg>
      <pc:sldChg chg="modSp">
        <pc:chgData name="Gość" userId="S::urn:spo:anon#40211c78ab658483f56a70c333d0765bb8bfa10c8b41ed5f95c2c7ce548bddce::" providerId="AD" clId="Web-{01CFAF3A-98E7-0840-FF7B-709523D5FBC5}" dt="2021-05-05T12:08:37.821" v="29" actId="20577"/>
        <pc:sldMkLst>
          <pc:docMk/>
          <pc:sldMk cId="4289524684" sldId="260"/>
        </pc:sldMkLst>
        <pc:spChg chg="mod">
          <ac:chgData name="Gość" userId="S::urn:spo:anon#40211c78ab658483f56a70c333d0765bb8bfa10c8b41ed5f95c2c7ce548bddce::" providerId="AD" clId="Web-{01CFAF3A-98E7-0840-FF7B-709523D5FBC5}" dt="2021-05-05T12:08:11.695" v="24" actId="20577"/>
          <ac:spMkLst>
            <pc:docMk/>
            <pc:sldMk cId="4289524684" sldId="260"/>
            <ac:spMk id="2" creationId="{B760E637-35A1-4736-AD93-F7D4B1E49C56}"/>
          </ac:spMkLst>
        </pc:spChg>
        <pc:spChg chg="mod">
          <ac:chgData name="Gość" userId="S::urn:spo:anon#40211c78ab658483f56a70c333d0765bb8bfa10c8b41ed5f95c2c7ce548bddce::" providerId="AD" clId="Web-{01CFAF3A-98E7-0840-FF7B-709523D5FBC5}" dt="2021-05-05T12:08:37.821" v="29" actId="20577"/>
          <ac:spMkLst>
            <pc:docMk/>
            <pc:sldMk cId="4289524684" sldId="260"/>
            <ac:spMk id="3" creationId="{7D6FEADB-08FF-4CA3-92E6-513149563670}"/>
          </ac:spMkLst>
        </pc:spChg>
      </pc:sldChg>
    </pc:docChg>
  </pc:docChgLst>
  <pc:docChgLst>
    <pc:chgData name="Adam Fierek" userId="S::afierek@sp5lipno.onmicrosoft.com::79413b11-71f3-4a6d-931d-24fe18857a05" providerId="AD" clId="Web-{3925BEEF-2FE6-1C5A-FD6C-D79B63B15EE9}"/>
    <pc:docChg chg="addSld modSld">
      <pc:chgData name="Adam Fierek" userId="S::afierek@sp5lipno.onmicrosoft.com::79413b11-71f3-4a6d-931d-24fe18857a05" providerId="AD" clId="Web-{3925BEEF-2FE6-1C5A-FD6C-D79B63B15EE9}" dt="2021-05-10T12:00:10.319" v="437" actId="1076"/>
      <pc:docMkLst>
        <pc:docMk/>
      </pc:docMkLst>
      <pc:sldChg chg="addSp delSp modSp mod setBg">
        <pc:chgData name="Adam Fierek" userId="S::afierek@sp5lipno.onmicrosoft.com::79413b11-71f3-4a6d-931d-24fe18857a05" providerId="AD" clId="Web-{3925BEEF-2FE6-1C5A-FD6C-D79B63B15EE9}" dt="2021-05-10T11:26:15.408" v="28" actId="14100"/>
        <pc:sldMkLst>
          <pc:docMk/>
          <pc:sldMk cId="1605222566" sldId="261"/>
        </pc:sldMkLst>
        <pc:spChg chg="mod">
          <ac:chgData name="Adam Fierek" userId="S::afierek@sp5lipno.onmicrosoft.com::79413b11-71f3-4a6d-931d-24fe18857a05" providerId="AD" clId="Web-{3925BEEF-2FE6-1C5A-FD6C-D79B63B15EE9}" dt="2021-05-10T11:21:08.370" v="17"/>
          <ac:spMkLst>
            <pc:docMk/>
            <pc:sldMk cId="1605222566" sldId="261"/>
            <ac:spMk id="2" creationId="{863E9F40-2068-421D-B96A-2161CA160E41}"/>
          </ac:spMkLst>
        </pc:spChg>
        <pc:spChg chg="del">
          <ac:chgData name="Adam Fierek" userId="S::afierek@sp5lipno.onmicrosoft.com::79413b11-71f3-4a6d-931d-24fe18857a05" providerId="AD" clId="Web-{3925BEEF-2FE6-1C5A-FD6C-D79B63B15EE9}" dt="2021-05-10T11:20:09.102" v="12"/>
          <ac:spMkLst>
            <pc:docMk/>
            <pc:sldMk cId="1605222566" sldId="261"/>
            <ac:spMk id="3" creationId="{83708B88-A647-4823-9467-367FD71737C1}"/>
          </ac:spMkLst>
        </pc:spChg>
        <pc:spChg chg="add mod">
          <ac:chgData name="Adam Fierek" userId="S::afierek@sp5lipno.onmicrosoft.com::79413b11-71f3-4a6d-931d-24fe18857a05" providerId="AD" clId="Web-{3925BEEF-2FE6-1C5A-FD6C-D79B63B15EE9}" dt="2021-05-10T11:26:15.408" v="28" actId="14100"/>
          <ac:spMkLst>
            <pc:docMk/>
            <pc:sldMk cId="1605222566" sldId="261"/>
            <ac:spMk id="8" creationId="{3191D83A-4FCA-485C-956D-3AE11E53DBC4}"/>
          </ac:spMkLst>
        </pc:spChg>
        <pc:spChg chg="add">
          <ac:chgData name="Adam Fierek" userId="S::afierek@sp5lipno.onmicrosoft.com::79413b11-71f3-4a6d-931d-24fe18857a05" providerId="AD" clId="Web-{3925BEEF-2FE6-1C5A-FD6C-D79B63B15EE9}" dt="2021-05-10T11:21:08.370" v="17"/>
          <ac:spMkLst>
            <pc:docMk/>
            <pc:sldMk cId="1605222566" sldId="261"/>
            <ac:spMk id="11" creationId="{5A0118C5-4F8D-4CF4-BADD-53FEACC6C42A}"/>
          </ac:spMkLst>
        </pc:spChg>
        <pc:spChg chg="add">
          <ac:chgData name="Adam Fierek" userId="S::afierek@sp5lipno.onmicrosoft.com::79413b11-71f3-4a6d-931d-24fe18857a05" providerId="AD" clId="Web-{3925BEEF-2FE6-1C5A-FD6C-D79B63B15EE9}" dt="2021-05-10T11:21:08.370" v="17"/>
          <ac:spMkLst>
            <pc:docMk/>
            <pc:sldMk cId="1605222566" sldId="261"/>
            <ac:spMk id="13" creationId="{3C1D1FA3-6212-4B97-9B1E-C7F81247C2B9}"/>
          </ac:spMkLst>
        </pc:spChg>
        <pc:spChg chg="add">
          <ac:chgData name="Adam Fierek" userId="S::afierek@sp5lipno.onmicrosoft.com::79413b11-71f3-4a6d-931d-24fe18857a05" providerId="AD" clId="Web-{3925BEEF-2FE6-1C5A-FD6C-D79B63B15EE9}" dt="2021-05-10T11:21:08.370" v="17"/>
          <ac:spMkLst>
            <pc:docMk/>
            <pc:sldMk cId="1605222566" sldId="261"/>
            <ac:spMk id="15" creationId="{11C51958-04D4-4687-95A2-95DCDCF47464}"/>
          </ac:spMkLst>
        </pc:spChg>
        <pc:spChg chg="add">
          <ac:chgData name="Adam Fierek" userId="S::afierek@sp5lipno.onmicrosoft.com::79413b11-71f3-4a6d-931d-24fe18857a05" providerId="AD" clId="Web-{3925BEEF-2FE6-1C5A-FD6C-D79B63B15EE9}" dt="2021-05-10T11:21:08.370" v="17"/>
          <ac:spMkLst>
            <pc:docMk/>
            <pc:sldMk cId="1605222566" sldId="261"/>
            <ac:spMk id="17" creationId="{79AFCB35-9C04-4524-A0B1-57FF6865D013}"/>
          </ac:spMkLst>
        </pc:spChg>
        <pc:spChg chg="add">
          <ac:chgData name="Adam Fierek" userId="S::afierek@sp5lipno.onmicrosoft.com::79413b11-71f3-4a6d-931d-24fe18857a05" providerId="AD" clId="Web-{3925BEEF-2FE6-1C5A-FD6C-D79B63B15EE9}" dt="2021-05-10T11:21:08.370" v="17"/>
          <ac:spMkLst>
            <pc:docMk/>
            <pc:sldMk cId="1605222566" sldId="261"/>
            <ac:spMk id="19" creationId="{D11AD2AD-0BA0-4DD3-8EEA-84686A0E718C}"/>
          </ac:spMkLst>
        </pc:spChg>
        <pc:grpChg chg="add">
          <ac:chgData name="Adam Fierek" userId="S::afierek@sp5lipno.onmicrosoft.com::79413b11-71f3-4a6d-931d-24fe18857a05" providerId="AD" clId="Web-{3925BEEF-2FE6-1C5A-FD6C-D79B63B15EE9}" dt="2021-05-10T11:21:08.370" v="17"/>
          <ac:grpSpMkLst>
            <pc:docMk/>
            <pc:sldMk cId="1605222566" sldId="261"/>
            <ac:grpSpMk id="21" creationId="{0C156BF8-7FF7-440F-BE2B-417DFFE8BFA5}"/>
          </ac:grpSpMkLst>
        </pc:grpChg>
        <pc:picChg chg="add mod ord">
          <ac:chgData name="Adam Fierek" userId="S::afierek@sp5lipno.onmicrosoft.com::79413b11-71f3-4a6d-931d-24fe18857a05" providerId="AD" clId="Web-{3925BEEF-2FE6-1C5A-FD6C-D79B63B15EE9}" dt="2021-05-10T11:26:15.408" v="27" actId="14100"/>
          <ac:picMkLst>
            <pc:docMk/>
            <pc:sldMk cId="1605222566" sldId="261"/>
            <ac:picMk id="4" creationId="{83707FE2-265F-4765-BB86-5B7971C34DC4}"/>
          </ac:picMkLst>
        </pc:picChg>
      </pc:sldChg>
      <pc:sldChg chg="addSp delSp modSp mod setBg">
        <pc:chgData name="Adam Fierek" userId="S::afierek@sp5lipno.onmicrosoft.com::79413b11-71f3-4a6d-931d-24fe18857a05" providerId="AD" clId="Web-{3925BEEF-2FE6-1C5A-FD6C-D79B63B15EE9}" dt="2021-05-10T11:47:41.472" v="387"/>
        <pc:sldMkLst>
          <pc:docMk/>
          <pc:sldMk cId="3509164207" sldId="262"/>
        </pc:sldMkLst>
        <pc:spChg chg="mod">
          <ac:chgData name="Adam Fierek" userId="S::afierek@sp5lipno.onmicrosoft.com::79413b11-71f3-4a6d-931d-24fe18857a05" providerId="AD" clId="Web-{3925BEEF-2FE6-1C5A-FD6C-D79B63B15EE9}" dt="2021-05-10T11:47:41.472" v="387"/>
          <ac:spMkLst>
            <pc:docMk/>
            <pc:sldMk cId="3509164207" sldId="262"/>
            <ac:spMk id="2" creationId="{C6794BA4-A232-46EA-AD90-E743FA80CCB4}"/>
          </ac:spMkLst>
        </pc:spChg>
        <pc:spChg chg="mod ord">
          <ac:chgData name="Adam Fierek" userId="S::afierek@sp5lipno.onmicrosoft.com::79413b11-71f3-4a6d-931d-24fe18857a05" providerId="AD" clId="Web-{3925BEEF-2FE6-1C5A-FD6C-D79B63B15EE9}" dt="2021-05-10T11:47:41.472" v="387"/>
          <ac:spMkLst>
            <pc:docMk/>
            <pc:sldMk cId="3509164207" sldId="262"/>
            <ac:spMk id="3" creationId="{F2E7C229-B2E5-4D81-9B31-CC93387EAE41}"/>
          </ac:spMkLst>
        </pc:spChg>
        <pc:spChg chg="add del">
          <ac:chgData name="Adam Fierek" userId="S::afierek@sp5lipno.onmicrosoft.com::79413b11-71f3-4a6d-931d-24fe18857a05" providerId="AD" clId="Web-{3925BEEF-2FE6-1C5A-FD6C-D79B63B15EE9}" dt="2021-05-10T11:47:41.472" v="387"/>
          <ac:spMkLst>
            <pc:docMk/>
            <pc:sldMk cId="3509164207" sldId="262"/>
            <ac:spMk id="9" creationId="{5A0118C5-4F8D-4CF4-BADD-53FEACC6C42A}"/>
          </ac:spMkLst>
        </pc:spChg>
        <pc:spChg chg="add del">
          <ac:chgData name="Adam Fierek" userId="S::afierek@sp5lipno.onmicrosoft.com::79413b11-71f3-4a6d-931d-24fe18857a05" providerId="AD" clId="Web-{3925BEEF-2FE6-1C5A-FD6C-D79B63B15EE9}" dt="2021-05-10T11:47:41.472" v="387"/>
          <ac:spMkLst>
            <pc:docMk/>
            <pc:sldMk cId="3509164207" sldId="262"/>
            <ac:spMk id="11" creationId="{F98F79A4-A6C7-4101-B1E9-27E05CB7CFA0}"/>
          </ac:spMkLst>
        </pc:spChg>
        <pc:spChg chg="add del">
          <ac:chgData name="Adam Fierek" userId="S::afierek@sp5lipno.onmicrosoft.com::79413b11-71f3-4a6d-931d-24fe18857a05" providerId="AD" clId="Web-{3925BEEF-2FE6-1C5A-FD6C-D79B63B15EE9}" dt="2021-05-10T11:47:41.472" v="387"/>
          <ac:spMkLst>
            <pc:docMk/>
            <pc:sldMk cId="3509164207" sldId="262"/>
            <ac:spMk id="13" creationId="{79AFCB35-9C04-4524-A0B1-57FF6865D013}"/>
          </ac:spMkLst>
        </pc:spChg>
        <pc:spChg chg="add del">
          <ac:chgData name="Adam Fierek" userId="S::afierek@sp5lipno.onmicrosoft.com::79413b11-71f3-4a6d-931d-24fe18857a05" providerId="AD" clId="Web-{3925BEEF-2FE6-1C5A-FD6C-D79B63B15EE9}" dt="2021-05-10T11:47:41.472" v="387"/>
          <ac:spMkLst>
            <pc:docMk/>
            <pc:sldMk cId="3509164207" sldId="262"/>
            <ac:spMk id="15" creationId="{D11AD2AD-0BA0-4DD3-8EEA-84686A0E718C}"/>
          </ac:spMkLst>
        </pc:spChg>
        <pc:spChg chg="add del">
          <ac:chgData name="Adam Fierek" userId="S::afierek@sp5lipno.onmicrosoft.com::79413b11-71f3-4a6d-931d-24fe18857a05" providerId="AD" clId="Web-{3925BEEF-2FE6-1C5A-FD6C-D79B63B15EE9}" dt="2021-05-10T11:47:41.472" v="387"/>
          <ac:spMkLst>
            <pc:docMk/>
            <pc:sldMk cId="3509164207" sldId="262"/>
            <ac:spMk id="17" creationId="{83C8019B-3985-409B-9B87-494B974EE9A2}"/>
          </ac:spMkLst>
        </pc:spChg>
        <pc:spChg chg="add del">
          <ac:chgData name="Adam Fierek" userId="S::afierek@sp5lipno.onmicrosoft.com::79413b11-71f3-4a6d-931d-24fe18857a05" providerId="AD" clId="Web-{3925BEEF-2FE6-1C5A-FD6C-D79B63B15EE9}" dt="2021-05-10T11:47:41.472" v="387"/>
          <ac:spMkLst>
            <pc:docMk/>
            <pc:sldMk cId="3509164207" sldId="262"/>
            <ac:spMk id="19" creationId="{9E5C5460-229E-46C8-A712-CC317985420F}"/>
          </ac:spMkLst>
        </pc:spChg>
        <pc:spChg chg="add del">
          <ac:chgData name="Adam Fierek" userId="S::afierek@sp5lipno.onmicrosoft.com::79413b11-71f3-4a6d-931d-24fe18857a05" providerId="AD" clId="Web-{3925BEEF-2FE6-1C5A-FD6C-D79B63B15EE9}" dt="2021-05-10T11:47:41.472" v="387"/>
          <ac:spMkLst>
            <pc:docMk/>
            <pc:sldMk cId="3509164207" sldId="262"/>
            <ac:spMk id="21" creationId="{B85A4DB3-61AA-49A1-85A9-B3397CD519AB}"/>
          </ac:spMkLst>
        </pc:spChg>
        <pc:spChg chg="add">
          <ac:chgData name="Adam Fierek" userId="S::afierek@sp5lipno.onmicrosoft.com::79413b11-71f3-4a6d-931d-24fe18857a05" providerId="AD" clId="Web-{3925BEEF-2FE6-1C5A-FD6C-D79B63B15EE9}" dt="2021-05-10T11:47:41.472" v="387"/>
          <ac:spMkLst>
            <pc:docMk/>
            <pc:sldMk cId="3509164207" sldId="262"/>
            <ac:spMk id="33" creationId="{5A0118C5-4F8D-4CF4-BADD-53FEACC6C42A}"/>
          </ac:spMkLst>
        </pc:spChg>
        <pc:spChg chg="add">
          <ac:chgData name="Adam Fierek" userId="S::afierek@sp5lipno.onmicrosoft.com::79413b11-71f3-4a6d-931d-24fe18857a05" providerId="AD" clId="Web-{3925BEEF-2FE6-1C5A-FD6C-D79B63B15EE9}" dt="2021-05-10T11:47:41.472" v="387"/>
          <ac:spMkLst>
            <pc:docMk/>
            <pc:sldMk cId="3509164207" sldId="262"/>
            <ac:spMk id="39" creationId="{4E0A5C5C-2A95-428E-9F6A-0D29EBD57C9F}"/>
          </ac:spMkLst>
        </pc:spChg>
        <pc:grpChg chg="add del">
          <ac:chgData name="Adam Fierek" userId="S::afierek@sp5lipno.onmicrosoft.com::79413b11-71f3-4a6d-931d-24fe18857a05" providerId="AD" clId="Web-{3925BEEF-2FE6-1C5A-FD6C-D79B63B15EE9}" dt="2021-05-10T11:47:41.472" v="387"/>
          <ac:grpSpMkLst>
            <pc:docMk/>
            <pc:sldMk cId="3509164207" sldId="262"/>
            <ac:grpSpMk id="23" creationId="{0C156BF8-7FF7-440F-BE2B-417DFFE8BFA5}"/>
          </ac:grpSpMkLst>
        </pc:grpChg>
        <pc:grpChg chg="add">
          <ac:chgData name="Adam Fierek" userId="S::afierek@sp5lipno.onmicrosoft.com::79413b11-71f3-4a6d-931d-24fe18857a05" providerId="AD" clId="Web-{3925BEEF-2FE6-1C5A-FD6C-D79B63B15EE9}" dt="2021-05-10T11:47:41.472" v="387"/>
          <ac:grpSpMkLst>
            <pc:docMk/>
            <pc:sldMk cId="3509164207" sldId="262"/>
            <ac:grpSpMk id="35" creationId="{2A638C7D-9088-41A9-88A0-7357157BC168}"/>
          </ac:grpSpMkLst>
        </pc:grpChg>
        <pc:grpChg chg="add">
          <ac:chgData name="Adam Fierek" userId="S::afierek@sp5lipno.onmicrosoft.com::79413b11-71f3-4a6d-931d-24fe18857a05" providerId="AD" clId="Web-{3925BEEF-2FE6-1C5A-FD6C-D79B63B15EE9}" dt="2021-05-10T11:47:41.472" v="387"/>
          <ac:grpSpMkLst>
            <pc:docMk/>
            <pc:sldMk cId="3509164207" sldId="262"/>
            <ac:grpSpMk id="41" creationId="{3F219210-B16A-47B6-9AA8-207DAFF37E66}"/>
          </ac:grpSpMkLst>
        </pc:grpChg>
        <pc:grpChg chg="add">
          <ac:chgData name="Adam Fierek" userId="S::afierek@sp5lipno.onmicrosoft.com::79413b11-71f3-4a6d-931d-24fe18857a05" providerId="AD" clId="Web-{3925BEEF-2FE6-1C5A-FD6C-D79B63B15EE9}" dt="2021-05-10T11:47:41.472" v="387"/>
          <ac:grpSpMkLst>
            <pc:docMk/>
            <pc:sldMk cId="3509164207" sldId="262"/>
            <ac:grpSpMk id="45" creationId="{582A903B-6B78-4F0A-B7C9-3D80499020B8}"/>
          </ac:grpSpMkLst>
        </pc:grpChg>
        <pc:picChg chg="add mod">
          <ac:chgData name="Adam Fierek" userId="S::afierek@sp5lipno.onmicrosoft.com::79413b11-71f3-4a6d-931d-24fe18857a05" providerId="AD" clId="Web-{3925BEEF-2FE6-1C5A-FD6C-D79B63B15EE9}" dt="2021-05-10T11:47:41.472" v="387"/>
          <ac:picMkLst>
            <pc:docMk/>
            <pc:sldMk cId="3509164207" sldId="262"/>
            <ac:picMk id="4" creationId="{4EBBDDD2-69F5-40D5-BA75-A2692FAFA951}"/>
          </ac:picMkLst>
        </pc:picChg>
      </pc:sldChg>
      <pc:sldChg chg="addSp delSp modSp new">
        <pc:chgData name="Adam Fierek" userId="S::afierek@sp5lipno.onmicrosoft.com::79413b11-71f3-4a6d-931d-24fe18857a05" providerId="AD" clId="Web-{3925BEEF-2FE6-1C5A-FD6C-D79B63B15EE9}" dt="2021-05-10T11:34:14.827" v="220" actId="20577"/>
        <pc:sldMkLst>
          <pc:docMk/>
          <pc:sldMk cId="3280447809" sldId="263"/>
        </pc:sldMkLst>
        <pc:spChg chg="mod">
          <ac:chgData name="Adam Fierek" userId="S::afierek@sp5lipno.onmicrosoft.com::79413b11-71f3-4a6d-931d-24fe18857a05" providerId="AD" clId="Web-{3925BEEF-2FE6-1C5A-FD6C-D79B63B15EE9}" dt="2021-05-10T11:34:02.764" v="218"/>
          <ac:spMkLst>
            <pc:docMk/>
            <pc:sldMk cId="3280447809" sldId="263"/>
            <ac:spMk id="2" creationId="{EA6D8987-9350-4513-AE96-52D617073DFB}"/>
          </ac:spMkLst>
        </pc:spChg>
        <pc:spChg chg="mod ord">
          <ac:chgData name="Adam Fierek" userId="S::afierek@sp5lipno.onmicrosoft.com::79413b11-71f3-4a6d-931d-24fe18857a05" providerId="AD" clId="Web-{3925BEEF-2FE6-1C5A-FD6C-D79B63B15EE9}" dt="2021-05-10T11:34:14.827" v="220" actId="20577"/>
          <ac:spMkLst>
            <pc:docMk/>
            <pc:sldMk cId="3280447809" sldId="263"/>
            <ac:spMk id="3" creationId="{23B4B9A6-67AF-4811-8703-A7915F119830}"/>
          </ac:spMkLst>
        </pc:spChg>
        <pc:spChg chg="del">
          <ac:chgData name="Adam Fierek" userId="S::afierek@sp5lipno.onmicrosoft.com::79413b11-71f3-4a6d-931d-24fe18857a05" providerId="AD" clId="Web-{3925BEEF-2FE6-1C5A-FD6C-D79B63B15EE9}" dt="2021-05-10T11:33:04.919" v="214"/>
          <ac:spMkLst>
            <pc:docMk/>
            <pc:sldMk cId="3280447809" sldId="263"/>
            <ac:spMk id="10" creationId="{5A0118C5-4F8D-4CF4-BADD-53FEACC6C42A}"/>
          </ac:spMkLst>
        </pc:spChg>
        <pc:spChg chg="del">
          <ac:chgData name="Adam Fierek" userId="S::afierek@sp5lipno.onmicrosoft.com::79413b11-71f3-4a6d-931d-24fe18857a05" providerId="AD" clId="Web-{3925BEEF-2FE6-1C5A-FD6C-D79B63B15EE9}" dt="2021-05-10T11:33:04.919" v="214"/>
          <ac:spMkLst>
            <pc:docMk/>
            <pc:sldMk cId="3280447809" sldId="263"/>
            <ac:spMk id="12" creationId="{3C1D1FA3-6212-4B97-9B1E-C7F81247C2B9}"/>
          </ac:spMkLst>
        </pc:spChg>
        <pc:spChg chg="del">
          <ac:chgData name="Adam Fierek" userId="S::afierek@sp5lipno.onmicrosoft.com::79413b11-71f3-4a6d-931d-24fe18857a05" providerId="AD" clId="Web-{3925BEEF-2FE6-1C5A-FD6C-D79B63B15EE9}" dt="2021-05-10T11:33:04.919" v="214"/>
          <ac:spMkLst>
            <pc:docMk/>
            <pc:sldMk cId="3280447809" sldId="263"/>
            <ac:spMk id="14" creationId="{11C51958-04D4-4687-95A2-95DCDCF47464}"/>
          </ac:spMkLst>
        </pc:spChg>
        <pc:spChg chg="del">
          <ac:chgData name="Adam Fierek" userId="S::afierek@sp5lipno.onmicrosoft.com::79413b11-71f3-4a6d-931d-24fe18857a05" providerId="AD" clId="Web-{3925BEEF-2FE6-1C5A-FD6C-D79B63B15EE9}" dt="2021-05-10T11:33:04.919" v="214"/>
          <ac:spMkLst>
            <pc:docMk/>
            <pc:sldMk cId="3280447809" sldId="263"/>
            <ac:spMk id="16" creationId="{79AFCB35-9C04-4524-A0B1-57FF6865D013}"/>
          </ac:spMkLst>
        </pc:spChg>
        <pc:spChg chg="del">
          <ac:chgData name="Adam Fierek" userId="S::afierek@sp5lipno.onmicrosoft.com::79413b11-71f3-4a6d-931d-24fe18857a05" providerId="AD" clId="Web-{3925BEEF-2FE6-1C5A-FD6C-D79B63B15EE9}" dt="2021-05-10T11:33:04.919" v="214"/>
          <ac:spMkLst>
            <pc:docMk/>
            <pc:sldMk cId="3280447809" sldId="263"/>
            <ac:spMk id="18" creationId="{D11AD2AD-0BA0-4DD3-8EEA-84686A0E718C}"/>
          </ac:spMkLst>
        </pc:spChg>
        <pc:spChg chg="add del">
          <ac:chgData name="Adam Fierek" userId="S::afierek@sp5lipno.onmicrosoft.com::79413b11-71f3-4a6d-931d-24fe18857a05" providerId="AD" clId="Web-{3925BEEF-2FE6-1C5A-FD6C-D79B63B15EE9}" dt="2021-05-10T11:34:02.764" v="218"/>
          <ac:spMkLst>
            <pc:docMk/>
            <pc:sldMk cId="3280447809" sldId="263"/>
            <ac:spMk id="30" creationId="{5A0118C5-4F8D-4CF4-BADD-53FEACC6C42A}"/>
          </ac:spMkLst>
        </pc:spChg>
        <pc:spChg chg="add del">
          <ac:chgData name="Adam Fierek" userId="S::afierek@sp5lipno.onmicrosoft.com::79413b11-71f3-4a6d-931d-24fe18857a05" providerId="AD" clId="Web-{3925BEEF-2FE6-1C5A-FD6C-D79B63B15EE9}" dt="2021-05-10T11:34:02.764" v="218"/>
          <ac:spMkLst>
            <pc:docMk/>
            <pc:sldMk cId="3280447809" sldId="263"/>
            <ac:spMk id="36" creationId="{4E0A5C5C-2A95-428E-9F6A-0D29EBD57C9F}"/>
          </ac:spMkLst>
        </pc:spChg>
        <pc:spChg chg="add">
          <ac:chgData name="Adam Fierek" userId="S::afierek@sp5lipno.onmicrosoft.com::79413b11-71f3-4a6d-931d-24fe18857a05" providerId="AD" clId="Web-{3925BEEF-2FE6-1C5A-FD6C-D79B63B15EE9}" dt="2021-05-10T11:34:02.764" v="218"/>
          <ac:spMkLst>
            <pc:docMk/>
            <pc:sldMk cId="3280447809" sldId="263"/>
            <ac:spMk id="52" creationId="{5A0118C5-4F8D-4CF4-BADD-53FEACC6C42A}"/>
          </ac:spMkLst>
        </pc:spChg>
        <pc:spChg chg="add">
          <ac:chgData name="Adam Fierek" userId="S::afierek@sp5lipno.onmicrosoft.com::79413b11-71f3-4a6d-931d-24fe18857a05" providerId="AD" clId="Web-{3925BEEF-2FE6-1C5A-FD6C-D79B63B15EE9}" dt="2021-05-10T11:34:02.764" v="218"/>
          <ac:spMkLst>
            <pc:docMk/>
            <pc:sldMk cId="3280447809" sldId="263"/>
            <ac:spMk id="54" creationId="{3C1D1FA3-6212-4B97-9B1E-C7F81247C2B9}"/>
          </ac:spMkLst>
        </pc:spChg>
        <pc:spChg chg="add">
          <ac:chgData name="Adam Fierek" userId="S::afierek@sp5lipno.onmicrosoft.com::79413b11-71f3-4a6d-931d-24fe18857a05" providerId="AD" clId="Web-{3925BEEF-2FE6-1C5A-FD6C-D79B63B15EE9}" dt="2021-05-10T11:34:02.764" v="218"/>
          <ac:spMkLst>
            <pc:docMk/>
            <pc:sldMk cId="3280447809" sldId="263"/>
            <ac:spMk id="56" creationId="{11C51958-04D4-4687-95A2-95DCDCF47464}"/>
          </ac:spMkLst>
        </pc:spChg>
        <pc:spChg chg="add">
          <ac:chgData name="Adam Fierek" userId="S::afierek@sp5lipno.onmicrosoft.com::79413b11-71f3-4a6d-931d-24fe18857a05" providerId="AD" clId="Web-{3925BEEF-2FE6-1C5A-FD6C-D79B63B15EE9}" dt="2021-05-10T11:34:02.764" v="218"/>
          <ac:spMkLst>
            <pc:docMk/>
            <pc:sldMk cId="3280447809" sldId="263"/>
            <ac:spMk id="58" creationId="{79AFCB35-9C04-4524-A0B1-57FF6865D013}"/>
          </ac:spMkLst>
        </pc:spChg>
        <pc:spChg chg="add">
          <ac:chgData name="Adam Fierek" userId="S::afierek@sp5lipno.onmicrosoft.com::79413b11-71f3-4a6d-931d-24fe18857a05" providerId="AD" clId="Web-{3925BEEF-2FE6-1C5A-FD6C-D79B63B15EE9}" dt="2021-05-10T11:34:02.764" v="218"/>
          <ac:spMkLst>
            <pc:docMk/>
            <pc:sldMk cId="3280447809" sldId="263"/>
            <ac:spMk id="60" creationId="{D11AD2AD-0BA0-4DD3-8EEA-84686A0E718C}"/>
          </ac:spMkLst>
        </pc:spChg>
        <pc:grpChg chg="del">
          <ac:chgData name="Adam Fierek" userId="S::afierek@sp5lipno.onmicrosoft.com::79413b11-71f3-4a6d-931d-24fe18857a05" providerId="AD" clId="Web-{3925BEEF-2FE6-1C5A-FD6C-D79B63B15EE9}" dt="2021-05-10T11:33:04.919" v="214"/>
          <ac:grpSpMkLst>
            <pc:docMk/>
            <pc:sldMk cId="3280447809" sldId="263"/>
            <ac:grpSpMk id="20" creationId="{0C156BF8-7FF7-440F-BE2B-417DFFE8BFA5}"/>
          </ac:grpSpMkLst>
        </pc:grpChg>
        <pc:grpChg chg="add del">
          <ac:chgData name="Adam Fierek" userId="S::afierek@sp5lipno.onmicrosoft.com::79413b11-71f3-4a6d-931d-24fe18857a05" providerId="AD" clId="Web-{3925BEEF-2FE6-1C5A-FD6C-D79B63B15EE9}" dt="2021-05-10T11:34:02.764" v="218"/>
          <ac:grpSpMkLst>
            <pc:docMk/>
            <pc:sldMk cId="3280447809" sldId="263"/>
            <ac:grpSpMk id="32" creationId="{2A638C7D-9088-41A9-88A0-7357157BC168}"/>
          </ac:grpSpMkLst>
        </pc:grpChg>
        <pc:grpChg chg="add del">
          <ac:chgData name="Adam Fierek" userId="S::afierek@sp5lipno.onmicrosoft.com::79413b11-71f3-4a6d-931d-24fe18857a05" providerId="AD" clId="Web-{3925BEEF-2FE6-1C5A-FD6C-D79B63B15EE9}" dt="2021-05-10T11:34:02.764" v="218"/>
          <ac:grpSpMkLst>
            <pc:docMk/>
            <pc:sldMk cId="3280447809" sldId="263"/>
            <ac:grpSpMk id="38" creationId="{3F219210-B16A-47B6-9AA8-207DAFF37E66}"/>
          </ac:grpSpMkLst>
        </pc:grpChg>
        <pc:grpChg chg="add del">
          <ac:chgData name="Adam Fierek" userId="S::afierek@sp5lipno.onmicrosoft.com::79413b11-71f3-4a6d-931d-24fe18857a05" providerId="AD" clId="Web-{3925BEEF-2FE6-1C5A-FD6C-D79B63B15EE9}" dt="2021-05-10T11:34:02.764" v="218"/>
          <ac:grpSpMkLst>
            <pc:docMk/>
            <pc:sldMk cId="3280447809" sldId="263"/>
            <ac:grpSpMk id="42" creationId="{582A903B-6B78-4F0A-B7C9-3D80499020B8}"/>
          </ac:grpSpMkLst>
        </pc:grpChg>
        <pc:grpChg chg="add">
          <ac:chgData name="Adam Fierek" userId="S::afierek@sp5lipno.onmicrosoft.com::79413b11-71f3-4a6d-931d-24fe18857a05" providerId="AD" clId="Web-{3925BEEF-2FE6-1C5A-FD6C-D79B63B15EE9}" dt="2021-05-10T11:34:02.764" v="218"/>
          <ac:grpSpMkLst>
            <pc:docMk/>
            <pc:sldMk cId="3280447809" sldId="263"/>
            <ac:grpSpMk id="62" creationId="{0C156BF8-7FF7-440F-BE2B-417DFFE8BFA5}"/>
          </ac:grpSpMkLst>
        </pc:grpChg>
        <pc:picChg chg="mod ord">
          <ac:chgData name="Adam Fierek" userId="S::afierek@sp5lipno.onmicrosoft.com::79413b11-71f3-4a6d-931d-24fe18857a05" providerId="AD" clId="Web-{3925BEEF-2FE6-1C5A-FD6C-D79B63B15EE9}" dt="2021-05-10T11:34:02.764" v="218"/>
          <ac:picMkLst>
            <pc:docMk/>
            <pc:sldMk cId="3280447809" sldId="263"/>
            <ac:picMk id="4" creationId="{CE59C438-EDFE-42DE-B8D4-946C11CFB62D}"/>
          </ac:picMkLst>
        </pc:picChg>
      </pc:sldChg>
      <pc:sldChg chg="addSp modSp new mod setBg">
        <pc:chgData name="Adam Fierek" userId="S::afierek@sp5lipno.onmicrosoft.com::79413b11-71f3-4a6d-931d-24fe18857a05" providerId="AD" clId="Web-{3925BEEF-2FE6-1C5A-FD6C-D79B63B15EE9}" dt="2021-05-10T12:00:10.319" v="437" actId="1076"/>
        <pc:sldMkLst>
          <pc:docMk/>
          <pc:sldMk cId="3939614304" sldId="264"/>
        </pc:sldMkLst>
        <pc:spChg chg="mod">
          <ac:chgData name="Adam Fierek" userId="S::afierek@sp5lipno.onmicrosoft.com::79413b11-71f3-4a6d-931d-24fe18857a05" providerId="AD" clId="Web-{3925BEEF-2FE6-1C5A-FD6C-D79B63B15EE9}" dt="2021-05-10T11:58:55.879" v="429"/>
          <ac:spMkLst>
            <pc:docMk/>
            <pc:sldMk cId="3939614304" sldId="264"/>
            <ac:spMk id="2" creationId="{64732385-5BBF-4DC3-8DFE-80D85FDC65AF}"/>
          </ac:spMkLst>
        </pc:spChg>
        <pc:spChg chg="mod">
          <ac:chgData name="Adam Fierek" userId="S::afierek@sp5lipno.onmicrosoft.com::79413b11-71f3-4a6d-931d-24fe18857a05" providerId="AD" clId="Web-{3925BEEF-2FE6-1C5A-FD6C-D79B63B15EE9}" dt="2021-05-10T12:00:10.319" v="437" actId="1076"/>
          <ac:spMkLst>
            <pc:docMk/>
            <pc:sldMk cId="3939614304" sldId="264"/>
            <ac:spMk id="3" creationId="{DED7BF8F-1082-4CAF-91B5-F29A5ED08641}"/>
          </ac:spMkLst>
        </pc:spChg>
        <pc:spChg chg="add">
          <ac:chgData name="Adam Fierek" userId="S::afierek@sp5lipno.onmicrosoft.com::79413b11-71f3-4a6d-931d-24fe18857a05" providerId="AD" clId="Web-{3925BEEF-2FE6-1C5A-FD6C-D79B63B15EE9}" dt="2021-05-10T11:58:55.879" v="429"/>
          <ac:spMkLst>
            <pc:docMk/>
            <pc:sldMk cId="3939614304" sldId="264"/>
            <ac:spMk id="9" creationId="{5A0118C5-4F8D-4CF4-BADD-53FEACC6C42A}"/>
          </ac:spMkLst>
        </pc:spChg>
        <pc:spChg chg="add">
          <ac:chgData name="Adam Fierek" userId="S::afierek@sp5lipno.onmicrosoft.com::79413b11-71f3-4a6d-931d-24fe18857a05" providerId="AD" clId="Web-{3925BEEF-2FE6-1C5A-FD6C-D79B63B15EE9}" dt="2021-05-10T11:58:55.879" v="429"/>
          <ac:spMkLst>
            <pc:docMk/>
            <pc:sldMk cId="3939614304" sldId="264"/>
            <ac:spMk id="11" creationId="{F98F79A4-A6C7-4101-B1E9-27E05CB7CFA0}"/>
          </ac:spMkLst>
        </pc:spChg>
        <pc:spChg chg="add">
          <ac:chgData name="Adam Fierek" userId="S::afierek@sp5lipno.onmicrosoft.com::79413b11-71f3-4a6d-931d-24fe18857a05" providerId="AD" clId="Web-{3925BEEF-2FE6-1C5A-FD6C-D79B63B15EE9}" dt="2021-05-10T11:58:55.879" v="429"/>
          <ac:spMkLst>
            <pc:docMk/>
            <pc:sldMk cId="3939614304" sldId="264"/>
            <ac:spMk id="13" creationId="{79AFCB35-9C04-4524-A0B1-57FF6865D013}"/>
          </ac:spMkLst>
        </pc:spChg>
        <pc:spChg chg="add">
          <ac:chgData name="Adam Fierek" userId="S::afierek@sp5lipno.onmicrosoft.com::79413b11-71f3-4a6d-931d-24fe18857a05" providerId="AD" clId="Web-{3925BEEF-2FE6-1C5A-FD6C-D79B63B15EE9}" dt="2021-05-10T11:58:55.879" v="429"/>
          <ac:spMkLst>
            <pc:docMk/>
            <pc:sldMk cId="3939614304" sldId="264"/>
            <ac:spMk id="15" creationId="{D11AD2AD-0BA0-4DD3-8EEA-84686A0E718C}"/>
          </ac:spMkLst>
        </pc:spChg>
        <pc:spChg chg="add">
          <ac:chgData name="Adam Fierek" userId="S::afierek@sp5lipno.onmicrosoft.com::79413b11-71f3-4a6d-931d-24fe18857a05" providerId="AD" clId="Web-{3925BEEF-2FE6-1C5A-FD6C-D79B63B15EE9}" dt="2021-05-10T11:58:55.879" v="429"/>
          <ac:spMkLst>
            <pc:docMk/>
            <pc:sldMk cId="3939614304" sldId="264"/>
            <ac:spMk id="17" creationId="{83C8019B-3985-409B-9B87-494B974EE9A2}"/>
          </ac:spMkLst>
        </pc:spChg>
        <pc:spChg chg="add">
          <ac:chgData name="Adam Fierek" userId="S::afierek@sp5lipno.onmicrosoft.com::79413b11-71f3-4a6d-931d-24fe18857a05" providerId="AD" clId="Web-{3925BEEF-2FE6-1C5A-FD6C-D79B63B15EE9}" dt="2021-05-10T11:58:55.879" v="429"/>
          <ac:spMkLst>
            <pc:docMk/>
            <pc:sldMk cId="3939614304" sldId="264"/>
            <ac:spMk id="19" creationId="{9E5C5460-229E-46C8-A712-CC317985420F}"/>
          </ac:spMkLst>
        </pc:spChg>
        <pc:spChg chg="add">
          <ac:chgData name="Adam Fierek" userId="S::afierek@sp5lipno.onmicrosoft.com::79413b11-71f3-4a6d-931d-24fe18857a05" providerId="AD" clId="Web-{3925BEEF-2FE6-1C5A-FD6C-D79B63B15EE9}" dt="2021-05-10T11:58:55.879" v="429"/>
          <ac:spMkLst>
            <pc:docMk/>
            <pc:sldMk cId="3939614304" sldId="264"/>
            <ac:spMk id="21" creationId="{B85A4DB3-61AA-49A1-85A9-B3397CD519AB}"/>
          </ac:spMkLst>
        </pc:spChg>
        <pc:grpChg chg="add">
          <ac:chgData name="Adam Fierek" userId="S::afierek@sp5lipno.onmicrosoft.com::79413b11-71f3-4a6d-931d-24fe18857a05" providerId="AD" clId="Web-{3925BEEF-2FE6-1C5A-FD6C-D79B63B15EE9}" dt="2021-05-10T11:58:55.879" v="429"/>
          <ac:grpSpMkLst>
            <pc:docMk/>
            <pc:sldMk cId="3939614304" sldId="264"/>
            <ac:grpSpMk id="23" creationId="{0C156BF8-7FF7-440F-BE2B-417DFFE8BFA5}"/>
          </ac:grpSpMkLst>
        </pc:grpChg>
        <pc:picChg chg="add">
          <ac:chgData name="Adam Fierek" userId="S::afierek@sp5lipno.onmicrosoft.com::79413b11-71f3-4a6d-931d-24fe18857a05" providerId="AD" clId="Web-{3925BEEF-2FE6-1C5A-FD6C-D79B63B15EE9}" dt="2021-05-10T11:58:55.879" v="429"/>
          <ac:picMkLst>
            <pc:docMk/>
            <pc:sldMk cId="3939614304" sldId="264"/>
            <ac:picMk id="5" creationId="{D6F729BE-406A-41F0-9129-B7EC4AA0F5BC}"/>
          </ac:picMkLst>
        </pc:picChg>
      </pc:sldChg>
    </pc:docChg>
  </pc:docChgLst>
  <pc:docChgLst>
    <pc:chgData name="Gość" userId="S::urn:spo:anon#4e2849f146788a51a9de8923de2e3b519d2dab8a3264f3860ecdf3a337e20d97::" providerId="AD" clId="Web-{7A8102C8-F2DE-7E92-51FA-AC3A9B13FC6B}"/>
    <pc:docChg chg="modSld">
      <pc:chgData name="Gość" userId="S::urn:spo:anon#4e2849f146788a51a9de8923de2e3b519d2dab8a3264f3860ecdf3a337e20d97::" providerId="AD" clId="Web-{7A8102C8-F2DE-7E92-51FA-AC3A9B13FC6B}" dt="2021-05-10T11:33:09.504" v="18" actId="14100"/>
      <pc:docMkLst>
        <pc:docMk/>
      </pc:docMkLst>
      <pc:sldChg chg="modSp">
        <pc:chgData name="Gość" userId="S::urn:spo:anon#4e2849f146788a51a9de8923de2e3b519d2dab8a3264f3860ecdf3a337e20d97::" providerId="AD" clId="Web-{7A8102C8-F2DE-7E92-51FA-AC3A9B13FC6B}" dt="2021-05-10T11:25:51.009" v="1" actId="20577"/>
        <pc:sldMkLst>
          <pc:docMk/>
          <pc:sldMk cId="3509164207" sldId="262"/>
        </pc:sldMkLst>
        <pc:spChg chg="mod">
          <ac:chgData name="Gość" userId="S::urn:spo:anon#4e2849f146788a51a9de8923de2e3b519d2dab8a3264f3860ecdf3a337e20d97::" providerId="AD" clId="Web-{7A8102C8-F2DE-7E92-51FA-AC3A9B13FC6B}" dt="2021-05-10T11:25:51.009" v="1" actId="20577"/>
          <ac:spMkLst>
            <pc:docMk/>
            <pc:sldMk cId="3509164207" sldId="262"/>
            <ac:spMk id="2" creationId="{C6794BA4-A232-46EA-AD90-E743FA80CCB4}"/>
          </ac:spMkLst>
        </pc:spChg>
      </pc:sldChg>
      <pc:sldChg chg="addSp delSp modSp mod setBg">
        <pc:chgData name="Gość" userId="S::urn:spo:anon#4e2849f146788a51a9de8923de2e3b519d2dab8a3264f3860ecdf3a337e20d97::" providerId="AD" clId="Web-{7A8102C8-F2DE-7E92-51FA-AC3A9B13FC6B}" dt="2021-05-10T11:33:09.504" v="18" actId="14100"/>
        <pc:sldMkLst>
          <pc:docMk/>
          <pc:sldMk cId="3280447809" sldId="263"/>
        </pc:sldMkLst>
        <pc:spChg chg="mod">
          <ac:chgData name="Gość" userId="S::urn:spo:anon#4e2849f146788a51a9de8923de2e3b519d2dab8a3264f3860ecdf3a337e20d97::" providerId="AD" clId="Web-{7A8102C8-F2DE-7E92-51FA-AC3A9B13FC6B}" dt="2021-05-10T11:32:07.205" v="15"/>
          <ac:spMkLst>
            <pc:docMk/>
            <pc:sldMk cId="3280447809" sldId="263"/>
            <ac:spMk id="2" creationId="{EA6D8987-9350-4513-AE96-52D617073DFB}"/>
          </ac:spMkLst>
        </pc:spChg>
        <pc:spChg chg="mod">
          <ac:chgData name="Gość" userId="S::urn:spo:anon#4e2849f146788a51a9de8923de2e3b519d2dab8a3264f3860ecdf3a337e20d97::" providerId="AD" clId="Web-{7A8102C8-F2DE-7E92-51FA-AC3A9B13FC6B}" dt="2021-05-10T11:33:09.504" v="18" actId="14100"/>
          <ac:spMkLst>
            <pc:docMk/>
            <pc:sldMk cId="3280447809" sldId="263"/>
            <ac:spMk id="3" creationId="{23B4B9A6-67AF-4811-8703-A7915F119830}"/>
          </ac:spMkLst>
        </pc:spChg>
        <pc:spChg chg="add del mod">
          <ac:chgData name="Gość" userId="S::urn:spo:anon#4e2849f146788a51a9de8923de2e3b519d2dab8a3264f3860ecdf3a337e20d97::" providerId="AD" clId="Web-{7A8102C8-F2DE-7E92-51FA-AC3A9B13FC6B}" dt="2021-05-10T11:32:13.955" v="16"/>
          <ac:spMkLst>
            <pc:docMk/>
            <pc:sldMk cId="3280447809" sldId="263"/>
            <ac:spMk id="5" creationId="{56EF07BD-6DB6-4431-931D-F7717CF6B1E7}"/>
          </ac:spMkLst>
        </pc:spChg>
        <pc:spChg chg="add">
          <ac:chgData name="Gość" userId="S::urn:spo:anon#4e2849f146788a51a9de8923de2e3b519d2dab8a3264f3860ecdf3a337e20d97::" providerId="AD" clId="Web-{7A8102C8-F2DE-7E92-51FA-AC3A9B13FC6B}" dt="2021-05-10T11:32:07.205" v="15"/>
          <ac:spMkLst>
            <pc:docMk/>
            <pc:sldMk cId="3280447809" sldId="263"/>
            <ac:spMk id="10" creationId="{5A0118C5-4F8D-4CF4-BADD-53FEACC6C42A}"/>
          </ac:spMkLst>
        </pc:spChg>
        <pc:spChg chg="add">
          <ac:chgData name="Gość" userId="S::urn:spo:anon#4e2849f146788a51a9de8923de2e3b519d2dab8a3264f3860ecdf3a337e20d97::" providerId="AD" clId="Web-{7A8102C8-F2DE-7E92-51FA-AC3A9B13FC6B}" dt="2021-05-10T11:32:07.205" v="15"/>
          <ac:spMkLst>
            <pc:docMk/>
            <pc:sldMk cId="3280447809" sldId="263"/>
            <ac:spMk id="12" creationId="{3C1D1FA3-6212-4B97-9B1E-C7F81247C2B9}"/>
          </ac:spMkLst>
        </pc:spChg>
        <pc:spChg chg="add">
          <ac:chgData name="Gość" userId="S::urn:spo:anon#4e2849f146788a51a9de8923de2e3b519d2dab8a3264f3860ecdf3a337e20d97::" providerId="AD" clId="Web-{7A8102C8-F2DE-7E92-51FA-AC3A9B13FC6B}" dt="2021-05-10T11:32:07.205" v="15"/>
          <ac:spMkLst>
            <pc:docMk/>
            <pc:sldMk cId="3280447809" sldId="263"/>
            <ac:spMk id="14" creationId="{11C51958-04D4-4687-95A2-95DCDCF47464}"/>
          </ac:spMkLst>
        </pc:spChg>
        <pc:spChg chg="add">
          <ac:chgData name="Gość" userId="S::urn:spo:anon#4e2849f146788a51a9de8923de2e3b519d2dab8a3264f3860ecdf3a337e20d97::" providerId="AD" clId="Web-{7A8102C8-F2DE-7E92-51FA-AC3A9B13FC6B}" dt="2021-05-10T11:32:07.205" v="15"/>
          <ac:spMkLst>
            <pc:docMk/>
            <pc:sldMk cId="3280447809" sldId="263"/>
            <ac:spMk id="16" creationId="{79AFCB35-9C04-4524-A0B1-57FF6865D013}"/>
          </ac:spMkLst>
        </pc:spChg>
        <pc:spChg chg="add">
          <ac:chgData name="Gość" userId="S::urn:spo:anon#4e2849f146788a51a9de8923de2e3b519d2dab8a3264f3860ecdf3a337e20d97::" providerId="AD" clId="Web-{7A8102C8-F2DE-7E92-51FA-AC3A9B13FC6B}" dt="2021-05-10T11:32:07.205" v="15"/>
          <ac:spMkLst>
            <pc:docMk/>
            <pc:sldMk cId="3280447809" sldId="263"/>
            <ac:spMk id="18" creationId="{D11AD2AD-0BA0-4DD3-8EEA-84686A0E718C}"/>
          </ac:spMkLst>
        </pc:spChg>
        <pc:grpChg chg="add">
          <ac:chgData name="Gość" userId="S::urn:spo:anon#4e2849f146788a51a9de8923de2e3b519d2dab8a3264f3860ecdf3a337e20d97::" providerId="AD" clId="Web-{7A8102C8-F2DE-7E92-51FA-AC3A9B13FC6B}" dt="2021-05-10T11:32:07.205" v="15"/>
          <ac:grpSpMkLst>
            <pc:docMk/>
            <pc:sldMk cId="3280447809" sldId="263"/>
            <ac:grpSpMk id="20" creationId="{0C156BF8-7FF7-440F-BE2B-417DFFE8BFA5}"/>
          </ac:grpSpMkLst>
        </pc:grpChg>
        <pc:picChg chg="add mod">
          <ac:chgData name="Gość" userId="S::urn:spo:anon#4e2849f146788a51a9de8923de2e3b519d2dab8a3264f3860ecdf3a337e20d97::" providerId="AD" clId="Web-{7A8102C8-F2DE-7E92-51FA-AC3A9B13FC6B}" dt="2021-05-10T11:32:07.205" v="15"/>
          <ac:picMkLst>
            <pc:docMk/>
            <pc:sldMk cId="3280447809" sldId="263"/>
            <ac:picMk id="4" creationId="{CE59C438-EDFE-42DE-B8D4-946C11CFB62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xmlns="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F569-AC90-44EB-9EF4-4E5C2F5D823C}" type="datetime1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3890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xmlns="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7D41-E8B7-4A0B-B861-3EC4AE88917D}" type="datetime1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5122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xmlns="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4823-0B19-4B4E-A643-7A3B0A3D24D6}" type="datetime1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050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xmlns="" id="{8997F1B7-1EE7-4EA5-A5A4-866F9A810C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D79EF-17C8-45D8-9866-DAF5723FC604}" type="datetime1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6352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xmlns="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2ADC-3680-4013-A757-E4663495DB98}" type="datetime1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5212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xmlns="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BA94-5DCA-4F19-960F-0FB2BD5EE85A}" type="datetime1">
              <a:rPr lang="en-US" smtClean="0"/>
              <a:pPr/>
              <a:t>5/11/2021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2072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xmlns="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D947-38D9-44AC-8B89-E79758333B77}" type="datetime1">
              <a:rPr lang="en-US" smtClean="0"/>
              <a:pPr/>
              <a:t>5/11/2021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658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xmlns="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E23F-BD3C-4F23-B116-2B758120C8AC}" type="datetime1">
              <a:rPr lang="en-US" smtClean="0"/>
              <a:pPr/>
              <a:t>5/11/2021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2369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xmlns="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FAA9-6D59-4D98-869E-ACBDB83B2CA4}" type="datetime1">
              <a:rPr lang="en-US" smtClean="0"/>
              <a:pPr/>
              <a:t>5/11/2021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3194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xmlns="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0804-27E3-430A-BB42-B831260DE39A}" type="datetime1">
              <a:rPr lang="en-US" smtClean="0"/>
              <a:pPr/>
              <a:t>5/11/2021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5749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xmlns="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2DE3-3D1A-4D53-B9A6-6C7463B8C992}" type="datetime1">
              <a:rPr lang="en-US" smtClean="0"/>
              <a:pPr/>
              <a:t>5/11/2021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8091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5ECD8B30-1B71-45A1-8314-D59C86F581E1}" type="datetime1">
              <a:rPr lang="en-US" smtClean="0"/>
              <a:pPr/>
              <a:t>5/11/2021</a:t>
            </a:fld>
            <a:endParaRPr lang="en-US" b="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Sample Footer Text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xmlns="" val="412233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Datoteka:Jan_Pawe%C5%82_II_Autor_Zbigniew_Koty%C5%82%C5%82o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Plik:Jan_Pawe%C5%82_II,_sala_Episkopatu_Polski,_malowa%C5%82_Zbigniew_Koty%C5%82%C5%82o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Jan_Pawe%C5%82_II_,_mal._Zbigniew_Koty%C5%82%C5%82o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Mpjh3o2P_A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aphic 185">
            <a:extLst>
              <a:ext uri="{FF2B5EF4-FFF2-40B4-BE49-F238E27FC236}">
                <a16:creationId xmlns:a16="http://schemas.microsoft.com/office/drawing/2014/main" xmlns="" id="{8A351602-3772-4279-B0D3-A523F6F6EA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A5AAAA75-5FFB-4C07-AD4A-3146773E6C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1479895E-3847-44BB-8404-28F14219FB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50E02F68-8149-4236-8D9F-6B550F78B9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956FCAAB-F073-4561-A484-42C7DD10DC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6CF8DB94-87A3-43E9-9BBB-301CFF0FB0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7D6BF779-0B8C-4CC2-9268-9506AD0C53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489B7BFD-8F45-4093-AD9C-91B15B0503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374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73E6CD1-5A1F-4581-A62B-F5768DA05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36" y="507239"/>
            <a:ext cx="5419194" cy="17787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cap="all" spc="1500" dirty="0">
                <a:ea typeface="Source Sans Pro SemiBold" panose="020B0603030403020204" pitchFamily="34" charset="0"/>
              </a:rPr>
              <a:t>Jan </a:t>
            </a:r>
            <a:r>
              <a:rPr lang="en-US" sz="6000" b="1" cap="all" spc="1500" dirty="0" err="1">
                <a:ea typeface="Source Sans Pro SemiBold" panose="020B0603030403020204" pitchFamily="34" charset="0"/>
              </a:rPr>
              <a:t>Paweł</a:t>
            </a:r>
            <a:r>
              <a:rPr lang="en-US" sz="6000" b="1" cap="all" spc="1500" dirty="0">
                <a:ea typeface="Source Sans Pro SemiBold" panose="020B0603030403020204" pitchFamily="34" charset="0"/>
              </a:rPr>
              <a:t> II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6ABD768-989D-429A-912C-09CF0907B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6" y="3051314"/>
            <a:ext cx="5685182" cy="3175014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en-US" sz="2000" b="1" cap="all" spc="400" dirty="0"/>
              <a:t>Patron </a:t>
            </a:r>
            <a:r>
              <a:rPr lang="en-US" sz="2000" b="1" cap="all" spc="400" dirty="0" err="1"/>
              <a:t>naszej</a:t>
            </a:r>
            <a:r>
              <a:rPr lang="en-US" sz="2000" b="1" cap="all" spc="400" dirty="0"/>
              <a:t> </a:t>
            </a:r>
            <a:r>
              <a:rPr lang="en-US" sz="2000" b="1" cap="all" spc="400" dirty="0" err="1" smtClean="0"/>
              <a:t>szkoły</a:t>
            </a:r>
            <a:endParaRPr lang="pl-PL" sz="2000" b="1" cap="all" spc="400" dirty="0" smtClean="0"/>
          </a:p>
          <a:p>
            <a:pPr marL="0" indent="0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pl-PL" sz="2000" b="1" cap="all" spc="400" dirty="0" smtClean="0"/>
              <a:t> </a:t>
            </a:r>
            <a:r>
              <a:rPr lang="en-US" sz="2000" b="1" cap="all" spc="400" dirty="0" smtClean="0"/>
              <a:t>Kim </a:t>
            </a:r>
            <a:r>
              <a:rPr lang="en-US" sz="2000" b="1" cap="all" spc="400" dirty="0" err="1" smtClean="0"/>
              <a:t>był</a:t>
            </a:r>
            <a:r>
              <a:rPr lang="pl-PL" sz="2000" b="1" cap="all" spc="400" dirty="0" smtClean="0"/>
              <a:t>?</a:t>
            </a:r>
          </a:p>
          <a:p>
            <a:pPr marL="0" indent="0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pl-PL" sz="2000" b="1" cap="all" spc="400" dirty="0" smtClean="0"/>
              <a:t> </a:t>
            </a:r>
            <a:r>
              <a:rPr lang="en-US" sz="2000" b="1" cap="all" spc="400" dirty="0" err="1" smtClean="0"/>
              <a:t>Jak</a:t>
            </a:r>
            <a:r>
              <a:rPr lang="en-US" sz="2000" b="1" cap="all" spc="400" dirty="0" smtClean="0"/>
              <a:t> </a:t>
            </a:r>
            <a:r>
              <a:rPr lang="en-US" sz="2000" b="1" cap="all" spc="400" dirty="0" err="1"/>
              <a:t>wyglądało</a:t>
            </a:r>
            <a:r>
              <a:rPr lang="en-US" sz="2000" b="1" cap="all" spc="400" dirty="0"/>
              <a:t> </a:t>
            </a:r>
            <a:r>
              <a:rPr lang="en-US" sz="2000" b="1" cap="all" spc="400" dirty="0" err="1"/>
              <a:t>jego</a:t>
            </a:r>
            <a:r>
              <a:rPr lang="en-US" sz="2000" b="1" cap="all" spc="400" dirty="0"/>
              <a:t> </a:t>
            </a:r>
            <a:r>
              <a:rPr lang="en-US" sz="2000" b="1" cap="all" spc="400" dirty="0" err="1" smtClean="0"/>
              <a:t>życi</a:t>
            </a:r>
            <a:r>
              <a:rPr lang="pl-PL" sz="2000" b="1" cap="all" spc="400" dirty="0" smtClean="0"/>
              <a:t>e?</a:t>
            </a:r>
          </a:p>
          <a:p>
            <a:pPr marL="0" indent="0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b="1" cap="all" spc="400" dirty="0" smtClean="0"/>
              <a:t> </a:t>
            </a:r>
            <a:r>
              <a:rPr lang="en-US" sz="2000" b="1" cap="all" spc="400" dirty="0" err="1"/>
              <a:t>Dlaczego</a:t>
            </a:r>
            <a:r>
              <a:rPr lang="en-US" sz="2000" b="1" cap="all" spc="400" dirty="0"/>
              <a:t> jest on </a:t>
            </a:r>
            <a:r>
              <a:rPr lang="en-US" sz="2000" b="1" cap="all" spc="400" dirty="0" err="1"/>
              <a:t>taki</a:t>
            </a:r>
            <a:r>
              <a:rPr lang="en-US" sz="2000" b="1" cap="all" spc="400" dirty="0"/>
              <a:t> </a:t>
            </a:r>
            <a:r>
              <a:rPr lang="pl-PL" sz="2000" b="1" cap="all" spc="400" dirty="0" smtClean="0"/>
              <a:t>  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pl-PL" sz="2000" b="1" cap="all" spc="400" dirty="0" smtClean="0"/>
              <a:t>   </a:t>
            </a:r>
            <a:r>
              <a:rPr lang="en-US" sz="2000" b="1" cap="all" spc="400" dirty="0" err="1" smtClean="0"/>
              <a:t>ważny</a:t>
            </a:r>
            <a:r>
              <a:rPr lang="pl-PL" sz="2000" b="1" cap="all" spc="400" dirty="0" smtClean="0"/>
              <a:t>?</a:t>
            </a:r>
            <a:endParaRPr lang="en-US" sz="2000" b="1" cap="all" spc="400" dirty="0"/>
          </a:p>
        </p:txBody>
      </p:sp>
      <p:pic>
        <p:nvPicPr>
          <p:cNvPr id="4" name="Obraz 4" descr="Obraz zawierający osoba, starsze&#10;&#10;Opis wygenerowany automatycznie">
            <a:extLst>
              <a:ext uri="{FF2B5EF4-FFF2-40B4-BE49-F238E27FC236}">
                <a16:creationId xmlns:a16="http://schemas.microsoft.com/office/drawing/2014/main" xmlns="" id="{FEEAFCAC-E287-4E1A-BD18-A552D980EB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118402" y="445203"/>
            <a:ext cx="4589893" cy="597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508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5A0118C5-4F8D-4CF4-BADD-53FEACC6C4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F98F79A4-A6C7-4101-B1E9-27E05CB7CF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14BDD2B-8232-49F7-9607-ED5BD226B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252" y="633046"/>
            <a:ext cx="4463623" cy="1314996"/>
          </a:xfrm>
        </p:spPr>
        <p:txBody>
          <a:bodyPr anchor="b">
            <a:normAutofit/>
          </a:bodyPr>
          <a:lstStyle/>
          <a:p>
            <a:r>
              <a:rPr lang="pl-PL" dirty="0">
                <a:ea typeface="Source Sans Pro"/>
              </a:rPr>
              <a:t>Kim był Jan Paweł </a:t>
            </a:r>
            <a:r>
              <a:rPr lang="pl-PL" dirty="0" smtClean="0">
                <a:ea typeface="Source Sans Pro"/>
              </a:rPr>
              <a:t>II ?</a:t>
            </a:r>
            <a:endParaRPr lang="pl-PL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79AFCB35-9C04-4524-A0B1-57FF6865D0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D11AD2AD-0BA0-4DD3-8EEA-84686A0E71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5D189EA3-360B-4ECE-8EA4-CB7D6711A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10" y="2155554"/>
            <a:ext cx="5715000" cy="41259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ea typeface="Source Sans Pro"/>
              </a:rPr>
              <a:t>Urodził</a:t>
            </a:r>
            <a:r>
              <a:rPr lang="en-US" dirty="0">
                <a:ea typeface="Source Sans Pro"/>
              </a:rPr>
              <a:t> </a:t>
            </a:r>
            <a:r>
              <a:rPr lang="en-US" dirty="0" err="1">
                <a:ea typeface="Source Sans Pro"/>
              </a:rPr>
              <a:t>się</a:t>
            </a:r>
            <a:r>
              <a:rPr lang="en-US" dirty="0">
                <a:ea typeface="Source Sans Pro"/>
              </a:rPr>
              <a:t> </a:t>
            </a:r>
            <a:r>
              <a:rPr lang="en-US" dirty="0" smtClean="0">
                <a:ea typeface="Source Sans Pro"/>
              </a:rPr>
              <a:t>18 </a:t>
            </a:r>
            <a:r>
              <a:rPr lang="pl-PL" dirty="0" err="1" smtClean="0">
                <a:ea typeface="Source Sans Pro"/>
              </a:rPr>
              <a:t>m</a:t>
            </a:r>
            <a:r>
              <a:rPr lang="en-US" dirty="0" err="1" smtClean="0">
                <a:ea typeface="Source Sans Pro"/>
              </a:rPr>
              <a:t>aja</a:t>
            </a:r>
            <a:r>
              <a:rPr lang="en-US" dirty="0" smtClean="0">
                <a:ea typeface="Source Sans Pro"/>
              </a:rPr>
              <a:t> </a:t>
            </a:r>
            <a:r>
              <a:rPr lang="en-US" dirty="0">
                <a:ea typeface="Source Sans Pro"/>
              </a:rPr>
              <a:t>1920 </a:t>
            </a:r>
            <a:r>
              <a:rPr lang="en-US" dirty="0" err="1">
                <a:ea typeface="Source Sans Pro"/>
              </a:rPr>
              <a:t>roku</a:t>
            </a:r>
            <a:r>
              <a:rPr lang="en-US" dirty="0">
                <a:ea typeface="Source Sans Pro"/>
              </a:rPr>
              <a:t> </a:t>
            </a:r>
            <a:r>
              <a:rPr lang="pl-PL" dirty="0" smtClean="0">
                <a:ea typeface="Source Sans Pro"/>
              </a:rPr>
              <a:t>    </a:t>
            </a:r>
            <a:r>
              <a:rPr lang="en-US" dirty="0" smtClean="0">
                <a:ea typeface="Source Sans Pro"/>
              </a:rPr>
              <a:t>w </a:t>
            </a:r>
            <a:r>
              <a:rPr lang="en-US" dirty="0" err="1">
                <a:ea typeface="Source Sans Pro"/>
              </a:rPr>
              <a:t>Wadowicach</a:t>
            </a:r>
            <a:r>
              <a:rPr lang="en-US" dirty="0">
                <a:ea typeface="Source Sans Pro"/>
              </a:rPr>
              <a:t>. </a:t>
            </a:r>
            <a:r>
              <a:rPr lang="en-US" dirty="0" err="1">
                <a:ea typeface="Source Sans Pro"/>
              </a:rPr>
              <a:t>Był</a:t>
            </a:r>
            <a:r>
              <a:rPr lang="en-US" dirty="0">
                <a:ea typeface="Source Sans Pro"/>
              </a:rPr>
              <a:t> </a:t>
            </a:r>
            <a:r>
              <a:rPr lang="en-US" dirty="0" err="1" smtClean="0">
                <a:ea typeface="Source Sans Pro"/>
              </a:rPr>
              <a:t>pierwszym</a:t>
            </a:r>
            <a:r>
              <a:rPr lang="en-US" dirty="0" smtClean="0">
                <a:ea typeface="Source Sans Pro"/>
              </a:rPr>
              <a:t> </a:t>
            </a:r>
            <a:r>
              <a:rPr lang="en-US" dirty="0" err="1" smtClean="0">
                <a:ea typeface="Source Sans Pro"/>
              </a:rPr>
              <a:t>Papieżem</a:t>
            </a:r>
            <a:r>
              <a:rPr lang="pl-PL" dirty="0" smtClean="0">
                <a:ea typeface="Source Sans Pro"/>
              </a:rPr>
              <a:t> </a:t>
            </a:r>
            <a:r>
              <a:rPr lang="pl-PL" dirty="0" smtClean="0">
                <a:ea typeface="Source Sans Pro"/>
              </a:rPr>
              <a:t>pochodzącym              </a:t>
            </a:r>
            <a:r>
              <a:rPr lang="pl-PL" dirty="0" smtClean="0">
                <a:ea typeface="Source Sans Pro"/>
              </a:rPr>
              <a:t>z Polski</a:t>
            </a:r>
            <a:r>
              <a:rPr lang="en-US" dirty="0" smtClean="0">
                <a:ea typeface="Source Sans Pro"/>
              </a:rPr>
              <a:t>.</a:t>
            </a:r>
            <a:endParaRPr lang="pl-PL" dirty="0" smtClean="0">
              <a:ea typeface="Source Sans Pro"/>
            </a:endParaRPr>
          </a:p>
          <a:p>
            <a:r>
              <a:rPr lang="en-US" dirty="0" err="1" smtClean="0">
                <a:ea typeface="Source Sans Pro"/>
              </a:rPr>
              <a:t>Lubił</a:t>
            </a:r>
            <a:r>
              <a:rPr lang="en-US" dirty="0">
                <a:ea typeface="Source Sans Pro"/>
              </a:rPr>
              <a:t> </a:t>
            </a:r>
            <a:r>
              <a:rPr lang="pl-PL" dirty="0" smtClean="0">
                <a:ea typeface="Source Sans Pro"/>
              </a:rPr>
              <a:t>p</a:t>
            </a:r>
            <a:r>
              <a:rPr lang="en-US" dirty="0" err="1" smtClean="0">
                <a:ea typeface="Source Sans Pro"/>
              </a:rPr>
              <a:t>isać</a:t>
            </a:r>
            <a:r>
              <a:rPr lang="en-US" dirty="0" smtClean="0">
                <a:ea typeface="Source Sans Pro"/>
              </a:rPr>
              <a:t> </a:t>
            </a:r>
            <a:r>
              <a:rPr lang="en-US" dirty="0" err="1" smtClean="0">
                <a:ea typeface="Source Sans Pro"/>
              </a:rPr>
              <a:t>wiersze</a:t>
            </a:r>
            <a:r>
              <a:rPr lang="pl-PL" dirty="0" smtClean="0">
                <a:ea typeface="Source Sans Pro"/>
              </a:rPr>
              <a:t>,</a:t>
            </a:r>
            <a:r>
              <a:rPr lang="en-US" dirty="0" smtClean="0">
                <a:ea typeface="Source Sans Pro"/>
              </a:rPr>
              <a:t> </a:t>
            </a:r>
            <a:r>
              <a:rPr lang="pl-PL" dirty="0" smtClean="0">
                <a:ea typeface="Source Sans Pro"/>
              </a:rPr>
              <a:t>b</a:t>
            </a:r>
            <a:r>
              <a:rPr lang="en-US" dirty="0" err="1" smtClean="0">
                <a:ea typeface="Source Sans Pro"/>
              </a:rPr>
              <a:t>ył</a:t>
            </a:r>
            <a:r>
              <a:rPr lang="pl-PL" dirty="0" smtClean="0">
                <a:ea typeface="Source Sans Pro"/>
              </a:rPr>
              <a:t> też</a:t>
            </a:r>
            <a:r>
              <a:rPr lang="en-US" dirty="0" smtClean="0">
                <a:ea typeface="Source Sans Pro"/>
              </a:rPr>
              <a:t> </a:t>
            </a:r>
            <a:r>
              <a:rPr lang="en-US" dirty="0" err="1" smtClean="0">
                <a:ea typeface="Source Sans Pro"/>
              </a:rPr>
              <a:t>pedagogiem</a:t>
            </a:r>
            <a:r>
              <a:rPr lang="pl-PL" dirty="0" smtClean="0">
                <a:ea typeface="Source Sans Pro"/>
              </a:rPr>
              <a:t> </a:t>
            </a:r>
            <a:r>
              <a:rPr lang="en-US" dirty="0" err="1" smtClean="0">
                <a:ea typeface="Source Sans Pro"/>
              </a:rPr>
              <a:t>oraz</a:t>
            </a:r>
            <a:r>
              <a:rPr lang="en-US" dirty="0">
                <a:ea typeface="Source Sans Pro"/>
              </a:rPr>
              <a:t> </a:t>
            </a:r>
            <a:r>
              <a:rPr lang="pl-PL" dirty="0" smtClean="0">
                <a:ea typeface="Source Sans Pro"/>
              </a:rPr>
              <a:t>k</a:t>
            </a:r>
            <a:r>
              <a:rPr lang="en-US" dirty="0" err="1" smtClean="0">
                <a:ea typeface="Source Sans Pro"/>
              </a:rPr>
              <a:t>siędzem</a:t>
            </a:r>
            <a:r>
              <a:rPr lang="en-US" dirty="0" smtClean="0">
                <a:ea typeface="Source Sans Pro"/>
              </a:rPr>
              <a:t>.</a:t>
            </a:r>
            <a:endParaRPr lang="pl-PL" dirty="0" smtClean="0">
              <a:ea typeface="Source Sans Pro"/>
            </a:endParaRPr>
          </a:p>
          <a:p>
            <a:r>
              <a:rPr lang="en-US" dirty="0" err="1" smtClean="0">
                <a:ea typeface="Source Sans Pro"/>
              </a:rPr>
              <a:t>Zmarł</a:t>
            </a:r>
            <a:r>
              <a:rPr lang="en-US" dirty="0" smtClean="0">
                <a:ea typeface="Source Sans Pro"/>
              </a:rPr>
              <a:t> </a:t>
            </a:r>
            <a:r>
              <a:rPr lang="en-US" dirty="0">
                <a:ea typeface="Source Sans Pro"/>
              </a:rPr>
              <a:t>2 </a:t>
            </a:r>
            <a:r>
              <a:rPr lang="en-US" dirty="0" err="1">
                <a:ea typeface="Source Sans Pro"/>
              </a:rPr>
              <a:t>Kwietnia</a:t>
            </a:r>
            <a:r>
              <a:rPr lang="en-US" dirty="0">
                <a:ea typeface="Source Sans Pro"/>
              </a:rPr>
              <a:t> 2005 </a:t>
            </a:r>
            <a:endParaRPr lang="pl-PL" dirty="0" smtClean="0">
              <a:ea typeface="Source Sans Pro"/>
            </a:endParaRPr>
          </a:p>
          <a:p>
            <a:pPr>
              <a:buNone/>
            </a:pPr>
            <a:r>
              <a:rPr lang="pl-PL" dirty="0" smtClean="0">
                <a:ea typeface="Source Sans Pro"/>
              </a:rPr>
              <a:t>  </a:t>
            </a:r>
            <a:r>
              <a:rPr lang="en-US" dirty="0" smtClean="0">
                <a:ea typeface="Source Sans Pro"/>
              </a:rPr>
              <a:t>o </a:t>
            </a:r>
            <a:r>
              <a:rPr lang="en-US" dirty="0" err="1">
                <a:ea typeface="Source Sans Pro"/>
              </a:rPr>
              <a:t>godzinie</a:t>
            </a:r>
            <a:r>
              <a:rPr lang="en-US" dirty="0">
                <a:ea typeface="Source Sans Pro"/>
              </a:rPr>
              <a:t> 21.37 </a:t>
            </a:r>
            <a:r>
              <a:rPr lang="en-US" dirty="0" smtClean="0">
                <a:ea typeface="Source Sans Pro"/>
              </a:rPr>
              <a:t>w</a:t>
            </a:r>
            <a:r>
              <a:rPr lang="pl-PL" dirty="0" smtClean="0">
                <a:ea typeface="Source Sans Pro"/>
              </a:rPr>
              <a:t> </a:t>
            </a:r>
            <a:r>
              <a:rPr lang="en-US" dirty="0" err="1" smtClean="0">
                <a:ea typeface="Source Sans Pro"/>
              </a:rPr>
              <a:t>Watykanie</a:t>
            </a:r>
            <a:r>
              <a:rPr lang="en-US" dirty="0">
                <a:ea typeface="Source Sans Pro"/>
              </a:rPr>
              <a:t>.  </a:t>
            </a:r>
            <a:endParaRPr lang="pl-PL" dirty="0" smtClean="0">
              <a:ea typeface="Source Sans Pro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83C8019B-3985-409B-9B87-494B974EE9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9E5C5460-229E-46C8-A712-CC31798542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B85A4DB3-61AA-49A1-85A9-B3397CD519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az 4" descr="Obraz zawierający tekst, osoba, mężczyzna, starsze&#10;&#10;Opis wygenerowany automatycznie">
            <a:extLst>
              <a:ext uri="{FF2B5EF4-FFF2-40B4-BE49-F238E27FC236}">
                <a16:creationId xmlns:a16="http://schemas.microsoft.com/office/drawing/2014/main" xmlns="" id="{83DA36DE-7BD4-4129-9077-155321F6A8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13" r="-3" b="25685"/>
          <a:stretch/>
        </p:blipFill>
        <p:spPr>
          <a:xfrm>
            <a:off x="7020480" y="871280"/>
            <a:ext cx="4415738" cy="4415738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</p:spPr>
      </p:pic>
      <p:grpSp>
        <p:nvGrpSpPr>
          <p:cNvPr id="25" name="Graphic 185">
            <a:extLst>
              <a:ext uri="{FF2B5EF4-FFF2-40B4-BE49-F238E27FC236}">
                <a16:creationId xmlns:a16="http://schemas.microsoft.com/office/drawing/2014/main" xmlns="" id="{0C156BF8-7FF7-440F-BE2B-417DFFE8BF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6" name="Freeform: Shape 25">
              <a:extLst>
                <a:ext uri="{FF2B5EF4-FFF2-40B4-BE49-F238E27FC236}">
                  <a16:creationId xmlns:a16="http://schemas.microsoft.com/office/drawing/2014/main" xmlns="" id="{B7067280-C3E7-4DF6-A345-B9FEF6EF8D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A78365A8-666B-4417-9D3C-554E6E6B2C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E71CAAFA-0A31-4308-AB9F-B1C84ABDF9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96AB1D25-144D-4BB4-A45C-60B8A094F4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069F0FB4-779A-48FC-AC33-784F177C92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34348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5A0118C5-4F8D-4CF4-BADD-53FEACC6C4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F98F79A4-A6C7-4101-B1E9-27E05CB7CF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4732385-5BBF-4DC3-8DFE-80D85FDC6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913" y="437322"/>
            <a:ext cx="5804452" cy="1699591"/>
          </a:xfrm>
        </p:spPr>
        <p:txBody>
          <a:bodyPr anchor="b">
            <a:normAutofit fontScale="90000"/>
          </a:bodyPr>
          <a:lstStyle/>
          <a:p>
            <a:r>
              <a:rPr lang="pl-PL" dirty="0" smtClean="0">
                <a:ea typeface="Source Sans Pro"/>
              </a:rPr>
              <a:t>Ciekawostki </a:t>
            </a:r>
            <a:br>
              <a:rPr lang="pl-PL" dirty="0" smtClean="0">
                <a:ea typeface="Source Sans Pro"/>
              </a:rPr>
            </a:br>
            <a:r>
              <a:rPr lang="pl-PL" dirty="0" smtClean="0">
                <a:ea typeface="Source Sans Pro"/>
              </a:rPr>
              <a:t>        z życiorysu </a:t>
            </a:r>
            <a:br>
              <a:rPr lang="pl-PL" dirty="0" smtClean="0">
                <a:ea typeface="Source Sans Pro"/>
              </a:rPr>
            </a:br>
            <a:r>
              <a:rPr lang="pl-PL" dirty="0" smtClean="0">
                <a:ea typeface="Source Sans Pro"/>
              </a:rPr>
              <a:t> </a:t>
            </a:r>
            <a:r>
              <a:rPr lang="pl-PL" dirty="0" smtClean="0">
                <a:ea typeface="Source Sans Pro"/>
              </a:rPr>
              <a:t>           </a:t>
            </a:r>
            <a:r>
              <a:rPr lang="pl-PL" dirty="0" smtClean="0">
                <a:ea typeface="Source Sans Pro"/>
              </a:rPr>
              <a:t>Karola Wojtyły…</a:t>
            </a:r>
            <a:endParaRPr lang="pl-PL" dirty="0">
              <a:ea typeface="Source Sans Pro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79AFCB35-9C04-4524-A0B1-57FF6865D0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D11AD2AD-0BA0-4DD3-8EEA-84686A0E71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ED7BF8F-1082-4CAF-91B5-F29A5ED08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226366"/>
            <a:ext cx="7265503" cy="433346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pl-PL" sz="1600" dirty="0">
                <a:ea typeface="+mn-lt"/>
                <a:cs typeface="+mn-lt"/>
              </a:rPr>
              <a:t>Pierwszą w swoim życiu podróż zagraniczną Karol Wojtyła odbył do Rzymu, w celu dalszych studiów teologicznych na Uniwersytecie </a:t>
            </a:r>
            <a:r>
              <a:rPr lang="pl-PL" sz="1600" dirty="0" err="1">
                <a:ea typeface="+mn-lt"/>
                <a:cs typeface="+mn-lt"/>
              </a:rPr>
              <a:t>Angelicum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itam</a:t>
            </a:r>
            <a:r>
              <a:rPr lang="pl-PL" sz="1600" dirty="0">
                <a:ea typeface="+mn-lt"/>
                <a:cs typeface="+mn-lt"/>
              </a:rPr>
              <a:t> otrzymał doktorat (po dwóch latach</a:t>
            </a:r>
            <a:r>
              <a:rPr lang="pl-PL" sz="1600" dirty="0" smtClean="0">
                <a:ea typeface="+mn-lt"/>
                <a:cs typeface="+mn-lt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pl-PL" sz="1600" dirty="0" smtClean="0">
                <a:ea typeface="+mn-lt"/>
                <a:cs typeface="+mn-lt"/>
              </a:rPr>
              <a:t>Kardynał krakowski który udzielił święceń Karolowi Wojtyle to Adam </a:t>
            </a:r>
            <a:r>
              <a:rPr lang="pl-PL" sz="1600" dirty="0" err="1" smtClean="0">
                <a:ea typeface="+mn-lt"/>
                <a:cs typeface="+mn-lt"/>
              </a:rPr>
              <a:t>Sapiecha</a:t>
            </a:r>
            <a:r>
              <a:rPr lang="pl-PL" sz="1600" dirty="0" smtClean="0">
                <a:ea typeface="+mn-lt"/>
                <a:cs typeface="+mn-lt"/>
              </a:rPr>
              <a:t>.</a:t>
            </a:r>
            <a:endParaRPr lang="pl-PL" sz="1600" dirty="0" smtClean="0"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pl-PL" sz="1600" dirty="0" smtClean="0">
                <a:ea typeface="+mn-lt"/>
                <a:cs typeface="+mn-lt"/>
              </a:rPr>
              <a:t>Wojtyła miał 38 lat kiedy został biskupem</a:t>
            </a:r>
            <a:r>
              <a:rPr lang="pl-PL" sz="1600" dirty="0" smtClean="0">
                <a:ea typeface="+mn-lt"/>
                <a:cs typeface="+mn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pl-PL" sz="1600" dirty="0" smtClean="0">
                <a:ea typeface="+mn-lt"/>
                <a:cs typeface="+mn-lt"/>
              </a:rPr>
              <a:t>W 1967 roku 29 </a:t>
            </a:r>
            <a:r>
              <a:rPr lang="pl-PL" sz="1600" dirty="0" smtClean="0">
                <a:ea typeface="+mn-lt"/>
                <a:cs typeface="+mn-lt"/>
              </a:rPr>
              <a:t>maja, </a:t>
            </a:r>
            <a:r>
              <a:rPr lang="pl-PL" sz="1600" dirty="0" smtClean="0">
                <a:ea typeface="+mn-lt"/>
                <a:cs typeface="+mn-lt"/>
              </a:rPr>
              <a:t>Karol Wojtyła został kardynałem</a:t>
            </a:r>
            <a:r>
              <a:rPr lang="pl-PL" sz="1600" dirty="0" smtClean="0">
                <a:ea typeface="+mn-lt"/>
                <a:cs typeface="+mn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pl-PL" sz="1600" dirty="0" smtClean="0">
                <a:ea typeface="+mn-lt"/>
                <a:cs typeface="+mn-lt"/>
              </a:rPr>
              <a:t>16 </a:t>
            </a:r>
            <a:r>
              <a:rPr lang="pl-PL" sz="1600" dirty="0" smtClean="0">
                <a:ea typeface="+mn-lt"/>
                <a:cs typeface="+mn-lt"/>
              </a:rPr>
              <a:t>października 1978 Karol Wojtyła przyjął imię Jan Paweł II na cześć papieży Jana VI oraz Jana I</a:t>
            </a:r>
            <a:r>
              <a:rPr lang="pl-PL" sz="1600" dirty="0" smtClean="0">
                <a:ea typeface="+mn-lt"/>
                <a:cs typeface="+mn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pl-PL" sz="1600" dirty="0" smtClean="0">
                <a:ea typeface="+mn-lt"/>
                <a:cs typeface="+mn-lt"/>
              </a:rPr>
              <a:t>Imieniny Ojca Świętego przypadają na 4 listopada</a:t>
            </a:r>
            <a:r>
              <a:rPr lang="pl-PL" sz="1600" dirty="0" smtClean="0">
                <a:ea typeface="+mn-lt"/>
                <a:cs typeface="+mn-lt"/>
              </a:rPr>
              <a:t>.</a:t>
            </a:r>
          </a:p>
          <a:p>
            <a:pPr>
              <a:lnSpc>
                <a:spcPct val="150000"/>
              </a:lnSpc>
            </a:pPr>
            <a:endParaRPr lang="pl-PL" sz="1600" dirty="0" smtClean="0">
              <a:ea typeface="+mn-lt"/>
              <a:cs typeface="+mn-lt"/>
            </a:endParaRPr>
          </a:p>
          <a:p>
            <a:endParaRPr lang="pl-PL" sz="1600" dirty="0" smtClean="0">
              <a:ea typeface="+mn-lt"/>
              <a:cs typeface="+mn-lt"/>
            </a:endParaRPr>
          </a:p>
          <a:p>
            <a:endParaRPr lang="pl-PL" sz="1600" dirty="0" smtClean="0">
              <a:ea typeface="+mn-lt"/>
              <a:cs typeface="+mn-lt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83C8019B-3985-409B-9B87-494B974EE9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9E5C5460-229E-46C8-A712-CC31798542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B85A4DB3-61AA-49A1-85A9-B3397CD519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Biurko ze stetoskopem i klawiaturą komputerową">
            <a:extLst>
              <a:ext uri="{FF2B5EF4-FFF2-40B4-BE49-F238E27FC236}">
                <a16:creationId xmlns:a16="http://schemas.microsoft.com/office/drawing/2014/main" xmlns="" id="{D6F729BE-406A-41F0-9129-B7EC4AA0F5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54" r="-7" b="-7"/>
          <a:stretch/>
        </p:blipFill>
        <p:spPr>
          <a:xfrm>
            <a:off x="7776262" y="175541"/>
            <a:ext cx="4415738" cy="4415738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</p:spPr>
      </p:pic>
      <p:grpSp>
        <p:nvGrpSpPr>
          <p:cNvPr id="23" name="Graphic 185">
            <a:extLst>
              <a:ext uri="{FF2B5EF4-FFF2-40B4-BE49-F238E27FC236}">
                <a16:creationId xmlns:a16="http://schemas.microsoft.com/office/drawing/2014/main" xmlns="" id="{0C156BF8-7FF7-440F-BE2B-417DFFE8BF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B7067280-C3E7-4DF6-A345-B9FEF6EF8D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A78365A8-666B-4417-9D3C-554E6E6B2C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E71CAAFA-0A31-4308-AB9F-B1C84ABDF9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96AB1D25-144D-4BB4-A45C-60B8A094F4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069F0FB4-779A-48FC-AC33-784F177C92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93961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05070" y="546653"/>
            <a:ext cx="8945217" cy="6132444"/>
          </a:xfrm>
        </p:spPr>
        <p:txBody>
          <a:bodyPr>
            <a:noAutofit/>
          </a:bodyPr>
          <a:lstStyle/>
          <a:p>
            <a:pPr algn="l"/>
            <a:endParaRPr lang="pl-PL" sz="1200" dirty="0" smtClean="0">
              <a:ea typeface="Source Sans Pro"/>
            </a:endParaRPr>
          </a:p>
          <a:p>
            <a:pPr algn="l">
              <a:buFont typeface="Arial" pitchFamily="34" charset="0"/>
              <a:buChar char="•"/>
            </a:pPr>
            <a:r>
              <a:rPr lang="pl-PL" sz="1200" dirty="0" smtClean="0">
                <a:ea typeface="+mn-lt"/>
                <a:cs typeface="+mn-lt"/>
              </a:rPr>
              <a:t> Ojciec </a:t>
            </a:r>
            <a:r>
              <a:rPr lang="pl-PL" sz="1200" dirty="0" smtClean="0">
                <a:ea typeface="+mn-lt"/>
                <a:cs typeface="+mn-lt"/>
              </a:rPr>
              <a:t>Karola z zawodu był wojskowym </a:t>
            </a:r>
            <a:endParaRPr lang="pl-PL" sz="1200" dirty="0" smtClean="0">
              <a:ea typeface="+mn-lt"/>
              <a:cs typeface="+mn-lt"/>
            </a:endParaRPr>
          </a:p>
          <a:p>
            <a:pPr algn="l"/>
            <a:r>
              <a:rPr lang="pl-PL" sz="1200" dirty="0" smtClean="0">
                <a:ea typeface="+mn-lt"/>
                <a:cs typeface="+mn-lt"/>
              </a:rPr>
              <a:t>natomiast </a:t>
            </a:r>
            <a:r>
              <a:rPr lang="pl-PL" sz="1200" dirty="0" smtClean="0">
                <a:ea typeface="+mn-lt"/>
                <a:cs typeface="+mn-lt"/>
              </a:rPr>
              <a:t>pracował w </a:t>
            </a:r>
            <a:r>
              <a:rPr lang="pl-PL" sz="1200" dirty="0" err="1" smtClean="0">
                <a:ea typeface="+mn-lt"/>
                <a:cs typeface="+mn-lt"/>
              </a:rPr>
              <a:t>Leitmant</a:t>
            </a:r>
            <a:r>
              <a:rPr lang="pl-PL" sz="1200" dirty="0" smtClean="0">
                <a:ea typeface="+mn-lt"/>
                <a:cs typeface="+mn-lt"/>
              </a:rPr>
              <a:t>, z tego </a:t>
            </a:r>
            <a:r>
              <a:rPr lang="pl-PL" sz="1200" dirty="0" smtClean="0">
                <a:ea typeface="+mn-lt"/>
                <a:cs typeface="+mn-lt"/>
              </a:rPr>
              <a:t>powodu</a:t>
            </a:r>
          </a:p>
          <a:p>
            <a:pPr algn="l"/>
            <a:r>
              <a:rPr lang="pl-PL" sz="1200" dirty="0" smtClean="0">
                <a:ea typeface="+mn-lt"/>
                <a:cs typeface="+mn-lt"/>
              </a:rPr>
              <a:t>Karol </a:t>
            </a:r>
            <a:r>
              <a:rPr lang="pl-PL" sz="1200" dirty="0" smtClean="0">
                <a:ea typeface="+mn-lt"/>
                <a:cs typeface="+mn-lt"/>
              </a:rPr>
              <a:t>Wojtyła chrzczony był przez </a:t>
            </a:r>
            <a:r>
              <a:rPr lang="pl-PL" sz="1200" dirty="0" smtClean="0">
                <a:ea typeface="+mn-lt"/>
                <a:cs typeface="+mn-lt"/>
              </a:rPr>
              <a:t>wojskowego</a:t>
            </a:r>
          </a:p>
          <a:p>
            <a:pPr algn="l"/>
            <a:r>
              <a:rPr lang="pl-PL" sz="1200" dirty="0" smtClean="0">
                <a:ea typeface="+mn-lt"/>
                <a:cs typeface="+mn-lt"/>
              </a:rPr>
              <a:t>kapelana.</a:t>
            </a:r>
          </a:p>
          <a:p>
            <a:pPr algn="l"/>
            <a:endParaRPr lang="pl-PL" sz="1200" dirty="0" smtClean="0">
              <a:ea typeface="+mn-lt"/>
              <a:cs typeface="+mn-lt"/>
            </a:endParaRPr>
          </a:p>
          <a:p>
            <a:pPr algn="l">
              <a:buFont typeface="Arial" pitchFamily="34" charset="0"/>
              <a:buChar char="•"/>
            </a:pPr>
            <a:r>
              <a:rPr lang="pl-PL" sz="1200" dirty="0" smtClean="0">
                <a:ea typeface="+mn-lt"/>
                <a:cs typeface="+mn-lt"/>
              </a:rPr>
              <a:t> </a:t>
            </a:r>
            <a:r>
              <a:rPr lang="pl-PL" sz="1200" dirty="0" smtClean="0">
                <a:ea typeface="+mn-lt"/>
                <a:cs typeface="+mn-lt"/>
              </a:rPr>
              <a:t>Jan </a:t>
            </a:r>
            <a:r>
              <a:rPr lang="pl-PL" sz="1200" dirty="0" smtClean="0">
                <a:ea typeface="+mn-lt"/>
                <a:cs typeface="+mn-lt"/>
              </a:rPr>
              <a:t>Paweł II brał udział w drugim soborze </a:t>
            </a:r>
            <a:endParaRPr lang="pl-PL" sz="1200" dirty="0" smtClean="0">
              <a:ea typeface="+mn-lt"/>
              <a:cs typeface="+mn-lt"/>
            </a:endParaRPr>
          </a:p>
          <a:p>
            <a:pPr algn="l"/>
            <a:r>
              <a:rPr lang="pl-PL" sz="1200" dirty="0" smtClean="0">
                <a:ea typeface="+mn-lt"/>
                <a:cs typeface="+mn-lt"/>
              </a:rPr>
              <a:t>Watykańskim </a:t>
            </a:r>
            <a:r>
              <a:rPr lang="pl-PL" sz="1200" dirty="0" smtClean="0">
                <a:ea typeface="+mn-lt"/>
                <a:cs typeface="+mn-lt"/>
              </a:rPr>
              <a:t>11 października 1962 </a:t>
            </a:r>
            <a:r>
              <a:rPr lang="pl-PL" sz="1200" dirty="0" smtClean="0">
                <a:ea typeface="+mn-lt"/>
                <a:cs typeface="+mn-lt"/>
              </a:rPr>
              <a:t>roku.</a:t>
            </a:r>
          </a:p>
          <a:p>
            <a:pPr algn="l"/>
            <a:endParaRPr lang="pl-PL" sz="1200" dirty="0" smtClean="0">
              <a:ea typeface="+mn-lt"/>
              <a:cs typeface="+mn-lt"/>
            </a:endParaRPr>
          </a:p>
          <a:p>
            <a:pPr algn="l">
              <a:buFont typeface="Arial" pitchFamily="34" charset="0"/>
              <a:buChar char="•"/>
            </a:pPr>
            <a:r>
              <a:rPr lang="pl-PL" sz="1200" dirty="0" smtClean="0">
                <a:ea typeface="+mn-lt"/>
                <a:cs typeface="+mn-lt"/>
              </a:rPr>
              <a:t> </a:t>
            </a:r>
            <a:r>
              <a:rPr lang="pl-PL" sz="1200" dirty="0" smtClean="0">
                <a:ea typeface="+mn-lt"/>
                <a:cs typeface="+mn-lt"/>
              </a:rPr>
              <a:t>Tytuł </a:t>
            </a:r>
            <a:r>
              <a:rPr lang="pl-PL" sz="1200" dirty="0" smtClean="0">
                <a:ea typeface="+mn-lt"/>
                <a:cs typeface="+mn-lt"/>
              </a:rPr>
              <a:t>jednej z licznych sztuk teatralnych autorstwa Karola Wojtyły to "Brat naszego Boga</a:t>
            </a:r>
            <a:r>
              <a:rPr lang="pl-PL" sz="1200" dirty="0" smtClean="0">
                <a:ea typeface="+mn-lt"/>
                <a:cs typeface="+mn-lt"/>
              </a:rPr>
              <a:t>".</a:t>
            </a:r>
          </a:p>
          <a:p>
            <a:pPr algn="l">
              <a:buFont typeface="Arial" pitchFamily="34" charset="0"/>
              <a:buChar char="•"/>
            </a:pPr>
            <a:endParaRPr lang="pl-PL" sz="1200" dirty="0" smtClean="0">
              <a:ea typeface="+mn-lt"/>
              <a:cs typeface="+mn-lt"/>
            </a:endParaRPr>
          </a:p>
          <a:p>
            <a:pPr algn="l">
              <a:buFont typeface="Arial" pitchFamily="34" charset="0"/>
              <a:buChar char="•"/>
            </a:pPr>
            <a:r>
              <a:rPr lang="pl-PL" sz="1200" dirty="0" smtClean="0">
                <a:ea typeface="+mn-lt"/>
                <a:cs typeface="+mn-lt"/>
              </a:rPr>
              <a:t> Flaga </a:t>
            </a:r>
            <a:r>
              <a:rPr lang="pl-PL" sz="1200" dirty="0" smtClean="0">
                <a:ea typeface="+mn-lt"/>
                <a:cs typeface="+mn-lt"/>
              </a:rPr>
              <a:t>papieska ma kolory biały i żółty. </a:t>
            </a:r>
            <a:endParaRPr lang="pl-PL" sz="1200" dirty="0" smtClean="0">
              <a:ea typeface="+mn-lt"/>
              <a:cs typeface="+mn-lt"/>
            </a:endParaRPr>
          </a:p>
          <a:p>
            <a:pPr algn="l">
              <a:buFont typeface="Arial" pitchFamily="34" charset="0"/>
              <a:buChar char="•"/>
            </a:pPr>
            <a:endParaRPr lang="pl-PL" sz="1200" dirty="0" smtClean="0">
              <a:ea typeface="+mn-lt"/>
              <a:cs typeface="+mn-lt"/>
            </a:endParaRPr>
          </a:p>
          <a:p>
            <a:pPr algn="l">
              <a:buFont typeface="Arial" pitchFamily="34" charset="0"/>
              <a:buChar char="•"/>
            </a:pPr>
            <a:r>
              <a:rPr lang="pl-PL" sz="1200" dirty="0" smtClean="0">
                <a:ea typeface="+mn-lt"/>
                <a:cs typeface="+mn-lt"/>
              </a:rPr>
              <a:t> W </a:t>
            </a:r>
            <a:r>
              <a:rPr lang="pl-PL" sz="1200" dirty="0" smtClean="0">
                <a:ea typeface="+mn-lt"/>
                <a:cs typeface="+mn-lt"/>
              </a:rPr>
              <a:t>1979 roku Jan Paweł II odbył swoją pierwszą pielgrzymkę do Polski. </a:t>
            </a:r>
            <a:endParaRPr lang="pl-PL" sz="1200" dirty="0" smtClean="0">
              <a:ea typeface="+mn-lt"/>
              <a:cs typeface="+mn-lt"/>
            </a:endParaRPr>
          </a:p>
          <a:p>
            <a:pPr algn="l">
              <a:buFont typeface="Arial" pitchFamily="34" charset="0"/>
              <a:buChar char="•"/>
            </a:pPr>
            <a:r>
              <a:rPr lang="pl-PL" sz="1200" dirty="0" smtClean="0">
                <a:ea typeface="+mn-lt"/>
                <a:cs typeface="+mn-lt"/>
              </a:rPr>
              <a:t> Uczelnie </a:t>
            </a:r>
            <a:r>
              <a:rPr lang="pl-PL" sz="1200" dirty="0" smtClean="0">
                <a:ea typeface="+mn-lt"/>
                <a:cs typeface="+mn-lt"/>
              </a:rPr>
              <a:t>które nadały papieżowi doktorat Honoris Causa to: Katolicki Uniwersytet Lubelski, Akademia Górniczo-Hutnicza w Krakowie oraz Uniwersytet Jagielloński. </a:t>
            </a:r>
            <a:endParaRPr lang="pl-PL" sz="1200" dirty="0" smtClean="0">
              <a:ea typeface="+mn-lt"/>
              <a:cs typeface="+mn-lt"/>
            </a:endParaRPr>
          </a:p>
          <a:p>
            <a:pPr algn="l">
              <a:buFont typeface="Arial" pitchFamily="34" charset="0"/>
              <a:buChar char="•"/>
            </a:pPr>
            <a:r>
              <a:rPr lang="pl-PL" sz="1200" dirty="0" smtClean="0">
                <a:ea typeface="+mn-lt"/>
                <a:cs typeface="+mn-lt"/>
              </a:rPr>
              <a:t> Jan </a:t>
            </a:r>
            <a:r>
              <a:rPr lang="pl-PL" sz="1200" dirty="0" smtClean="0">
                <a:ea typeface="+mn-lt"/>
                <a:cs typeface="+mn-lt"/>
              </a:rPr>
              <a:t>Paweł II napisał 13 encyklik. </a:t>
            </a:r>
            <a:endParaRPr lang="pl-PL" sz="1200" dirty="0" smtClean="0">
              <a:ea typeface="+mn-lt"/>
              <a:cs typeface="+mn-lt"/>
            </a:endParaRPr>
          </a:p>
          <a:p>
            <a:pPr algn="l">
              <a:buFont typeface="Arial" pitchFamily="34" charset="0"/>
              <a:buChar char="•"/>
            </a:pPr>
            <a:r>
              <a:rPr lang="pl-PL" sz="1200" dirty="0" smtClean="0">
                <a:ea typeface="+mn-lt"/>
                <a:cs typeface="+mn-lt"/>
              </a:rPr>
              <a:t> Papież był też uzdolniony poetycko, w kolejnych slajdach przykłady pięknych wierszy naszego rodaka, </a:t>
            </a:r>
            <a:r>
              <a:rPr lang="pl-PL" sz="1200" dirty="0" err="1" smtClean="0">
                <a:ea typeface="+mn-lt"/>
                <a:cs typeface="+mn-lt"/>
              </a:rPr>
              <a:t>ptrona</a:t>
            </a:r>
            <a:r>
              <a:rPr lang="pl-PL" sz="1200" dirty="0" smtClean="0">
                <a:ea typeface="+mn-lt"/>
                <a:cs typeface="+mn-lt"/>
              </a:rPr>
              <a:t> naszej szkoły…</a:t>
            </a:r>
          </a:p>
          <a:p>
            <a:pPr algn="l"/>
            <a:endParaRPr lang="pl-PL" sz="1200" dirty="0" smtClean="0">
              <a:ea typeface="Source Sans Pro"/>
            </a:endParaRPr>
          </a:p>
          <a:p>
            <a:pPr algn="l"/>
            <a:endParaRPr lang="pl-PL" sz="1200" dirty="0" smtClean="0">
              <a:ea typeface="Source Sans Pro"/>
            </a:endParaRPr>
          </a:p>
          <a:p>
            <a:pPr algn="l"/>
            <a:endParaRPr lang="pl-PL" sz="1200" dirty="0" smtClean="0">
              <a:ea typeface="Source Sans Pro"/>
            </a:endParaRPr>
          </a:p>
          <a:p>
            <a:pPr algn="l"/>
            <a:endParaRPr lang="pl-PL" sz="1200" dirty="0" smtClean="0">
              <a:ea typeface="Source Sans Pro"/>
            </a:endParaRPr>
          </a:p>
          <a:p>
            <a:pPr algn="l"/>
            <a:endParaRPr lang="pl-PL" sz="1200" dirty="0" smtClean="0">
              <a:ea typeface="Source Sans Pro"/>
            </a:endParaRPr>
          </a:p>
          <a:p>
            <a:pPr algn="l"/>
            <a:endParaRPr lang="pl-PL" sz="1200" dirty="0" smtClean="0">
              <a:ea typeface="Source Sans Pro"/>
            </a:endParaRPr>
          </a:p>
          <a:p>
            <a:pPr algn="l"/>
            <a:endParaRPr lang="pl-PL" sz="1200" dirty="0" smtClean="0">
              <a:ea typeface="Source Sans Pro"/>
            </a:endParaRPr>
          </a:p>
          <a:p>
            <a:pPr algn="l"/>
            <a:endParaRPr lang="pl-PL" sz="1200" dirty="0" smtClean="0">
              <a:ea typeface="Source Sans Pro"/>
            </a:endParaRPr>
          </a:p>
          <a:p>
            <a:pPr algn="l"/>
            <a:endParaRPr lang="pl-PL" sz="1200" dirty="0" smtClean="0">
              <a:ea typeface="Source Sans Pro"/>
            </a:endParaRPr>
          </a:p>
          <a:p>
            <a:pPr algn="l"/>
            <a:r>
              <a:rPr lang="pl-PL" sz="1200" dirty="0" smtClean="0">
                <a:ea typeface="Source Sans Pro"/>
              </a:rPr>
              <a:t>Na kolejnych slajdach zapraszamy do 3 pięknych wierszy….</a:t>
            </a:r>
            <a:endParaRPr lang="en-US" sz="1200" dirty="0" smtClean="0">
              <a:ea typeface="Source Sans Pro"/>
            </a:endParaRPr>
          </a:p>
          <a:p>
            <a:pPr algn="l"/>
            <a:endParaRPr lang="pl-PL" sz="1200" dirty="0"/>
          </a:p>
        </p:txBody>
      </p:sp>
      <p:sp>
        <p:nvSpPr>
          <p:cNvPr id="1026" name="AutoShape 2" descr="edupolis | Konkurs „Życie i działalność Jana Pawła II w oczach współczesnej  młodzieży”"/>
          <p:cNvSpPr>
            <a:spLocks noChangeAspect="1" noChangeArrowheads="1"/>
          </p:cNvSpPr>
          <p:nvPr/>
        </p:nvSpPr>
        <p:spPr bwMode="auto">
          <a:xfrm>
            <a:off x="155575" y="-830263"/>
            <a:ext cx="138112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8" name="AutoShape 4" descr="edupolis | Konkurs „Życie i działalność Jana Pawła II w oczach współczesnej  młodzieży”"/>
          <p:cNvSpPr>
            <a:spLocks noChangeAspect="1" noChangeArrowheads="1"/>
          </p:cNvSpPr>
          <p:nvPr/>
        </p:nvSpPr>
        <p:spPr bwMode="auto">
          <a:xfrm>
            <a:off x="155575" y="-830263"/>
            <a:ext cx="138112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0" name="AutoShape 6" descr="edupolis | Konkurs „Życie i działalność Jana Pawła II w oczach współczesnej  młodzieży”"/>
          <p:cNvSpPr>
            <a:spLocks noChangeAspect="1" noChangeArrowheads="1"/>
          </p:cNvSpPr>
          <p:nvPr/>
        </p:nvSpPr>
        <p:spPr bwMode="auto">
          <a:xfrm>
            <a:off x="155575" y="-830263"/>
            <a:ext cx="138112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2" name="Picture 8" descr="Święty Jan Paweł II - Informacje - Strona internetowa Gminy Wielkie Ocz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4654" y="206673"/>
            <a:ext cx="4627611" cy="19898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5A0118C5-4F8D-4CF4-BADD-53FEACC6C4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F98F79A4-A6C7-4101-B1E9-27E05CB7CF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E17C58C-2E99-47E3-993A-EFE2DBB0F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200" y="255359"/>
            <a:ext cx="7826148" cy="1314996"/>
          </a:xfrm>
        </p:spPr>
        <p:txBody>
          <a:bodyPr anchor="b">
            <a:normAutofit/>
          </a:bodyPr>
          <a:lstStyle/>
          <a:p>
            <a:r>
              <a:rPr lang="pl-PL" sz="4100" dirty="0"/>
              <a:t>Miłość mi </a:t>
            </a:r>
            <a:r>
              <a:rPr lang="pl-PL" sz="4100" dirty="0" smtClean="0"/>
              <a:t>wszystko wyjaśniła</a:t>
            </a:r>
            <a:r>
              <a:rPr lang="pl-PL" sz="4100" dirty="0" smtClean="0"/>
              <a:t>…</a:t>
            </a:r>
            <a:endParaRPr lang="pl-PL" sz="4100" dirty="0"/>
          </a:p>
          <a:p>
            <a:endParaRPr lang="pl-PL" sz="4100" dirty="0">
              <a:ea typeface="Source Sans Pro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79AFCB35-9C04-4524-A0B1-57FF6865D0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D11AD2AD-0BA0-4DD3-8EEA-84686A0E71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8922AA9-02C6-47A1-B99A-C192B2C10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113" y="1451114"/>
            <a:ext cx="6927574" cy="5158408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pl-PL" sz="1800" u="sng" dirty="0">
                <a:ea typeface="+mn-lt"/>
                <a:cs typeface="+mn-lt"/>
              </a:rPr>
              <a:t>Autorem wiersza jest KAROL WOJTYŁA </a:t>
            </a:r>
          </a:p>
          <a:p>
            <a:pPr>
              <a:buNone/>
            </a:pPr>
            <a:r>
              <a:rPr lang="pl-PL" sz="1800" dirty="0" smtClean="0">
                <a:ea typeface="+mn-lt"/>
                <a:cs typeface="+mn-lt"/>
              </a:rPr>
              <a:t>Miłość </a:t>
            </a:r>
            <a:r>
              <a:rPr lang="pl-PL" sz="1800" dirty="0">
                <a:ea typeface="+mn-lt"/>
                <a:cs typeface="+mn-lt"/>
              </a:rPr>
              <a:t>mi </a:t>
            </a:r>
            <a:r>
              <a:rPr lang="pl-PL" sz="1800" dirty="0" smtClean="0">
                <a:ea typeface="+mn-lt"/>
                <a:cs typeface="+mn-lt"/>
              </a:rPr>
              <a:t>wszystko wyjaśniła</a:t>
            </a:r>
            <a:r>
              <a:rPr lang="pl-PL" sz="1800" dirty="0">
                <a:ea typeface="+mn-lt"/>
                <a:cs typeface="+mn-lt"/>
              </a:rPr>
              <a:t>, </a:t>
            </a:r>
            <a:endParaRPr lang="pl-PL" sz="1800" dirty="0" smtClean="0">
              <a:ea typeface="+mn-lt"/>
              <a:cs typeface="+mn-lt"/>
            </a:endParaRPr>
          </a:p>
          <a:p>
            <a:pPr>
              <a:buNone/>
            </a:pPr>
            <a:r>
              <a:rPr lang="pl-PL" sz="1800" dirty="0" smtClean="0">
                <a:ea typeface="+mn-lt"/>
                <a:cs typeface="+mn-lt"/>
              </a:rPr>
              <a:t>Miłość wszystko rozwiązała – </a:t>
            </a:r>
          </a:p>
          <a:p>
            <a:pPr>
              <a:buNone/>
            </a:pPr>
            <a:r>
              <a:rPr lang="pl-PL" sz="1800" dirty="0" smtClean="0">
                <a:ea typeface="+mn-lt"/>
                <a:cs typeface="+mn-lt"/>
              </a:rPr>
              <a:t>dlatego uwielbiam </a:t>
            </a:r>
            <a:r>
              <a:rPr lang="pl-PL" sz="1800" dirty="0">
                <a:ea typeface="+mn-lt"/>
                <a:cs typeface="+mn-lt"/>
              </a:rPr>
              <a:t>tę </a:t>
            </a:r>
            <a:r>
              <a:rPr lang="pl-PL" sz="1800" dirty="0" smtClean="0">
                <a:ea typeface="+mn-lt"/>
                <a:cs typeface="+mn-lt"/>
              </a:rPr>
              <a:t>Miłość</a:t>
            </a:r>
            <a:r>
              <a:rPr lang="pl-PL" sz="1800" dirty="0">
                <a:ea typeface="+mn-lt"/>
                <a:cs typeface="+mn-lt"/>
              </a:rPr>
              <a:t>, </a:t>
            </a:r>
            <a:endParaRPr lang="pl-PL" sz="1800" dirty="0" smtClean="0">
              <a:ea typeface="+mn-lt"/>
              <a:cs typeface="+mn-lt"/>
            </a:endParaRPr>
          </a:p>
          <a:p>
            <a:pPr>
              <a:buNone/>
            </a:pPr>
            <a:r>
              <a:rPr lang="pl-PL" sz="1800" dirty="0" smtClean="0">
                <a:ea typeface="+mn-lt"/>
                <a:cs typeface="+mn-lt"/>
              </a:rPr>
              <a:t>gdziekolwiek </a:t>
            </a:r>
            <a:r>
              <a:rPr lang="pl-PL" sz="1800" dirty="0">
                <a:ea typeface="+mn-lt"/>
                <a:cs typeface="+mn-lt"/>
              </a:rPr>
              <a:t>by </a:t>
            </a:r>
            <a:r>
              <a:rPr lang="pl-PL" sz="1800" dirty="0" smtClean="0">
                <a:ea typeface="+mn-lt"/>
                <a:cs typeface="+mn-lt"/>
              </a:rPr>
              <a:t>przebywała</a:t>
            </a:r>
            <a:r>
              <a:rPr lang="pl-PL" sz="1800" dirty="0">
                <a:ea typeface="+mn-lt"/>
                <a:cs typeface="+mn-lt"/>
              </a:rPr>
              <a:t>. </a:t>
            </a:r>
            <a:endParaRPr lang="pl-PL" sz="1800" dirty="0" smtClean="0">
              <a:ea typeface="+mn-lt"/>
              <a:cs typeface="+mn-lt"/>
            </a:endParaRPr>
          </a:p>
          <a:p>
            <a:pPr>
              <a:buNone/>
            </a:pPr>
            <a:endParaRPr lang="pl-PL" sz="1800" dirty="0" smtClean="0">
              <a:ea typeface="+mn-lt"/>
              <a:cs typeface="+mn-lt"/>
            </a:endParaRPr>
          </a:p>
          <a:p>
            <a:pPr>
              <a:buNone/>
            </a:pPr>
            <a:r>
              <a:rPr lang="pl-PL" sz="1800" dirty="0" smtClean="0">
                <a:ea typeface="+mn-lt"/>
                <a:cs typeface="+mn-lt"/>
              </a:rPr>
              <a:t>A </a:t>
            </a:r>
            <a:r>
              <a:rPr lang="pl-PL" sz="1800" dirty="0">
                <a:ea typeface="+mn-lt"/>
                <a:cs typeface="+mn-lt"/>
              </a:rPr>
              <a:t>że się </a:t>
            </a:r>
            <a:r>
              <a:rPr lang="pl-PL" sz="1800" dirty="0" smtClean="0">
                <a:ea typeface="+mn-lt"/>
                <a:cs typeface="+mn-lt"/>
              </a:rPr>
              <a:t>stałem równiną </a:t>
            </a:r>
            <a:r>
              <a:rPr lang="pl-PL" sz="1800" dirty="0">
                <a:ea typeface="+mn-lt"/>
                <a:cs typeface="+mn-lt"/>
              </a:rPr>
              <a:t>dla </a:t>
            </a:r>
            <a:r>
              <a:rPr lang="pl-PL" sz="1800" dirty="0" smtClean="0">
                <a:ea typeface="+mn-lt"/>
                <a:cs typeface="+mn-lt"/>
              </a:rPr>
              <a:t>cichego otwartą przepływu</a:t>
            </a:r>
            <a:r>
              <a:rPr lang="pl-PL" sz="1800" dirty="0">
                <a:ea typeface="+mn-lt"/>
                <a:cs typeface="+mn-lt"/>
              </a:rPr>
              <a:t>, </a:t>
            </a:r>
            <a:endParaRPr lang="pl-PL" sz="1800" dirty="0" smtClean="0">
              <a:ea typeface="+mn-lt"/>
              <a:cs typeface="+mn-lt"/>
            </a:endParaRPr>
          </a:p>
          <a:p>
            <a:pPr>
              <a:buNone/>
            </a:pPr>
            <a:r>
              <a:rPr lang="pl-PL" sz="1800" dirty="0" smtClean="0">
                <a:ea typeface="+mn-lt"/>
                <a:cs typeface="+mn-lt"/>
              </a:rPr>
              <a:t>w którym nie </a:t>
            </a:r>
            <a:r>
              <a:rPr lang="pl-PL" sz="1800" dirty="0">
                <a:ea typeface="+mn-lt"/>
                <a:cs typeface="+mn-lt"/>
              </a:rPr>
              <a:t>ma nic z fali </a:t>
            </a:r>
            <a:r>
              <a:rPr lang="pl-PL" sz="1800" dirty="0" smtClean="0">
                <a:ea typeface="+mn-lt"/>
                <a:cs typeface="+mn-lt"/>
              </a:rPr>
              <a:t>huczącej</a:t>
            </a:r>
            <a:r>
              <a:rPr lang="pl-PL" sz="1800" dirty="0">
                <a:ea typeface="+mn-lt"/>
                <a:cs typeface="+mn-lt"/>
              </a:rPr>
              <a:t>, nie </a:t>
            </a:r>
            <a:r>
              <a:rPr lang="pl-PL" sz="1800" dirty="0" smtClean="0">
                <a:ea typeface="+mn-lt"/>
                <a:cs typeface="+mn-lt"/>
              </a:rPr>
              <a:t>opartej o tęczowe pnie, </a:t>
            </a:r>
          </a:p>
          <a:p>
            <a:pPr>
              <a:buNone/>
            </a:pPr>
            <a:r>
              <a:rPr lang="pl-PL" sz="1800" dirty="0" smtClean="0">
                <a:ea typeface="+mn-lt"/>
                <a:cs typeface="+mn-lt"/>
              </a:rPr>
              <a:t>ale wiele </a:t>
            </a:r>
            <a:r>
              <a:rPr lang="pl-PL" sz="1800" dirty="0">
                <a:ea typeface="+mn-lt"/>
                <a:cs typeface="+mn-lt"/>
              </a:rPr>
              <a:t>jest z fali </a:t>
            </a:r>
            <a:r>
              <a:rPr lang="pl-PL" sz="1800" dirty="0" smtClean="0">
                <a:ea typeface="+mn-lt"/>
                <a:cs typeface="+mn-lt"/>
              </a:rPr>
              <a:t>kojącej</a:t>
            </a:r>
            <a:r>
              <a:rPr lang="pl-PL" sz="1800" dirty="0">
                <a:ea typeface="+mn-lt"/>
                <a:cs typeface="+mn-lt"/>
              </a:rPr>
              <a:t>, </a:t>
            </a:r>
            <a:r>
              <a:rPr lang="pl-PL" sz="1800" dirty="0" smtClean="0">
                <a:ea typeface="+mn-lt"/>
                <a:cs typeface="+mn-lt"/>
              </a:rPr>
              <a:t>która światło </a:t>
            </a:r>
            <a:r>
              <a:rPr lang="pl-PL" sz="1800" dirty="0">
                <a:ea typeface="+mn-lt"/>
                <a:cs typeface="+mn-lt"/>
              </a:rPr>
              <a:t>w </a:t>
            </a:r>
            <a:r>
              <a:rPr lang="pl-PL" sz="1800" dirty="0" smtClean="0">
                <a:ea typeface="+mn-lt"/>
                <a:cs typeface="+mn-lt"/>
              </a:rPr>
              <a:t>głębinach odkrywa </a:t>
            </a:r>
          </a:p>
          <a:p>
            <a:pPr>
              <a:buNone/>
            </a:pPr>
            <a:r>
              <a:rPr lang="pl-PL" sz="1800" dirty="0" smtClean="0">
                <a:ea typeface="+mn-lt"/>
                <a:cs typeface="+mn-lt"/>
              </a:rPr>
              <a:t>i </a:t>
            </a:r>
            <a:r>
              <a:rPr lang="pl-PL" sz="1800" dirty="0">
                <a:ea typeface="+mn-lt"/>
                <a:cs typeface="+mn-lt"/>
              </a:rPr>
              <a:t>tą </a:t>
            </a:r>
            <a:r>
              <a:rPr lang="pl-PL" sz="1800" dirty="0" smtClean="0">
                <a:ea typeface="+mn-lt"/>
                <a:cs typeface="+mn-lt"/>
              </a:rPr>
              <a:t>światłością </a:t>
            </a:r>
            <a:r>
              <a:rPr lang="pl-PL" sz="1800" dirty="0">
                <a:ea typeface="+mn-lt"/>
                <a:cs typeface="+mn-lt"/>
              </a:rPr>
              <a:t>po </a:t>
            </a:r>
            <a:r>
              <a:rPr lang="pl-PL" sz="1800" dirty="0" smtClean="0">
                <a:ea typeface="+mn-lt"/>
                <a:cs typeface="+mn-lt"/>
              </a:rPr>
              <a:t>liściach nie osrebrzonych tchnie</a:t>
            </a:r>
            <a:r>
              <a:rPr lang="pl-PL" sz="1800" dirty="0">
                <a:ea typeface="+mn-lt"/>
                <a:cs typeface="+mn-lt"/>
              </a:rPr>
              <a:t>. </a:t>
            </a:r>
            <a:endParaRPr lang="pl-PL" sz="1800" dirty="0" smtClean="0">
              <a:ea typeface="+mn-lt"/>
              <a:cs typeface="+mn-lt"/>
            </a:endParaRPr>
          </a:p>
          <a:p>
            <a:pPr>
              <a:buNone/>
            </a:pPr>
            <a:endParaRPr lang="pl-PL" sz="1800" dirty="0" smtClean="0">
              <a:ea typeface="+mn-lt"/>
              <a:cs typeface="+mn-lt"/>
            </a:endParaRPr>
          </a:p>
          <a:p>
            <a:pPr>
              <a:buNone/>
            </a:pPr>
            <a:r>
              <a:rPr lang="pl-PL" sz="1800" dirty="0" smtClean="0">
                <a:ea typeface="+mn-lt"/>
                <a:cs typeface="+mn-lt"/>
              </a:rPr>
              <a:t>Więc </a:t>
            </a:r>
            <a:r>
              <a:rPr lang="pl-PL" sz="1800" dirty="0">
                <a:ea typeface="+mn-lt"/>
                <a:cs typeface="+mn-lt"/>
              </a:rPr>
              <a:t>w tej </a:t>
            </a:r>
            <a:r>
              <a:rPr lang="pl-PL" sz="1800" dirty="0" smtClean="0">
                <a:ea typeface="+mn-lt"/>
                <a:cs typeface="+mn-lt"/>
              </a:rPr>
              <a:t>ciszy ukryty </a:t>
            </a:r>
            <a:r>
              <a:rPr lang="pl-PL" sz="1800" dirty="0">
                <a:ea typeface="+mn-lt"/>
                <a:cs typeface="+mn-lt"/>
              </a:rPr>
              <a:t>ja - liść, </a:t>
            </a:r>
            <a:endParaRPr lang="pl-PL" sz="1800" dirty="0" smtClean="0">
              <a:ea typeface="+mn-lt"/>
              <a:cs typeface="+mn-lt"/>
            </a:endParaRPr>
          </a:p>
          <a:p>
            <a:pPr>
              <a:buNone/>
            </a:pPr>
            <a:r>
              <a:rPr lang="pl-PL" sz="1800" dirty="0" smtClean="0">
                <a:ea typeface="+mn-lt"/>
                <a:cs typeface="+mn-lt"/>
              </a:rPr>
              <a:t>oswobodzony </a:t>
            </a:r>
            <a:r>
              <a:rPr lang="pl-PL" sz="1800" dirty="0">
                <a:ea typeface="+mn-lt"/>
                <a:cs typeface="+mn-lt"/>
              </a:rPr>
              <a:t>od </a:t>
            </a:r>
            <a:r>
              <a:rPr lang="pl-PL" sz="1800" dirty="0" smtClean="0">
                <a:ea typeface="+mn-lt"/>
                <a:cs typeface="+mn-lt"/>
              </a:rPr>
              <a:t>wiatru</a:t>
            </a:r>
            <a:r>
              <a:rPr lang="pl-PL" sz="1800" dirty="0">
                <a:ea typeface="+mn-lt"/>
                <a:cs typeface="+mn-lt"/>
              </a:rPr>
              <a:t>, </a:t>
            </a:r>
            <a:endParaRPr lang="pl-PL" sz="1800" dirty="0" smtClean="0">
              <a:ea typeface="+mn-lt"/>
              <a:cs typeface="+mn-lt"/>
            </a:endParaRPr>
          </a:p>
          <a:p>
            <a:pPr>
              <a:buNone/>
            </a:pPr>
            <a:r>
              <a:rPr lang="pl-PL" sz="1800" dirty="0" smtClean="0">
                <a:ea typeface="+mn-lt"/>
                <a:cs typeface="+mn-lt"/>
              </a:rPr>
              <a:t>już </a:t>
            </a:r>
            <a:r>
              <a:rPr lang="pl-PL" sz="1800" dirty="0">
                <a:ea typeface="+mn-lt"/>
                <a:cs typeface="+mn-lt"/>
              </a:rPr>
              <a:t>się nie </a:t>
            </a:r>
            <a:r>
              <a:rPr lang="pl-PL" sz="1800" dirty="0" smtClean="0">
                <a:ea typeface="+mn-lt"/>
                <a:cs typeface="+mn-lt"/>
              </a:rPr>
              <a:t>troskam </a:t>
            </a:r>
            <a:r>
              <a:rPr lang="pl-PL" sz="1800" dirty="0">
                <a:ea typeface="+mn-lt"/>
                <a:cs typeface="+mn-lt"/>
              </a:rPr>
              <a:t>o </a:t>
            </a:r>
            <a:r>
              <a:rPr lang="pl-PL" sz="1800" dirty="0" smtClean="0">
                <a:ea typeface="+mn-lt"/>
                <a:cs typeface="+mn-lt"/>
              </a:rPr>
              <a:t>żaden </a:t>
            </a:r>
            <a:r>
              <a:rPr lang="pl-PL" sz="1800" dirty="0">
                <a:ea typeface="+mn-lt"/>
                <a:cs typeface="+mn-lt"/>
              </a:rPr>
              <a:t>z </a:t>
            </a:r>
            <a:r>
              <a:rPr lang="pl-PL" sz="1800" dirty="0" smtClean="0">
                <a:ea typeface="+mn-lt"/>
                <a:cs typeface="+mn-lt"/>
              </a:rPr>
              <a:t>upadających dni,</a:t>
            </a:r>
          </a:p>
          <a:p>
            <a:pPr>
              <a:buNone/>
            </a:pPr>
            <a:r>
              <a:rPr lang="pl-PL" sz="1800" dirty="0" smtClean="0">
                <a:ea typeface="+mn-lt"/>
                <a:cs typeface="+mn-lt"/>
              </a:rPr>
              <a:t>gdy </a:t>
            </a:r>
            <a:r>
              <a:rPr lang="pl-PL" sz="1800" dirty="0">
                <a:ea typeface="+mn-lt"/>
                <a:cs typeface="+mn-lt"/>
              </a:rPr>
              <a:t>wiem, </a:t>
            </a:r>
            <a:r>
              <a:rPr lang="pl-PL" sz="1800" dirty="0" smtClean="0">
                <a:ea typeface="+mn-lt"/>
                <a:cs typeface="+mn-lt"/>
              </a:rPr>
              <a:t>że wszystkie upadną.</a:t>
            </a:r>
          </a:p>
          <a:p>
            <a:pPr>
              <a:buNone/>
            </a:pPr>
            <a:r>
              <a:rPr lang="pl-PL" sz="1800" dirty="0" smtClean="0"/>
              <a:t>                                        (</a:t>
            </a:r>
            <a:r>
              <a:rPr lang="pl-PL" sz="1800" dirty="0" smtClean="0"/>
              <a:t>fragment 5 części I "Wybrzeża pełne ciszy" </a:t>
            </a:r>
            <a:br>
              <a:rPr lang="pl-PL" sz="1800" dirty="0" smtClean="0"/>
            </a:br>
            <a:r>
              <a:rPr lang="pl-PL" sz="1800" dirty="0" smtClean="0"/>
              <a:t>                                                       utworu </a:t>
            </a:r>
            <a:r>
              <a:rPr lang="pl-PL" sz="1800" dirty="0" smtClean="0"/>
              <a:t>"Pieśń o Bogu ukrytym")</a:t>
            </a:r>
          </a:p>
          <a:p>
            <a:pPr>
              <a:buNone/>
            </a:pPr>
            <a:endParaRPr lang="pl-PL" sz="1800" dirty="0" smtClean="0">
              <a:ea typeface="+mn-lt"/>
              <a:cs typeface="+mn-lt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83C8019B-3985-409B-9B87-494B974EE9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9E5C5460-229E-46C8-A712-CC31798542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B85A4DB3-61AA-49A1-85A9-B3397CD519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az 4" descr="Obraz zawierający osoba, wewnątrz&#10;&#10;Opis wygenerowany automatycznie">
            <a:extLst>
              <a:ext uri="{FF2B5EF4-FFF2-40B4-BE49-F238E27FC236}">
                <a16:creationId xmlns:a16="http://schemas.microsoft.com/office/drawing/2014/main" xmlns="" id="{EC559911-375B-4AC1-9661-7760110DF6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-2" b="32748"/>
          <a:stretch/>
        </p:blipFill>
        <p:spPr>
          <a:xfrm>
            <a:off x="7567132" y="1417933"/>
            <a:ext cx="4415738" cy="4415738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</p:spPr>
      </p:pic>
      <p:grpSp>
        <p:nvGrpSpPr>
          <p:cNvPr id="24" name="Graphic 185">
            <a:extLst>
              <a:ext uri="{FF2B5EF4-FFF2-40B4-BE49-F238E27FC236}">
                <a16:creationId xmlns:a16="http://schemas.microsoft.com/office/drawing/2014/main" xmlns="" id="{0C156BF8-7FF7-440F-BE2B-417DFFE8BF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B7067280-C3E7-4DF6-A345-B9FEF6EF8D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A78365A8-666B-4417-9D3C-554E6E6B2C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E71CAAFA-0A31-4308-AB9F-B1C84ABDF9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96AB1D25-144D-4BB4-A45C-60B8A094F4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069F0FB4-779A-48FC-AC33-784F177C92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B7946AC9-6420-4FCF-94D8-C307FCEEE397}"/>
              </a:ext>
            </a:extLst>
          </p:cNvPr>
          <p:cNvSpPr txBox="1"/>
          <p:nvPr/>
        </p:nvSpPr>
        <p:spPr>
          <a:xfrm>
            <a:off x="4724400" y="5472113"/>
            <a:ext cx="2743200" cy="116974"/>
          </a:xfrm>
          <a:prstGeom prst="rect">
            <a:avLst/>
          </a:prstGeom>
        </p:spPr>
        <p:txBody>
          <a:bodyPr lIns="91440" tIns="45720" rIns="91440" bIns="45720" anchor="t">
            <a:normAutofit fontScale="25000" lnSpcReduction="20000"/>
          </a:bodyPr>
          <a:lstStyle/>
          <a:p>
            <a:endParaRPr lang="en-US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77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5A0118C5-4F8D-4CF4-BADD-53FEACC6C4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F98F79A4-A6C7-4101-B1E9-27E05CB7CF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760E637-35A1-4736-AD93-F7D4B1E49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252" y="633046"/>
            <a:ext cx="4463623" cy="1314996"/>
          </a:xfrm>
        </p:spPr>
        <p:txBody>
          <a:bodyPr anchor="b">
            <a:normAutofit/>
          </a:bodyPr>
          <a:lstStyle/>
          <a:p>
            <a:r>
              <a:rPr lang="pl-PL"/>
              <a:t>Uwielbiam cię...</a:t>
            </a:r>
          </a:p>
          <a:p>
            <a:endParaRPr lang="pl-PL">
              <a:ea typeface="Source Sans Pro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79AFCB35-9C04-4524-A0B1-57FF6865D0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D11AD2AD-0BA0-4DD3-8EEA-84686A0E71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D6FEADB-08FF-4CA3-92E6-513149563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104" y="1401418"/>
            <a:ext cx="6261653" cy="520810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pl-PL" sz="1600" dirty="0">
              <a:ea typeface="+mn-lt"/>
              <a:cs typeface="+mn-lt"/>
            </a:endParaRPr>
          </a:p>
          <a:p>
            <a:r>
              <a:rPr lang="pl-PL" sz="1600" u="sng" dirty="0">
                <a:ea typeface="+mn-lt"/>
                <a:cs typeface="+mn-lt"/>
              </a:rPr>
              <a:t>Autorem wiersza jest </a:t>
            </a:r>
            <a:r>
              <a:rPr lang="pl-PL" sz="1600" u="sng" cap="all" dirty="0">
                <a:ea typeface="+mn-lt"/>
                <a:cs typeface="+mn-lt"/>
              </a:rPr>
              <a:t>KAROL </a:t>
            </a:r>
            <a:r>
              <a:rPr lang="pl-PL" sz="1600" u="sng" cap="all" dirty="0" smtClean="0">
                <a:ea typeface="+mn-lt"/>
                <a:cs typeface="+mn-lt"/>
              </a:rPr>
              <a:t>WOJTYŁA </a:t>
            </a:r>
          </a:p>
          <a:p>
            <a:endParaRPr lang="pl-PL" sz="1600" u="sng" cap="all" dirty="0" smtClean="0">
              <a:ea typeface="+mn-lt"/>
              <a:cs typeface="+mn-lt"/>
            </a:endParaRPr>
          </a:p>
          <a:p>
            <a:pPr>
              <a:buNone/>
            </a:pPr>
            <a:r>
              <a:rPr lang="pl-PL" sz="1600" dirty="0" smtClean="0"/>
              <a:t>     Uwielbiam </a:t>
            </a:r>
            <a:r>
              <a:rPr lang="pl-PL" sz="1600" dirty="0" smtClean="0"/>
              <a:t>cię, siano wonne, bo nie znajduję w tobie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dumy dojrzałych kłosów. </a:t>
            </a:r>
            <a:br>
              <a:rPr lang="pl-PL" sz="1600" dirty="0" smtClean="0"/>
            </a:br>
            <a:r>
              <a:rPr lang="pl-PL" sz="1600" dirty="0" smtClean="0"/>
              <a:t>Uwielbiam cię, siano wonne, któreś tuliło w sobie </a:t>
            </a:r>
            <a:br>
              <a:rPr lang="pl-PL" sz="1600" dirty="0" smtClean="0"/>
            </a:br>
            <a:r>
              <a:rPr lang="pl-PL" sz="1600" dirty="0" smtClean="0"/>
              <a:t>Dziecinę bosą. Uwielbiam cię, drzewo surowe, bo nie znajduję skargi </a:t>
            </a:r>
            <a:br>
              <a:rPr lang="pl-PL" sz="1600" dirty="0" smtClean="0"/>
            </a:br>
            <a:r>
              <a:rPr lang="pl-PL" sz="1600" dirty="0" smtClean="0"/>
              <a:t>w twoich opadłych liściach. </a:t>
            </a:r>
            <a:br>
              <a:rPr lang="pl-PL" sz="1600" dirty="0" smtClean="0"/>
            </a:br>
            <a:r>
              <a:rPr lang="pl-PL" sz="1600" dirty="0" smtClean="0"/>
              <a:t>Uwielbiam cię, drzewo surowe, boś kryło Jego barki </a:t>
            </a:r>
            <a:br>
              <a:rPr lang="pl-PL" sz="1600" dirty="0" smtClean="0"/>
            </a:br>
            <a:r>
              <a:rPr lang="pl-PL" sz="1600" dirty="0" smtClean="0"/>
              <a:t>w krwawych okiściach. </a:t>
            </a:r>
          </a:p>
          <a:p>
            <a:pPr>
              <a:buNone/>
            </a:pPr>
            <a:r>
              <a:rPr lang="pl-PL" sz="1600" dirty="0" smtClean="0"/>
              <a:t>    Uwielbiam </a:t>
            </a:r>
            <a:r>
              <a:rPr lang="pl-PL" sz="1600" dirty="0" smtClean="0"/>
              <a:t>cię, blade światło pszennego chleba, </a:t>
            </a:r>
            <a:br>
              <a:rPr lang="pl-PL" sz="1600" dirty="0" smtClean="0"/>
            </a:br>
            <a:r>
              <a:rPr lang="pl-PL" sz="1600" dirty="0" smtClean="0"/>
              <a:t>w którym wieczność na chwilę zamieszka, </a:t>
            </a:r>
            <a:br>
              <a:rPr lang="pl-PL" sz="1600" dirty="0" smtClean="0"/>
            </a:br>
            <a:r>
              <a:rPr lang="pl-PL" sz="1600" dirty="0" smtClean="0"/>
              <a:t>podpływając do naszego brzegu </a:t>
            </a:r>
            <a:br>
              <a:rPr lang="pl-PL" sz="1600" dirty="0" smtClean="0"/>
            </a:br>
            <a:r>
              <a:rPr lang="pl-PL" sz="1600" dirty="0" smtClean="0"/>
              <a:t>tajemną ścieżką</a:t>
            </a:r>
            <a:r>
              <a:rPr lang="pl-PL" sz="1600" dirty="0" smtClean="0"/>
              <a:t>.</a:t>
            </a:r>
          </a:p>
          <a:p>
            <a:pPr>
              <a:buNone/>
            </a:pPr>
            <a:endParaRPr lang="pl-PL" sz="1600" dirty="0" smtClean="0"/>
          </a:p>
          <a:p>
            <a:pPr>
              <a:buNone/>
            </a:pPr>
            <a:r>
              <a:rPr lang="pl-PL" sz="1600" dirty="0" smtClean="0"/>
              <a:t>                                 (</a:t>
            </a:r>
            <a:r>
              <a:rPr lang="pl-PL" sz="1600" dirty="0" smtClean="0"/>
              <a:t>fragment 11 części I "Wybrzeża pełne ciszy" </a:t>
            </a:r>
            <a:br>
              <a:rPr lang="pl-PL" sz="1600" dirty="0" smtClean="0"/>
            </a:br>
            <a:r>
              <a:rPr lang="pl-PL" sz="1600" dirty="0" smtClean="0"/>
              <a:t>                                                   utworu </a:t>
            </a:r>
            <a:r>
              <a:rPr lang="pl-PL" sz="1600" dirty="0" smtClean="0"/>
              <a:t>"Pieśń o Bogu ukrytym")</a:t>
            </a:r>
          </a:p>
          <a:p>
            <a:pPr>
              <a:buNone/>
            </a:pPr>
            <a:r>
              <a:rPr lang="pl-PL" sz="1600" dirty="0" smtClean="0">
                <a:ea typeface="+mn-lt"/>
                <a:cs typeface="+mn-lt"/>
              </a:rPr>
              <a:t> </a:t>
            </a:r>
            <a:endParaRPr lang="pl-PL" sz="1600" dirty="0">
              <a:ea typeface="+mn-lt"/>
              <a:cs typeface="+mn-lt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83C8019B-3985-409B-9B87-494B974EE9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9E5C5460-229E-46C8-A712-CC31798542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B85A4DB3-61AA-49A1-85A9-B3397CD519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az 4" descr="Obraz zawierający osoba, mężczyzna, starsze&#10;&#10;Opis wygenerowany automatycznie">
            <a:extLst>
              <a:ext uri="{FF2B5EF4-FFF2-40B4-BE49-F238E27FC236}">
                <a16:creationId xmlns:a16="http://schemas.microsoft.com/office/drawing/2014/main" xmlns="" id="{4425B280-C2FD-4DA9-8623-4D23523134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82" b="24752"/>
          <a:stretch/>
        </p:blipFill>
        <p:spPr>
          <a:xfrm>
            <a:off x="7020480" y="871280"/>
            <a:ext cx="4415738" cy="4415738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</p:spPr>
      </p:pic>
      <p:grpSp>
        <p:nvGrpSpPr>
          <p:cNvPr id="23" name="Graphic 185">
            <a:extLst>
              <a:ext uri="{FF2B5EF4-FFF2-40B4-BE49-F238E27FC236}">
                <a16:creationId xmlns:a16="http://schemas.microsoft.com/office/drawing/2014/main" xmlns="" id="{0C156BF8-7FF7-440F-BE2B-417DFFE8BF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B7067280-C3E7-4DF6-A345-B9FEF6EF8D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A78365A8-666B-4417-9D3C-554E6E6B2C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E71CAAFA-0A31-4308-AB9F-B1C84ABDF9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96AB1D25-144D-4BB4-A45C-60B8A094F4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069F0FB4-779A-48FC-AC33-784F177C92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28952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xmlns="" id="{5A0118C5-4F8D-4CF4-BADD-53FEACC6C4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3C1D1FA3-6212-4B97-9B1E-C7F81247C2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xmlns="" id="{11C51958-04D4-4687-95A2-95DCDCF474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xmlns="" id="{79AFCB35-9C04-4524-A0B1-57FF6865D0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xmlns="" id="{D11AD2AD-0BA0-4DD3-8EEA-84686A0E71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A6D8987-9350-4513-AE96-52D617073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7107" y="414385"/>
            <a:ext cx="4834021" cy="1314996"/>
          </a:xfrm>
        </p:spPr>
        <p:txBody>
          <a:bodyPr anchor="b">
            <a:normAutofit/>
          </a:bodyPr>
          <a:lstStyle/>
          <a:p>
            <a:r>
              <a:rPr lang="pl-PL" dirty="0" smtClean="0"/>
              <a:t>Cierpienie…</a:t>
            </a:r>
            <a:endParaRPr lang="pl-PL" dirty="0"/>
          </a:p>
          <a:p>
            <a:endParaRPr lang="pl-PL" dirty="0">
              <a:ea typeface="Source Sans Pro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3B4B9A6-67AF-4811-8703-A7915F119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0565" y="1441174"/>
            <a:ext cx="6490252" cy="502919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pl-PL" sz="1600" u="sng" dirty="0">
                <a:ea typeface="+mn-lt"/>
                <a:cs typeface="+mn-lt"/>
              </a:rPr>
              <a:t>Autorem wiersza jest </a:t>
            </a:r>
            <a:r>
              <a:rPr lang="pl-PL" sz="1600" b="1" u="sng" cap="all" dirty="0">
                <a:ea typeface="+mn-lt"/>
                <a:cs typeface="+mn-lt"/>
              </a:rPr>
              <a:t>KAROL WOJTYŁA</a:t>
            </a:r>
          </a:p>
          <a:p>
            <a:pPr>
              <a:buNone/>
            </a:pPr>
            <a:r>
              <a:rPr lang="pl-PL" sz="1600" cap="all" dirty="0" smtClean="0">
                <a:ea typeface="+mn-lt"/>
                <a:cs typeface="+mn-lt"/>
              </a:rPr>
              <a:t>    </a:t>
            </a:r>
            <a:r>
              <a:rPr lang="pl-PL" sz="1600" cap="all" dirty="0" smtClean="0">
                <a:ea typeface="+mn-lt"/>
                <a:cs typeface="+mn-lt"/>
              </a:rPr>
              <a:t>Często cierpienie </a:t>
            </a:r>
            <a:r>
              <a:rPr lang="pl-PL" sz="1600" cap="all" dirty="0">
                <a:ea typeface="+mn-lt"/>
                <a:cs typeface="+mn-lt"/>
              </a:rPr>
              <a:t>uczuć </a:t>
            </a:r>
            <a:br>
              <a:rPr lang="pl-PL" sz="1600" cap="all" dirty="0">
                <a:ea typeface="+mn-lt"/>
                <a:cs typeface="+mn-lt"/>
              </a:rPr>
            </a:br>
            <a:r>
              <a:rPr lang="pl-PL" sz="1600" cap="all" dirty="0" smtClean="0">
                <a:ea typeface="+mn-lt"/>
                <a:cs typeface="+mn-lt"/>
              </a:rPr>
              <a:t>mierzy </a:t>
            </a:r>
            <a:r>
              <a:rPr lang="pl-PL" sz="1600" cap="all" dirty="0">
                <a:ea typeface="+mn-lt"/>
                <a:cs typeface="+mn-lt"/>
              </a:rPr>
              <a:t>się </a:t>
            </a:r>
            <a:r>
              <a:rPr lang="pl-PL" sz="1600" cap="all" dirty="0" smtClean="0">
                <a:ea typeface="+mn-lt"/>
                <a:cs typeface="+mn-lt"/>
              </a:rPr>
              <a:t>słupkiem rtęci</a:t>
            </a:r>
            <a:r>
              <a:rPr lang="pl-PL" sz="1600" cap="all" dirty="0">
                <a:ea typeface="+mn-lt"/>
                <a:cs typeface="+mn-lt"/>
              </a:rPr>
              <a:t/>
            </a:r>
            <a:br>
              <a:rPr lang="pl-PL" sz="1600" cap="all" dirty="0">
                <a:ea typeface="+mn-lt"/>
                <a:cs typeface="+mn-lt"/>
              </a:rPr>
            </a:br>
            <a:r>
              <a:rPr lang="pl-PL" sz="1600" cap="all" dirty="0" smtClean="0">
                <a:ea typeface="+mn-lt"/>
                <a:cs typeface="+mn-lt"/>
              </a:rPr>
              <a:t>podobnie </a:t>
            </a:r>
            <a:r>
              <a:rPr lang="pl-PL" sz="1600" cap="all" dirty="0">
                <a:ea typeface="+mn-lt"/>
                <a:cs typeface="+mn-lt"/>
              </a:rPr>
              <a:t>jak </a:t>
            </a:r>
            <a:r>
              <a:rPr lang="pl-PL" sz="1600" cap="all" dirty="0" smtClean="0">
                <a:ea typeface="+mn-lt"/>
                <a:cs typeface="+mn-lt"/>
              </a:rPr>
              <a:t>ciepło</a:t>
            </a:r>
            <a:r>
              <a:rPr lang="pl-PL" sz="1600" cap="all" dirty="0">
                <a:ea typeface="+mn-lt"/>
                <a:cs typeface="+mn-lt"/>
              </a:rPr>
              <a:t/>
            </a:r>
            <a:br>
              <a:rPr lang="pl-PL" sz="1600" cap="all" dirty="0">
                <a:ea typeface="+mn-lt"/>
                <a:cs typeface="+mn-lt"/>
              </a:rPr>
            </a:br>
            <a:r>
              <a:rPr lang="pl-PL" sz="1600" cap="all" dirty="0" smtClean="0">
                <a:ea typeface="+mn-lt"/>
                <a:cs typeface="+mn-lt"/>
              </a:rPr>
              <a:t>powietrza </a:t>
            </a:r>
            <a:r>
              <a:rPr lang="pl-PL" sz="1600" cap="all" dirty="0">
                <a:ea typeface="+mn-lt"/>
                <a:cs typeface="+mn-lt"/>
              </a:rPr>
              <a:t>lub ciał </a:t>
            </a:r>
            <a:br>
              <a:rPr lang="pl-PL" sz="1600" cap="all" dirty="0">
                <a:ea typeface="+mn-lt"/>
                <a:cs typeface="+mn-lt"/>
              </a:rPr>
            </a:br>
            <a:r>
              <a:rPr lang="pl-PL" sz="1600" cap="all" dirty="0">
                <a:ea typeface="+mn-lt"/>
                <a:cs typeface="+mn-lt"/>
              </a:rPr>
              <a:t>a </a:t>
            </a:r>
            <a:r>
              <a:rPr lang="pl-PL" sz="1600" cap="all" dirty="0" smtClean="0">
                <a:ea typeface="+mn-lt"/>
                <a:cs typeface="+mn-lt"/>
              </a:rPr>
              <a:t>przecież trzeba inaczej</a:t>
            </a:r>
            <a:r>
              <a:rPr lang="pl-PL" sz="1600" cap="all" dirty="0">
                <a:ea typeface="+mn-lt"/>
                <a:cs typeface="+mn-lt"/>
              </a:rPr>
              <a:t/>
            </a:r>
            <a:br>
              <a:rPr lang="pl-PL" sz="1600" cap="all" dirty="0">
                <a:ea typeface="+mn-lt"/>
                <a:cs typeface="+mn-lt"/>
              </a:rPr>
            </a:br>
            <a:r>
              <a:rPr lang="pl-PL" sz="1600" cap="all" dirty="0" smtClean="0">
                <a:ea typeface="+mn-lt"/>
                <a:cs typeface="+mn-lt"/>
              </a:rPr>
              <a:t>wykrywać </a:t>
            </a:r>
            <a:r>
              <a:rPr lang="pl-PL" sz="1600" cap="all" dirty="0">
                <a:ea typeface="+mn-lt"/>
                <a:cs typeface="+mn-lt"/>
              </a:rPr>
              <a:t>ich </a:t>
            </a:r>
            <a:r>
              <a:rPr lang="pl-PL" sz="1600" cap="all" dirty="0" smtClean="0">
                <a:ea typeface="+mn-lt"/>
                <a:cs typeface="+mn-lt"/>
              </a:rPr>
              <a:t>wielkość</a:t>
            </a:r>
            <a:r>
              <a:rPr lang="pl-PL" sz="1600" cap="all" dirty="0">
                <a:ea typeface="+mn-lt"/>
                <a:cs typeface="+mn-lt"/>
              </a:rPr>
              <a:t>...</a:t>
            </a:r>
            <a:br>
              <a:rPr lang="pl-PL" sz="1600" cap="all" dirty="0">
                <a:ea typeface="+mn-lt"/>
                <a:cs typeface="+mn-lt"/>
              </a:rPr>
            </a:br>
            <a:r>
              <a:rPr lang="pl-PL" sz="1600" cap="all" dirty="0">
                <a:ea typeface="+mn-lt"/>
                <a:cs typeface="+mn-lt"/>
              </a:rPr>
              <a:t>(lecz ty </a:t>
            </a:r>
            <a:r>
              <a:rPr lang="pl-PL" sz="1600" cap="all" dirty="0" smtClean="0">
                <a:ea typeface="+mn-lt"/>
                <a:cs typeface="+mn-lt"/>
              </a:rPr>
              <a:t>zanadto jesteś osią</a:t>
            </a:r>
            <a:r>
              <a:rPr lang="pl-PL" sz="1600" cap="all" dirty="0">
                <a:ea typeface="+mn-lt"/>
                <a:cs typeface="+mn-lt"/>
              </a:rPr>
              <a:t> </a:t>
            </a:r>
            <a:r>
              <a:rPr lang="pl-PL" sz="1600" cap="all" dirty="0" smtClean="0">
                <a:ea typeface="+mn-lt"/>
                <a:cs typeface="+mn-lt"/>
              </a:rPr>
              <a:t>swoich </a:t>
            </a:r>
            <a:r>
              <a:rPr lang="pl-PL" sz="1600" cap="all" dirty="0">
                <a:ea typeface="+mn-lt"/>
                <a:cs typeface="+mn-lt"/>
              </a:rPr>
              <a:t>spraw).</a:t>
            </a:r>
            <a:br>
              <a:rPr lang="pl-PL" sz="1600" cap="all" dirty="0">
                <a:ea typeface="+mn-lt"/>
                <a:cs typeface="+mn-lt"/>
              </a:rPr>
            </a:br>
            <a:r>
              <a:rPr lang="pl-PL" sz="1600" cap="all" dirty="0">
                <a:ea typeface="+mn-lt"/>
                <a:cs typeface="+mn-lt"/>
              </a:rPr>
              <a:t/>
            </a:r>
            <a:br>
              <a:rPr lang="pl-PL" sz="1600" cap="all" dirty="0">
                <a:ea typeface="+mn-lt"/>
                <a:cs typeface="+mn-lt"/>
              </a:rPr>
            </a:br>
            <a:r>
              <a:rPr lang="pl-PL" sz="1600" cap="all" dirty="0" smtClean="0">
                <a:ea typeface="+mn-lt"/>
                <a:cs typeface="+mn-lt"/>
              </a:rPr>
              <a:t>Gdybyś zdołała pojąć </a:t>
            </a:r>
            <a:r>
              <a:rPr lang="pl-PL" sz="1600" cap="all" dirty="0">
                <a:ea typeface="+mn-lt"/>
                <a:cs typeface="+mn-lt"/>
              </a:rPr>
              <a:t>ze osią tych</a:t>
            </a:r>
            <a:br>
              <a:rPr lang="pl-PL" sz="1600" cap="all" dirty="0">
                <a:ea typeface="+mn-lt"/>
                <a:cs typeface="+mn-lt"/>
              </a:rPr>
            </a:br>
            <a:r>
              <a:rPr lang="pl-PL" sz="1600" cap="all" dirty="0">
                <a:ea typeface="+mn-lt"/>
                <a:cs typeface="+mn-lt"/>
              </a:rPr>
              <a:t>spraw nie </a:t>
            </a:r>
            <a:r>
              <a:rPr lang="pl-PL" sz="1600" cap="all" dirty="0" smtClean="0">
                <a:ea typeface="+mn-lt"/>
                <a:cs typeface="+mn-lt"/>
              </a:rPr>
              <a:t>jesteś </a:t>
            </a:r>
            <a:r>
              <a:rPr lang="pl-PL" sz="1600" cap="all" dirty="0">
                <a:ea typeface="+mn-lt"/>
                <a:cs typeface="+mn-lt"/>
              </a:rPr>
              <a:t>a Ten co nią jest,</a:t>
            </a:r>
            <a:br>
              <a:rPr lang="pl-PL" sz="1600" cap="all" dirty="0">
                <a:ea typeface="+mn-lt"/>
                <a:cs typeface="+mn-lt"/>
              </a:rPr>
            </a:br>
            <a:r>
              <a:rPr lang="pl-PL" sz="1600" cap="all" dirty="0">
                <a:ea typeface="+mn-lt"/>
                <a:cs typeface="+mn-lt"/>
              </a:rPr>
              <a:t>też nie </a:t>
            </a:r>
            <a:r>
              <a:rPr lang="pl-PL" sz="1600" cap="all" dirty="0" smtClean="0">
                <a:ea typeface="+mn-lt"/>
                <a:cs typeface="+mn-lt"/>
              </a:rPr>
              <a:t>znajduje miłości - </a:t>
            </a:r>
            <a:r>
              <a:rPr lang="pl-PL" sz="1600" cap="all" dirty="0">
                <a:ea typeface="+mn-lt"/>
                <a:cs typeface="+mn-lt"/>
              </a:rPr>
              <a:t/>
            </a:r>
            <a:br>
              <a:rPr lang="pl-PL" sz="1600" cap="all" dirty="0">
                <a:ea typeface="+mn-lt"/>
                <a:cs typeface="+mn-lt"/>
              </a:rPr>
            </a:br>
            <a:r>
              <a:rPr lang="pl-PL" sz="1600" cap="all" dirty="0" smtClean="0">
                <a:ea typeface="+mn-lt"/>
                <a:cs typeface="+mn-lt"/>
              </a:rPr>
              <a:t>gdybyś zdołała </a:t>
            </a:r>
            <a:r>
              <a:rPr lang="pl-PL" sz="1600" cap="all" dirty="0">
                <a:ea typeface="+mn-lt"/>
                <a:cs typeface="+mn-lt"/>
              </a:rPr>
              <a:t>to </a:t>
            </a:r>
            <a:r>
              <a:rPr lang="pl-PL" sz="1600" cap="all" dirty="0" smtClean="0">
                <a:ea typeface="+mn-lt"/>
                <a:cs typeface="+mn-lt"/>
              </a:rPr>
              <a:t>pojąć</a:t>
            </a:r>
            <a:r>
              <a:rPr lang="pl-PL" sz="1600" cap="all" dirty="0">
                <a:ea typeface="+mn-lt"/>
                <a:cs typeface="+mn-lt"/>
              </a:rPr>
              <a:t>.</a:t>
            </a:r>
            <a:br>
              <a:rPr lang="pl-PL" sz="1600" cap="all" dirty="0">
                <a:ea typeface="+mn-lt"/>
                <a:cs typeface="+mn-lt"/>
              </a:rPr>
            </a:br>
            <a:r>
              <a:rPr lang="pl-PL" sz="1600" cap="all" dirty="0">
                <a:ea typeface="+mn-lt"/>
                <a:cs typeface="+mn-lt"/>
              </a:rPr>
              <a:t/>
            </a:r>
            <a:br>
              <a:rPr lang="pl-PL" sz="1600" cap="all" dirty="0">
                <a:ea typeface="+mn-lt"/>
                <a:cs typeface="+mn-lt"/>
              </a:rPr>
            </a:br>
            <a:r>
              <a:rPr lang="pl-PL" sz="1600" cap="all" dirty="0">
                <a:ea typeface="+mn-lt"/>
                <a:cs typeface="+mn-lt"/>
              </a:rPr>
              <a:t>Po cóż jest </a:t>
            </a:r>
            <a:r>
              <a:rPr lang="pl-PL" sz="1600" cap="all" dirty="0" smtClean="0">
                <a:ea typeface="+mn-lt"/>
                <a:cs typeface="+mn-lt"/>
              </a:rPr>
              <a:t>serce ludzkie</a:t>
            </a:r>
            <a:r>
              <a:rPr lang="pl-PL" sz="1600" cap="all" dirty="0">
                <a:ea typeface="+mn-lt"/>
                <a:cs typeface="+mn-lt"/>
              </a:rPr>
              <a:t>?</a:t>
            </a:r>
            <a:br>
              <a:rPr lang="pl-PL" sz="1600" cap="all" dirty="0">
                <a:ea typeface="+mn-lt"/>
                <a:cs typeface="+mn-lt"/>
              </a:rPr>
            </a:br>
            <a:r>
              <a:rPr lang="pl-PL" sz="1600" cap="all" dirty="0">
                <a:ea typeface="+mn-lt"/>
                <a:cs typeface="+mn-lt"/>
              </a:rPr>
              <a:t/>
            </a:r>
            <a:br>
              <a:rPr lang="pl-PL" sz="1600" cap="all" dirty="0">
                <a:ea typeface="+mn-lt"/>
                <a:cs typeface="+mn-lt"/>
              </a:rPr>
            </a:br>
            <a:r>
              <a:rPr lang="pl-PL" sz="1600" cap="all" dirty="0" smtClean="0">
                <a:ea typeface="+mn-lt"/>
                <a:cs typeface="+mn-lt"/>
              </a:rPr>
              <a:t>Temperatura wszechświata </a:t>
            </a:r>
            <a:r>
              <a:rPr lang="pl-PL" sz="1600" cap="all" dirty="0">
                <a:ea typeface="+mn-lt"/>
                <a:cs typeface="+mn-lt"/>
              </a:rPr>
              <a:t>i </a:t>
            </a:r>
            <a:r>
              <a:rPr lang="pl-PL" sz="1600" cap="all" dirty="0" smtClean="0">
                <a:ea typeface="+mn-lt"/>
                <a:cs typeface="+mn-lt"/>
              </a:rPr>
              <a:t>serce ludzkie – i </a:t>
            </a:r>
            <a:r>
              <a:rPr lang="pl-PL" sz="1600" cap="all" dirty="0">
                <a:ea typeface="+mn-lt"/>
                <a:cs typeface="+mn-lt"/>
              </a:rPr>
              <a:t>rtęć.</a:t>
            </a:r>
            <a:r>
              <a:rPr lang="pl-PL" sz="1300" cap="all" dirty="0">
                <a:ea typeface="+mn-lt"/>
                <a:cs typeface="+mn-lt"/>
              </a:rPr>
              <a:t/>
            </a:r>
            <a:br>
              <a:rPr lang="pl-PL" sz="1300" cap="all" dirty="0">
                <a:ea typeface="+mn-lt"/>
                <a:cs typeface="+mn-lt"/>
              </a:rPr>
            </a:br>
            <a:endParaRPr lang="pl-PL" sz="1300" cap="all" dirty="0">
              <a:ea typeface="+mn-lt"/>
              <a:cs typeface="+mn-lt"/>
            </a:endParaRPr>
          </a:p>
        </p:txBody>
      </p:sp>
      <p:pic>
        <p:nvPicPr>
          <p:cNvPr id="4" name="Obraz 4" descr="Obraz zawierający tekst, stare, starsze&#10;&#10;Opis wygenerowany automatycznie">
            <a:extLst>
              <a:ext uri="{FF2B5EF4-FFF2-40B4-BE49-F238E27FC236}">
                <a16:creationId xmlns:a16="http://schemas.microsoft.com/office/drawing/2014/main" xmlns="" id="{CE59C438-EDFE-42DE-B8D4-946C11CFB6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8080583" y="1200223"/>
            <a:ext cx="3227705" cy="4072815"/>
          </a:xfrm>
          <a:prstGeom prst="rect">
            <a:avLst/>
          </a:prstGeom>
        </p:spPr>
      </p:pic>
      <p:grpSp>
        <p:nvGrpSpPr>
          <p:cNvPr id="62" name="Graphic 185">
            <a:extLst>
              <a:ext uri="{FF2B5EF4-FFF2-40B4-BE49-F238E27FC236}">
                <a16:creationId xmlns:a16="http://schemas.microsoft.com/office/drawing/2014/main" xmlns="" id="{0C156BF8-7FF7-440F-BE2B-417DFFE8BF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B7067280-C3E7-4DF6-A345-B9FEF6EF8D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A78365A8-666B-4417-9D3C-554E6E6B2C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E71CAAFA-0A31-4308-AB9F-B1C84ABDF9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96AB1D25-144D-4BB4-A45C-60B8A094F4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069F0FB4-779A-48FC-AC33-784F177C92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28044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xmlns="" id="{5A0118C5-4F8D-4CF4-BADD-53FEACC6C4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2A638C7D-9088-41A9-88A0-7357157BC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31180" y="1109243"/>
            <a:ext cx="4842710" cy="4842710"/>
            <a:chOff x="1881974" y="1174396"/>
            <a:chExt cx="5290997" cy="5290997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9714B173-1D32-4BBC-A685-1F5D257ABD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BEF82DD1-2343-4F41-B6A7-A6489A713E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39" name="Oval 38">
            <a:extLst>
              <a:ext uri="{FF2B5EF4-FFF2-40B4-BE49-F238E27FC236}">
                <a16:creationId xmlns:a16="http://schemas.microsoft.com/office/drawing/2014/main" xmlns="" id="{4E0A5C5C-2A95-428E-9F6A-0D29EBD57C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80270" y="1095407"/>
            <a:ext cx="4754948" cy="4754948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6794BA4-A232-46EA-AD90-E743FA80C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4751" y="568517"/>
            <a:ext cx="6161004" cy="886379"/>
          </a:xfrm>
        </p:spPr>
        <p:txBody>
          <a:bodyPr>
            <a:normAutofit/>
          </a:bodyPr>
          <a:lstStyle/>
          <a:p>
            <a:r>
              <a:rPr lang="pl-PL">
                <a:ea typeface="Source Sans Pro"/>
              </a:rPr>
              <a:t>Podsumowanie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3F219210-B16A-47B6-9AA8-207DAFF37E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C5A741B9-65EC-4C5B-9FE0-4A18575771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C0BB4301-41FA-4453-956F-A11CC664B6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pic>
        <p:nvPicPr>
          <p:cNvPr id="4" name="Obraz 4">
            <a:extLst>
              <a:ext uri="{FF2B5EF4-FFF2-40B4-BE49-F238E27FC236}">
                <a16:creationId xmlns:a16="http://schemas.microsoft.com/office/drawing/2014/main" xmlns="" id="{4EBBDDD2-69F5-40D5-BA75-A2692FAFA9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29" b="28470"/>
          <a:stretch/>
        </p:blipFill>
        <p:spPr>
          <a:xfrm>
            <a:off x="1649077" y="1864216"/>
            <a:ext cx="3217333" cy="3217329"/>
          </a:xfrm>
          <a:prstGeom prst="rect">
            <a:avLst/>
          </a:prstGeom>
        </p:spPr>
      </p:pic>
      <p:grpSp>
        <p:nvGrpSpPr>
          <p:cNvPr id="45" name="Graphic 185">
            <a:extLst>
              <a:ext uri="{FF2B5EF4-FFF2-40B4-BE49-F238E27FC236}">
                <a16:creationId xmlns:a16="http://schemas.microsoft.com/office/drawing/2014/main" xmlns="" id="{582A903B-6B78-4F0A-B7C9-3D80499020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D510EA93-8F64-42C8-A630-D449506E95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06CB53FC-E4DA-4001-928B-9998A85EA5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D210B969-4FDF-4AAC-9397-63D5434958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570B3EF0-84EA-4F47-86A3-1EA1F644A4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259369A8-EF57-42A1-8EC8-F6A9F92A3A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2E7C229-B2E5-4D81-9B31-CC93387EA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4452" y="1630017"/>
            <a:ext cx="6072809" cy="5009322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vl="1"/>
            <a:r>
              <a:rPr lang="pl-PL" dirty="0">
                <a:ea typeface="Source Sans Pro"/>
              </a:rPr>
              <a:t>Jan Paweł </a:t>
            </a:r>
            <a:r>
              <a:rPr lang="pl-PL" dirty="0" smtClean="0">
                <a:ea typeface="Source Sans Pro"/>
              </a:rPr>
              <a:t>II </a:t>
            </a:r>
            <a:r>
              <a:rPr lang="pl-PL" dirty="0">
                <a:ea typeface="Source Sans Pro"/>
              </a:rPr>
              <a:t>był papieżem, pisarzem oraz nauczycielem. Był pierwszym </a:t>
            </a:r>
            <a:r>
              <a:rPr lang="pl-PL" dirty="0" smtClean="0">
                <a:ea typeface="Source Sans Pro"/>
              </a:rPr>
              <a:t>Papieżem</a:t>
            </a:r>
            <a:r>
              <a:rPr lang="pl-PL" dirty="0">
                <a:ea typeface="Source Sans Pro"/>
              </a:rPr>
              <a:t>, który </a:t>
            </a:r>
            <a:r>
              <a:rPr lang="pl-PL" dirty="0" smtClean="0">
                <a:ea typeface="Source Sans Pro"/>
              </a:rPr>
              <a:t>nie pochodził </a:t>
            </a:r>
            <a:r>
              <a:rPr lang="pl-PL" dirty="0">
                <a:ea typeface="Source Sans Pro"/>
              </a:rPr>
              <a:t>z Włoch</a:t>
            </a:r>
            <a:r>
              <a:rPr lang="pl-PL" dirty="0" smtClean="0">
                <a:ea typeface="Source Sans Pro"/>
              </a:rPr>
              <a:t>. </a:t>
            </a:r>
          </a:p>
          <a:p>
            <a:pPr lvl="1"/>
            <a:r>
              <a:rPr lang="pl-PL" dirty="0" smtClean="0">
                <a:ea typeface="Source Sans Pro"/>
              </a:rPr>
              <a:t>Pisał </a:t>
            </a:r>
            <a:r>
              <a:rPr lang="pl-PL" dirty="0">
                <a:ea typeface="Source Sans Pro"/>
              </a:rPr>
              <a:t>różne wiersze takie jak ,,Cierpienie", ,,Uwielbiam cię" oraz ,, Miłość mi wszystko </a:t>
            </a:r>
            <a:r>
              <a:rPr lang="pl-PL" dirty="0" smtClean="0">
                <a:ea typeface="Source Sans Pro"/>
              </a:rPr>
              <a:t>wyjaśniła„, każdy głęboki i refleksyjny.</a:t>
            </a:r>
            <a:endParaRPr lang="pl-PL" dirty="0" smtClean="0">
              <a:ea typeface="Source Sans Pro"/>
            </a:endParaRPr>
          </a:p>
          <a:p>
            <a:pPr lvl="1"/>
            <a:r>
              <a:rPr lang="pl-PL" dirty="0" smtClean="0">
                <a:solidFill>
                  <a:srgbClr val="FFC000"/>
                </a:solidFill>
                <a:ea typeface="Source Sans Pro"/>
              </a:rPr>
              <a:t>Jest </a:t>
            </a:r>
            <a:r>
              <a:rPr lang="pl-PL" dirty="0">
                <a:solidFill>
                  <a:srgbClr val="FFC000"/>
                </a:solidFill>
                <a:ea typeface="Source Sans Pro"/>
              </a:rPr>
              <a:t>on patronem wielu </a:t>
            </a:r>
            <a:r>
              <a:rPr lang="pl-PL" dirty="0" smtClean="0">
                <a:solidFill>
                  <a:srgbClr val="FFC000"/>
                </a:solidFill>
                <a:ea typeface="Source Sans Pro"/>
              </a:rPr>
              <a:t>szkół, dlatego też jesteśmy niezmiernie dumni, że również naszej!</a:t>
            </a:r>
          </a:p>
          <a:p>
            <a:pPr lvl="1"/>
            <a:endParaRPr lang="pl-PL" dirty="0" smtClean="0">
              <a:ea typeface="Source Sans Pro"/>
            </a:endParaRPr>
          </a:p>
          <a:p>
            <a:pPr lvl="1"/>
            <a:r>
              <a:rPr lang="pl-PL" dirty="0" smtClean="0">
                <a:ea typeface="Source Sans Pro"/>
              </a:rPr>
              <a:t>Szkoła Podstawowa nr 5</a:t>
            </a:r>
          </a:p>
          <a:p>
            <a:pPr lvl="1">
              <a:buNone/>
            </a:pPr>
            <a:r>
              <a:rPr lang="pl-PL" dirty="0" smtClean="0">
                <a:ea typeface="Source Sans Pro"/>
              </a:rPr>
              <a:t>   im. Jana Pawła II w Lipnie</a:t>
            </a:r>
          </a:p>
          <a:p>
            <a:pPr lvl="1"/>
            <a:endParaRPr lang="pl-PL" dirty="0" smtClean="0">
              <a:ea typeface="Source Sans Pro"/>
            </a:endParaRPr>
          </a:p>
          <a:p>
            <a:pPr lvl="1">
              <a:buNone/>
            </a:pPr>
            <a:r>
              <a:rPr lang="pl-PL" dirty="0" smtClean="0">
                <a:ea typeface="Source Sans Pro"/>
              </a:rPr>
              <a:t>Dziękujemy za uwagę!</a:t>
            </a:r>
          </a:p>
          <a:p>
            <a:pPr lvl="1">
              <a:buNone/>
            </a:pPr>
            <a:r>
              <a:rPr lang="pl-PL" dirty="0" smtClean="0">
                <a:ea typeface="Source Sans Pro"/>
              </a:rPr>
              <a:t>Kl. VI a</a:t>
            </a:r>
            <a:endParaRPr lang="pl-PL" dirty="0">
              <a:ea typeface="Source Sans Pro"/>
            </a:endParaRPr>
          </a:p>
          <a:p>
            <a:pPr lvl="1"/>
            <a:endParaRPr lang="pl-PL" dirty="0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916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5A0118C5-4F8D-4CF4-BADD-53FEACC6C4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3C1D1FA3-6212-4B97-9B1E-C7F81247C2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11C51958-04D4-4687-95A2-95DCDCF474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9AFCB35-9C04-4524-A0B1-57FF6865D0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D11AD2AD-0BA0-4DD3-8EEA-84686A0E71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63E9F40-2068-421D-B96A-2161CA160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854" y="633046"/>
            <a:ext cx="4834021" cy="1314996"/>
          </a:xfrm>
        </p:spPr>
        <p:txBody>
          <a:bodyPr anchor="b">
            <a:normAutofit/>
          </a:bodyPr>
          <a:lstStyle/>
          <a:p>
            <a:r>
              <a:rPr lang="pl-PL" dirty="0">
                <a:ea typeface="Source Sans Pro"/>
              </a:rPr>
              <a:t>Krótki film na koniec</a:t>
            </a:r>
            <a:endParaRPr lang="pl-PL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3191D83A-4FCA-485C-956D-3AE11E53D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236228" y="1729080"/>
            <a:ext cx="14729582" cy="68315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ea typeface="Source Sans Pro"/>
            </a:endParaRPr>
          </a:p>
        </p:txBody>
      </p:sp>
      <p:pic>
        <p:nvPicPr>
          <p:cNvPr id="4" name="Obraz 4">
            <a:hlinkClick r:id="" action="ppaction://media"/>
            <a:extLst>
              <a:ext uri="{FF2B5EF4-FFF2-40B4-BE49-F238E27FC236}">
                <a16:creationId xmlns:a16="http://schemas.microsoft.com/office/drawing/2014/main" xmlns="" id="{83707FE2-265F-4765-BB86-5B7971C34DC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6287" y="2339245"/>
            <a:ext cx="10833652" cy="4359729"/>
          </a:xfrm>
          <a:prstGeom prst="rect">
            <a:avLst/>
          </a:prstGeom>
        </p:spPr>
      </p:pic>
      <p:grpSp>
        <p:nvGrpSpPr>
          <p:cNvPr id="21" name="Graphic 185">
            <a:extLst>
              <a:ext uri="{FF2B5EF4-FFF2-40B4-BE49-F238E27FC236}">
                <a16:creationId xmlns:a16="http://schemas.microsoft.com/office/drawing/2014/main" xmlns="" id="{0C156BF8-7FF7-440F-BE2B-417DFFE8BF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7067280-C3E7-4DF6-A345-B9FEF6EF8D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A78365A8-666B-4417-9D3C-554E6E6B2C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E71CAAFA-0A31-4308-AB9F-B1C84ABDF9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96AB1D25-144D-4BB4-A45C-60B8A094F4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069F0FB4-779A-48FC-AC33-784F177C92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60522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unkyShapesDarkVTI">
  <a:themeElements>
    <a:clrScheme name="AnalogousFromDarkSeedLeftStep">
      <a:dk1>
        <a:srgbClr val="000000"/>
      </a:dk1>
      <a:lt1>
        <a:srgbClr val="FFFFFF"/>
      </a:lt1>
      <a:dk2>
        <a:srgbClr val="181734"/>
      </a:dk2>
      <a:lt2>
        <a:srgbClr val="F0F3F1"/>
      </a:lt2>
      <a:accent1>
        <a:srgbClr val="C64A93"/>
      </a:accent1>
      <a:accent2>
        <a:srgbClr val="B338B4"/>
      </a:accent2>
      <a:accent3>
        <a:srgbClr val="924AC6"/>
      </a:accent3>
      <a:accent4>
        <a:srgbClr val="4C38B4"/>
      </a:accent4>
      <a:accent5>
        <a:srgbClr val="4A6AC6"/>
      </a:accent5>
      <a:accent6>
        <a:srgbClr val="388BB4"/>
      </a:accent6>
      <a:hlink>
        <a:srgbClr val="515BC5"/>
      </a:hlink>
      <a:folHlink>
        <a:srgbClr val="7F7F7F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kyShapesDarkVTI" id="{84637DF0-7D2D-4F20-816C-4D6C45F3FAF2}" vid="{0EF594EE-C33F-480F-80E7-D4F74C1C30E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482</Words>
  <Application>Microsoft Office PowerPoint</Application>
  <PresentationFormat>Niestandardowy</PresentationFormat>
  <Paragraphs>86</Paragraphs>
  <Slides>9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FunkyShapesDarkVTI</vt:lpstr>
      <vt:lpstr>Jan Paweł II</vt:lpstr>
      <vt:lpstr>Kim był Jan Paweł II ?</vt:lpstr>
      <vt:lpstr>Ciekawostki          z życiorysu              Karola Wojtyły…</vt:lpstr>
      <vt:lpstr>Slajd 4</vt:lpstr>
      <vt:lpstr>Miłość mi wszystko wyjaśniła… </vt:lpstr>
      <vt:lpstr>Uwielbiam cię... </vt:lpstr>
      <vt:lpstr>Cierpienie… </vt:lpstr>
      <vt:lpstr>Podsumowanie</vt:lpstr>
      <vt:lpstr>Krótki film na koniec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>Karolina Kiełbowicz</cp:lastModifiedBy>
  <cp:revision>9</cp:revision>
  <dcterms:created xsi:type="dcterms:W3CDTF">2021-05-05T11:54:06Z</dcterms:created>
  <dcterms:modified xsi:type="dcterms:W3CDTF">2021-05-11T11:26:26Z</dcterms:modified>
</cp:coreProperties>
</file>