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8F17B-05FD-4266-A27D-324DC50C5AF9}" v="3" dt="2021-05-11T16:00:37.225"/>
    <p1510:client id="{2B6B1146-B451-4710-9861-4FF27DBB1451}" v="7" dt="2021-05-11T16:05:33.596"/>
    <p1510:client id="{31B483F9-A15E-4154-B02F-A771D44E72A3}" v="1" dt="2021-05-11T16:17:25.655"/>
    <p1510:client id="{3D47B5E3-C944-4CC9-BB8E-412636A2D6EA}" v="3" dt="2021-05-12T12:09:38.243"/>
    <p1510:client id="{5A854FD9-3D8B-4524-AA41-5708F9B7719C}" v="1" dt="2021-05-12T12:07:51.998"/>
    <p1510:client id="{5D442AAE-3A57-46DB-8AE5-075759D3F382}" v="43" dt="2021-05-12T12:06:56.612"/>
    <p1510:client id="{B4AB4E19-5953-4312-9700-9CDBD310FD07}" v="542" dt="2021-05-11T15:37:54.244"/>
    <p1510:client id="{C56C0146-DC23-4F9B-A32D-4A350B2F3022}" v="106" dt="2021-05-11T15:48:55.495"/>
    <p1510:client id="{C58B9169-8E21-4FFE-BAC1-ABE4DE07B7F1}" v="68" dt="2021-05-11T16:16:33.624"/>
    <p1510:client id="{C659C3D8-7489-48CE-8251-46D329293751}" v="74" dt="2021-05-11T15:59:07.450"/>
    <p1510:client id="{D2553FC7-9C12-4F7E-9759-CA63E184DE7D}" v="5" dt="2021-05-11T16:30:29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ysia Malinowska" userId="f734a84183bde0af" providerId="Windows Live" clId="Web-{31B483F9-A15E-4154-B02F-A771D44E72A3}"/>
    <pc:docChg chg="modSld">
      <pc:chgData name="Gabrysia Malinowska" userId="f734a84183bde0af" providerId="Windows Live" clId="Web-{31B483F9-A15E-4154-B02F-A771D44E72A3}" dt="2021-05-11T16:17:34.374" v="1"/>
      <pc:docMkLst>
        <pc:docMk/>
      </pc:docMkLst>
      <pc:sldChg chg="addSp delSp modSp mod setBg setClrOvrMap">
        <pc:chgData name="Gabrysia Malinowska" userId="f734a84183bde0af" providerId="Windows Live" clId="Web-{31B483F9-A15E-4154-B02F-A771D44E72A3}" dt="2021-05-11T16:17:34.374" v="1"/>
        <pc:sldMkLst>
          <pc:docMk/>
          <pc:sldMk cId="284508765" sldId="264"/>
        </pc:sldMkLst>
        <pc:spChg chg="mod">
          <ac:chgData name="Gabrysia Malinowska" userId="f734a84183bde0af" providerId="Windows Live" clId="Web-{31B483F9-A15E-4154-B02F-A771D44E72A3}" dt="2021-05-11T16:17:34.374" v="1"/>
          <ac:spMkLst>
            <pc:docMk/>
            <pc:sldMk cId="284508765" sldId="264"/>
            <ac:spMk id="2" creationId="{68D33031-BC63-401F-895C-46901417683C}"/>
          </ac:spMkLst>
        </pc:spChg>
        <pc:spChg chg="mod">
          <ac:chgData name="Gabrysia Malinowska" userId="f734a84183bde0af" providerId="Windows Live" clId="Web-{31B483F9-A15E-4154-B02F-A771D44E72A3}" dt="2021-05-11T16:17:34.374" v="1"/>
          <ac:spMkLst>
            <pc:docMk/>
            <pc:sldMk cId="284508765" sldId="264"/>
            <ac:spMk id="4" creationId="{A95331D9-4EA6-4D9C-B8B9-150F86F8514C}"/>
          </ac:spMkLst>
        </pc:spChg>
        <pc:spChg chg="add">
          <ac:chgData name="Gabrysia Malinowska" userId="f734a84183bde0af" providerId="Windows Live" clId="Web-{31B483F9-A15E-4154-B02F-A771D44E72A3}" dt="2021-05-11T16:17:34.374" v="1"/>
          <ac:spMkLst>
            <pc:docMk/>
            <pc:sldMk cId="284508765" sldId="264"/>
            <ac:spMk id="8" creationId="{CF62D2A7-8207-488C-9F46-316BA81A16C8}"/>
          </ac:spMkLst>
        </pc:spChg>
        <pc:spChg chg="del">
          <ac:chgData name="Gabrysia Malinowska" userId="f734a84183bde0af" providerId="Windows Live" clId="Web-{31B483F9-A15E-4154-B02F-A771D44E72A3}" dt="2021-05-11T16:17:25.640" v="0"/>
          <ac:spMkLst>
            <pc:docMk/>
            <pc:sldMk cId="284508765" sldId="264"/>
            <ac:spMk id="9" creationId="{0B875D8C-9CBC-4996-B1D9-2FBBA4EF6A2E}"/>
          </ac:spMkLst>
        </pc:spChg>
        <pc:picChg chg="add mod ord">
          <ac:chgData name="Gabrysia Malinowska" userId="f734a84183bde0af" providerId="Windows Live" clId="Web-{31B483F9-A15E-4154-B02F-A771D44E72A3}" dt="2021-05-11T16:17:34.374" v="1"/>
          <ac:picMkLst>
            <pc:docMk/>
            <pc:sldMk cId="284508765" sldId="264"/>
            <ac:picMk id="3" creationId="{3390BA0B-34C2-4F3A-817A-14C324EB7FDE}"/>
          </ac:picMkLst>
        </pc:picChg>
      </pc:sldChg>
    </pc:docChg>
  </pc:docChgLst>
  <pc:docChgLst>
    <pc:chgData name="Gabrysia Malinowska" userId="f734a84183bde0af" providerId="Windows Live" clId="Web-{5D442AAE-3A57-46DB-8AE5-075759D3F382}"/>
    <pc:docChg chg="addSld modSld">
      <pc:chgData name="Gabrysia Malinowska" userId="f734a84183bde0af" providerId="Windows Live" clId="Web-{5D442AAE-3A57-46DB-8AE5-075759D3F382}" dt="2021-05-12T12:06:56.612" v="41" actId="14100"/>
      <pc:docMkLst>
        <pc:docMk/>
      </pc:docMkLst>
      <pc:sldChg chg="addSp delSp modSp new mod setBg">
        <pc:chgData name="Gabrysia Malinowska" userId="f734a84183bde0af" providerId="Windows Live" clId="Web-{5D442AAE-3A57-46DB-8AE5-075759D3F382}" dt="2021-05-11T16:21:30.190" v="18" actId="20577"/>
        <pc:sldMkLst>
          <pc:docMk/>
          <pc:sldMk cId="284508765" sldId="264"/>
        </pc:sldMkLst>
        <pc:spChg chg="add del">
          <ac:chgData name="Gabrysia Malinowska" userId="f734a84183bde0af" providerId="Windows Live" clId="Web-{5D442AAE-3A57-46DB-8AE5-075759D3F382}" dt="2021-05-11T16:10:31.460" v="3"/>
          <ac:spMkLst>
            <pc:docMk/>
            <pc:sldMk cId="284508765" sldId="264"/>
            <ac:spMk id="2" creationId="{68D33031-BC63-401F-895C-46901417683C}"/>
          </ac:spMkLst>
        </pc:spChg>
        <pc:spChg chg="del">
          <ac:chgData name="Gabrysia Malinowska" userId="f734a84183bde0af" providerId="Windows Live" clId="Web-{5D442AAE-3A57-46DB-8AE5-075759D3F382}" dt="2021-05-11T16:10:07.944" v="1"/>
          <ac:spMkLst>
            <pc:docMk/>
            <pc:sldMk cId="284508765" sldId="264"/>
            <ac:spMk id="3" creationId="{B8B4E0B4-A5ED-42FA-BF4E-535C35E7FF2D}"/>
          </ac:spMkLst>
        </pc:spChg>
        <pc:spChg chg="add del mod">
          <ac:chgData name="Gabrysia Malinowska" userId="f734a84183bde0af" providerId="Windows Live" clId="Web-{5D442AAE-3A57-46DB-8AE5-075759D3F382}" dt="2021-05-11T16:21:30.190" v="18" actId="20577"/>
          <ac:spMkLst>
            <pc:docMk/>
            <pc:sldMk cId="284508765" sldId="264"/>
            <ac:spMk id="4" creationId="{A95331D9-4EA6-4D9C-B8B9-150F86F8514C}"/>
          </ac:spMkLst>
        </pc:spChg>
        <pc:spChg chg="add del">
          <ac:chgData name="Gabrysia Malinowska" userId="f734a84183bde0af" providerId="Windows Live" clId="Web-{5D442AAE-3A57-46DB-8AE5-075759D3F382}" dt="2021-05-11T16:10:31.460" v="3"/>
          <ac:spMkLst>
            <pc:docMk/>
            <pc:sldMk cId="284508765" sldId="264"/>
            <ac:spMk id="10" creationId="{42A4FC2C-047E-45A5-965D-8E1E3BF09BC6}"/>
          </ac:spMkLst>
        </pc:spChg>
        <pc:graphicFrameChg chg="add del mod ord modGraphic">
          <ac:chgData name="Gabrysia Malinowska" userId="f734a84183bde0af" providerId="Windows Live" clId="Web-{5D442AAE-3A57-46DB-8AE5-075759D3F382}" dt="2021-05-11T16:11:23.977" v="11"/>
          <ac:graphicFrameMkLst>
            <pc:docMk/>
            <pc:sldMk cId="284508765" sldId="264"/>
            <ac:graphicFrameMk id="6" creationId="{49239043-ECC0-4C65-956A-18D125EC77E6}"/>
          </ac:graphicFrameMkLst>
        </pc:graphicFrameChg>
        <pc:picChg chg="add mod ord">
          <ac:chgData name="Gabrysia Malinowska" userId="f734a84183bde0af" providerId="Windows Live" clId="Web-{5D442AAE-3A57-46DB-8AE5-075759D3F382}" dt="2021-05-11T16:11:40.789" v="13" actId="14100"/>
          <ac:picMkLst>
            <pc:docMk/>
            <pc:sldMk cId="284508765" sldId="264"/>
            <ac:picMk id="5" creationId="{BD41E19A-D065-40DF-8CC9-38D290735C8B}"/>
          </ac:picMkLst>
        </pc:picChg>
      </pc:sldChg>
      <pc:sldChg chg="delSp modSp new">
        <pc:chgData name="Gabrysia Malinowska" userId="f734a84183bde0af" providerId="Windows Live" clId="Web-{5D442AAE-3A57-46DB-8AE5-075759D3F382}" dt="2021-05-12T12:06:56.612" v="41" actId="14100"/>
        <pc:sldMkLst>
          <pc:docMk/>
          <pc:sldMk cId="1274448431" sldId="265"/>
        </pc:sldMkLst>
        <pc:spChg chg="mod">
          <ac:chgData name="Gabrysia Malinowska" userId="f734a84183bde0af" providerId="Windows Live" clId="Web-{5D442AAE-3A57-46DB-8AE5-075759D3F382}" dt="2021-05-12T12:05:40.439" v="23" actId="14100"/>
          <ac:spMkLst>
            <pc:docMk/>
            <pc:sldMk cId="1274448431" sldId="265"/>
            <ac:spMk id="2" creationId="{F0C95D1E-28B4-4A6B-BEC2-CA4D5E2B9D24}"/>
          </ac:spMkLst>
        </pc:spChg>
        <pc:spChg chg="mod">
          <ac:chgData name="Gabrysia Malinowska" userId="f734a84183bde0af" providerId="Windows Live" clId="Web-{5D442AAE-3A57-46DB-8AE5-075759D3F382}" dt="2021-05-12T12:06:56.612" v="41" actId="14100"/>
          <ac:spMkLst>
            <pc:docMk/>
            <pc:sldMk cId="1274448431" sldId="265"/>
            <ac:spMk id="3" creationId="{EFFC9B34-1FFD-4FE3-9246-344869D0397C}"/>
          </ac:spMkLst>
        </pc:spChg>
        <pc:spChg chg="del mod">
          <ac:chgData name="Gabrysia Malinowska" userId="f734a84183bde0af" providerId="Windows Live" clId="Web-{5D442AAE-3A57-46DB-8AE5-075759D3F382}" dt="2021-05-12T12:06:21.455" v="31"/>
          <ac:spMkLst>
            <pc:docMk/>
            <pc:sldMk cId="1274448431" sldId="265"/>
            <ac:spMk id="4" creationId="{E2E13FA4-58AE-4BC3-B66A-75462F9DDCDE}"/>
          </ac:spMkLst>
        </pc:spChg>
      </pc:sldChg>
    </pc:docChg>
  </pc:docChgLst>
  <pc:docChgLst>
    <pc:chgData name="Gabrysia Malinowska" userId="f734a84183bde0af" providerId="Windows Live" clId="Web-{C659C3D8-7489-48CE-8251-46D329293751}"/>
    <pc:docChg chg="modSld">
      <pc:chgData name="Gabrysia Malinowska" userId="f734a84183bde0af" providerId="Windows Live" clId="Web-{C659C3D8-7489-48CE-8251-46D329293751}" dt="2021-05-11T15:59:07.450" v="49" actId="20577"/>
      <pc:docMkLst>
        <pc:docMk/>
      </pc:docMkLst>
      <pc:sldChg chg="modSp">
        <pc:chgData name="Gabrysia Malinowska" userId="f734a84183bde0af" providerId="Windows Live" clId="Web-{C659C3D8-7489-48CE-8251-46D329293751}" dt="2021-05-11T15:59:07.450" v="49" actId="20577"/>
        <pc:sldMkLst>
          <pc:docMk/>
          <pc:sldMk cId="2456119177" sldId="262"/>
        </pc:sldMkLst>
        <pc:spChg chg="mod">
          <ac:chgData name="Gabrysia Malinowska" userId="f734a84183bde0af" providerId="Windows Live" clId="Web-{C659C3D8-7489-48CE-8251-46D329293751}" dt="2021-05-11T15:59:07.450" v="49" actId="20577"/>
          <ac:spMkLst>
            <pc:docMk/>
            <pc:sldMk cId="2456119177" sldId="262"/>
            <ac:spMk id="2" creationId="{D45B9AD7-89DB-4EE5-BB95-F1AF2AD50961}"/>
          </ac:spMkLst>
        </pc:spChg>
        <pc:spChg chg="mod">
          <ac:chgData name="Gabrysia Malinowska" userId="f734a84183bde0af" providerId="Windows Live" clId="Web-{C659C3D8-7489-48CE-8251-46D329293751}" dt="2021-05-11T15:58:40.481" v="26" actId="14100"/>
          <ac:spMkLst>
            <pc:docMk/>
            <pc:sldMk cId="2456119177" sldId="262"/>
            <ac:spMk id="3" creationId="{A7D4390D-623F-4755-9572-599668271562}"/>
          </ac:spMkLst>
        </pc:spChg>
        <pc:spChg chg="mod">
          <ac:chgData name="Gabrysia Malinowska" userId="f734a84183bde0af" providerId="Windows Live" clId="Web-{C659C3D8-7489-48CE-8251-46D329293751}" dt="2021-05-11T15:58:26.121" v="25" actId="20577"/>
          <ac:spMkLst>
            <pc:docMk/>
            <pc:sldMk cId="2456119177" sldId="262"/>
            <ac:spMk id="4" creationId="{4A19FA3D-C4B4-43A0-BAD0-CD49744AD9C4}"/>
          </ac:spMkLst>
        </pc:spChg>
      </pc:sldChg>
    </pc:docChg>
  </pc:docChgLst>
  <pc:docChgLst>
    <pc:chgData name="Gabrysia Malinowska" userId="f734a84183bde0af" providerId="Windows Live" clId="Web-{5A854FD9-3D8B-4524-AA41-5708F9B7719C}"/>
    <pc:docChg chg="modSld">
      <pc:chgData name="Gabrysia Malinowska" userId="f734a84183bde0af" providerId="Windows Live" clId="Web-{5A854FD9-3D8B-4524-AA41-5708F9B7719C}" dt="2021-05-12T12:08:17.655" v="1"/>
      <pc:docMkLst>
        <pc:docMk/>
      </pc:docMkLst>
      <pc:sldChg chg="addSp delSp modSp mod setBg">
        <pc:chgData name="Gabrysia Malinowska" userId="f734a84183bde0af" providerId="Windows Live" clId="Web-{5A854FD9-3D8B-4524-AA41-5708F9B7719C}" dt="2021-05-12T12:08:17.655" v="1"/>
        <pc:sldMkLst>
          <pc:docMk/>
          <pc:sldMk cId="1274448431" sldId="265"/>
        </pc:sldMkLst>
        <pc:spChg chg="mod">
          <ac:chgData name="Gabrysia Malinowska" userId="f734a84183bde0af" providerId="Windows Live" clId="Web-{5A854FD9-3D8B-4524-AA41-5708F9B7719C}" dt="2021-05-12T12:08:17.655" v="1"/>
          <ac:spMkLst>
            <pc:docMk/>
            <pc:sldMk cId="1274448431" sldId="265"/>
            <ac:spMk id="2" creationId="{F0C95D1E-28B4-4A6B-BEC2-CA4D5E2B9D24}"/>
          </ac:spMkLst>
        </pc:spChg>
        <pc:spChg chg="del">
          <ac:chgData name="Gabrysia Malinowska" userId="f734a84183bde0af" providerId="Windows Live" clId="Web-{5A854FD9-3D8B-4524-AA41-5708F9B7719C}" dt="2021-05-12T12:07:51.998" v="0"/>
          <ac:spMkLst>
            <pc:docMk/>
            <pc:sldMk cId="1274448431" sldId="265"/>
            <ac:spMk id="3" creationId="{EFFC9B34-1FFD-4FE3-9246-344869D0397C}"/>
          </ac:spMkLst>
        </pc:spChg>
        <pc:spChg chg="add">
          <ac:chgData name="Gabrysia Malinowska" userId="f734a84183bde0af" providerId="Windows Live" clId="Web-{5A854FD9-3D8B-4524-AA41-5708F9B7719C}" dt="2021-05-12T12:08:17.655" v="1"/>
          <ac:spMkLst>
            <pc:docMk/>
            <pc:sldMk cId="1274448431" sldId="265"/>
            <ac:spMk id="9" creationId="{A8384FB5-9ADC-4DDC-881B-597D56F5B15D}"/>
          </ac:spMkLst>
        </pc:spChg>
        <pc:spChg chg="add">
          <ac:chgData name="Gabrysia Malinowska" userId="f734a84183bde0af" providerId="Windows Live" clId="Web-{5A854FD9-3D8B-4524-AA41-5708F9B7719C}" dt="2021-05-12T12:08:17.655" v="1"/>
          <ac:spMkLst>
            <pc:docMk/>
            <pc:sldMk cId="1274448431" sldId="265"/>
            <ac:spMk id="11" creationId="{91E5A9A7-95C6-4F4F-B00E-C82E07FE62EF}"/>
          </ac:spMkLst>
        </pc:spChg>
        <pc:spChg chg="add">
          <ac:chgData name="Gabrysia Malinowska" userId="f734a84183bde0af" providerId="Windows Live" clId="Web-{5A854FD9-3D8B-4524-AA41-5708F9B7719C}" dt="2021-05-12T12:08:17.655" v="1"/>
          <ac:spMkLst>
            <pc:docMk/>
            <pc:sldMk cId="1274448431" sldId="265"/>
            <ac:spMk id="13" creationId="{D07DD2DE-F619-49DD-B5E7-03A290FF4ED1}"/>
          </ac:spMkLst>
        </pc:spChg>
        <pc:spChg chg="add">
          <ac:chgData name="Gabrysia Malinowska" userId="f734a84183bde0af" providerId="Windows Live" clId="Web-{5A854FD9-3D8B-4524-AA41-5708F9B7719C}" dt="2021-05-12T12:08:17.655" v="1"/>
          <ac:spMkLst>
            <pc:docMk/>
            <pc:sldMk cId="1274448431" sldId="265"/>
            <ac:spMk id="15" creationId="{85149191-5F60-4A28-AAFF-039F96B0F3EC}"/>
          </ac:spMkLst>
        </pc:spChg>
        <pc:spChg chg="add">
          <ac:chgData name="Gabrysia Malinowska" userId="f734a84183bde0af" providerId="Windows Live" clId="Web-{5A854FD9-3D8B-4524-AA41-5708F9B7719C}" dt="2021-05-12T12:08:17.655" v="1"/>
          <ac:spMkLst>
            <pc:docMk/>
            <pc:sldMk cId="1274448431" sldId="265"/>
            <ac:spMk id="17" creationId="{F8260ED5-17F7-4158-B241-D51DD4CF1B7E}"/>
          </ac:spMkLst>
        </pc:spChg>
        <pc:picChg chg="add mod ord">
          <ac:chgData name="Gabrysia Malinowska" userId="f734a84183bde0af" providerId="Windows Live" clId="Web-{5A854FD9-3D8B-4524-AA41-5708F9B7719C}" dt="2021-05-12T12:08:17.655" v="1"/>
          <ac:picMkLst>
            <pc:docMk/>
            <pc:sldMk cId="1274448431" sldId="265"/>
            <ac:picMk id="4" creationId="{8DB0DBC9-0235-4F7E-95F5-5BBDD0490EFD}"/>
          </ac:picMkLst>
        </pc:picChg>
      </pc:sldChg>
    </pc:docChg>
  </pc:docChgLst>
  <pc:docChgLst>
    <pc:chgData name="Gabrysia Malinowska" userId="f734a84183bde0af" providerId="Windows Live" clId="Web-{C58B9169-8E21-4FFE-BAC1-ABE4DE07B7F1}"/>
    <pc:docChg chg="modSld">
      <pc:chgData name="Gabrysia Malinowska" userId="f734a84183bde0af" providerId="Windows Live" clId="Web-{C58B9169-8E21-4FFE-BAC1-ABE4DE07B7F1}" dt="2021-05-11T16:16:33.624" v="34"/>
      <pc:docMkLst>
        <pc:docMk/>
      </pc:docMkLst>
      <pc:sldChg chg="addSp delSp modSp">
        <pc:chgData name="Gabrysia Malinowska" userId="f734a84183bde0af" providerId="Windows Live" clId="Web-{C58B9169-8E21-4FFE-BAC1-ABE4DE07B7F1}" dt="2021-05-11T16:16:33.624" v="34"/>
        <pc:sldMkLst>
          <pc:docMk/>
          <pc:sldMk cId="284508765" sldId="264"/>
        </pc:sldMkLst>
        <pc:spChg chg="mod">
          <ac:chgData name="Gabrysia Malinowska" userId="f734a84183bde0af" providerId="Windows Live" clId="Web-{C58B9169-8E21-4FFE-BAC1-ABE4DE07B7F1}" dt="2021-05-11T16:16:02.623" v="31" actId="20577"/>
          <ac:spMkLst>
            <pc:docMk/>
            <pc:sldMk cId="284508765" sldId="264"/>
            <ac:spMk id="2" creationId="{68D33031-BC63-401F-895C-46901417683C}"/>
          </ac:spMkLst>
        </pc:spChg>
        <pc:spChg chg="mod">
          <ac:chgData name="Gabrysia Malinowska" userId="f734a84183bde0af" providerId="Windows Live" clId="Web-{C58B9169-8E21-4FFE-BAC1-ABE4DE07B7F1}" dt="2021-05-11T16:15:15.013" v="2" actId="20577"/>
          <ac:spMkLst>
            <pc:docMk/>
            <pc:sldMk cId="284508765" sldId="264"/>
            <ac:spMk id="4" creationId="{A95331D9-4EA6-4D9C-B8B9-150F86F8514C}"/>
          </ac:spMkLst>
        </pc:spChg>
        <pc:spChg chg="add del mod">
          <ac:chgData name="Gabrysia Malinowska" userId="f734a84183bde0af" providerId="Windows Live" clId="Web-{C58B9169-8E21-4FFE-BAC1-ABE4DE07B7F1}" dt="2021-05-11T16:16:16.108" v="33"/>
          <ac:spMkLst>
            <pc:docMk/>
            <pc:sldMk cId="284508765" sldId="264"/>
            <ac:spMk id="6" creationId="{98087A76-D4AA-488F-A8DA-4C969039C326}"/>
          </ac:spMkLst>
        </pc:spChg>
        <pc:spChg chg="add mod">
          <ac:chgData name="Gabrysia Malinowska" userId="f734a84183bde0af" providerId="Windows Live" clId="Web-{C58B9169-8E21-4FFE-BAC1-ABE4DE07B7F1}" dt="2021-05-11T16:16:33.624" v="34"/>
          <ac:spMkLst>
            <pc:docMk/>
            <pc:sldMk cId="284508765" sldId="264"/>
            <ac:spMk id="9" creationId="{0B875D8C-9CBC-4996-B1D9-2FBBA4EF6A2E}"/>
          </ac:spMkLst>
        </pc:spChg>
        <pc:picChg chg="del mod">
          <ac:chgData name="Gabrysia Malinowska" userId="f734a84183bde0af" providerId="Windows Live" clId="Web-{C58B9169-8E21-4FFE-BAC1-ABE4DE07B7F1}" dt="2021-05-11T16:16:10.373" v="32"/>
          <ac:picMkLst>
            <pc:docMk/>
            <pc:sldMk cId="284508765" sldId="264"/>
            <ac:picMk id="5" creationId="{BD41E19A-D065-40DF-8CC9-38D290735C8B}"/>
          </ac:picMkLst>
        </pc:picChg>
        <pc:picChg chg="add del mod ord">
          <ac:chgData name="Gabrysia Malinowska" userId="f734a84183bde0af" providerId="Windows Live" clId="Web-{C58B9169-8E21-4FFE-BAC1-ABE4DE07B7F1}" dt="2021-05-11T16:16:33.624" v="34"/>
          <ac:picMkLst>
            <pc:docMk/>
            <pc:sldMk cId="284508765" sldId="264"/>
            <ac:picMk id="7" creationId="{0E4CF260-694E-4BC9-9EEB-8864688A1CFA}"/>
          </ac:picMkLst>
        </pc:picChg>
      </pc:sldChg>
    </pc:docChg>
  </pc:docChgLst>
  <pc:docChgLst>
    <pc:chgData name="Gabrysia Malinowska" userId="f734a84183bde0af" providerId="Windows Live" clId="Web-{D2553FC7-9C12-4F7E-9759-CA63E184DE7D}"/>
    <pc:docChg chg="delSld modSld">
      <pc:chgData name="Gabrysia Malinowska" userId="f734a84183bde0af" providerId="Windows Live" clId="Web-{D2553FC7-9C12-4F7E-9759-CA63E184DE7D}" dt="2021-05-11T16:30:29.116" v="4"/>
      <pc:docMkLst>
        <pc:docMk/>
      </pc:docMkLst>
      <pc:sldChg chg="addSp delSp modSp">
        <pc:chgData name="Gabrysia Malinowska" userId="f734a84183bde0af" providerId="Windows Live" clId="Web-{D2553FC7-9C12-4F7E-9759-CA63E184DE7D}" dt="2021-05-11T15:44:52.612" v="2"/>
        <pc:sldMkLst>
          <pc:docMk/>
          <pc:sldMk cId="2717733799" sldId="261"/>
        </pc:sldMkLst>
        <pc:spChg chg="add del mod">
          <ac:chgData name="Gabrysia Malinowska" userId="f734a84183bde0af" providerId="Windows Live" clId="Web-{D2553FC7-9C12-4F7E-9759-CA63E184DE7D}" dt="2021-05-11T15:44:44.284" v="1"/>
          <ac:spMkLst>
            <pc:docMk/>
            <pc:sldMk cId="2717733799" sldId="261"/>
            <ac:spMk id="6" creationId="{B114E9FD-F904-43E7-9BC8-8E0FEA172616}"/>
          </ac:spMkLst>
        </pc:spChg>
        <pc:spChg chg="add mod">
          <ac:chgData name="Gabrysia Malinowska" userId="f734a84183bde0af" providerId="Windows Live" clId="Web-{D2553FC7-9C12-4F7E-9759-CA63E184DE7D}" dt="2021-05-11T15:44:52.612" v="2"/>
          <ac:spMkLst>
            <pc:docMk/>
            <pc:sldMk cId="2717733799" sldId="261"/>
            <ac:spMk id="9" creationId="{137A0D07-81FD-4A38-8B0D-C90459B16228}"/>
          </ac:spMkLst>
        </pc:spChg>
        <pc:picChg chg="del">
          <ac:chgData name="Gabrysia Malinowska" userId="f734a84183bde0af" providerId="Windows Live" clId="Web-{D2553FC7-9C12-4F7E-9759-CA63E184DE7D}" dt="2021-05-11T15:44:38.909" v="0"/>
          <ac:picMkLst>
            <pc:docMk/>
            <pc:sldMk cId="2717733799" sldId="261"/>
            <ac:picMk id="5" creationId="{58C04FD5-9EBF-4C46-B8B8-376E2C8F6D36}"/>
          </ac:picMkLst>
        </pc:picChg>
        <pc:picChg chg="add del mod ord">
          <ac:chgData name="Gabrysia Malinowska" userId="f734a84183bde0af" providerId="Windows Live" clId="Web-{D2553FC7-9C12-4F7E-9759-CA63E184DE7D}" dt="2021-05-11T15:44:52.612" v="2"/>
          <ac:picMkLst>
            <pc:docMk/>
            <pc:sldMk cId="2717733799" sldId="261"/>
            <ac:picMk id="7" creationId="{F9E2D44D-5662-45F5-9729-97369B0E2750}"/>
          </ac:picMkLst>
        </pc:picChg>
      </pc:sldChg>
      <pc:sldChg chg="addSp delSp modSp del mod setClrOvrMap">
        <pc:chgData name="Gabrysia Malinowska" userId="f734a84183bde0af" providerId="Windows Live" clId="Web-{D2553FC7-9C12-4F7E-9759-CA63E184DE7D}" dt="2021-05-11T16:30:29.116" v="4"/>
        <pc:sldMkLst>
          <pc:docMk/>
          <pc:sldMk cId="843127034" sldId="263"/>
        </pc:sldMkLst>
        <pc:spChg chg="mod">
          <ac:chgData name="Gabrysia Malinowska" userId="f734a84183bde0af" providerId="Windows Live" clId="Web-{D2553FC7-9C12-4F7E-9759-CA63E184DE7D}" dt="2021-05-11T16:30:00.866" v="3"/>
          <ac:spMkLst>
            <pc:docMk/>
            <pc:sldMk cId="843127034" sldId="263"/>
            <ac:spMk id="2" creationId="{CBBDE39E-BD9E-44D5-9DC2-86260DD40D06}"/>
          </ac:spMkLst>
        </pc:spChg>
        <pc:spChg chg="mod">
          <ac:chgData name="Gabrysia Malinowska" userId="f734a84183bde0af" providerId="Windows Live" clId="Web-{D2553FC7-9C12-4F7E-9759-CA63E184DE7D}" dt="2021-05-11T16:30:00.866" v="3"/>
          <ac:spMkLst>
            <pc:docMk/>
            <pc:sldMk cId="843127034" sldId="263"/>
            <ac:spMk id="4" creationId="{3B7DCA1E-0952-4FBF-AAAA-4C7B2314E85B}"/>
          </ac:spMkLst>
        </pc:spChg>
        <pc:spChg chg="del">
          <ac:chgData name="Gabrysia Malinowska" userId="f734a84183bde0af" providerId="Windows Live" clId="Web-{D2553FC7-9C12-4F7E-9759-CA63E184DE7D}" dt="2021-05-11T16:30:00.866" v="3"/>
          <ac:spMkLst>
            <pc:docMk/>
            <pc:sldMk cId="843127034" sldId="263"/>
            <ac:spMk id="28" creationId="{5E39A796-BE83-48B1-B33F-35C4A32AAB57}"/>
          </ac:spMkLst>
        </pc:spChg>
        <pc:spChg chg="del">
          <ac:chgData name="Gabrysia Malinowska" userId="f734a84183bde0af" providerId="Windows Live" clId="Web-{D2553FC7-9C12-4F7E-9759-CA63E184DE7D}" dt="2021-05-11T16:30:00.866" v="3"/>
          <ac:spMkLst>
            <pc:docMk/>
            <pc:sldMk cId="843127034" sldId="263"/>
            <ac:spMk id="30" creationId="{72F84B47-E267-4194-8194-831DB7B5547F}"/>
          </ac:spMkLst>
        </pc:spChg>
        <pc:spChg chg="add">
          <ac:chgData name="Gabrysia Malinowska" userId="f734a84183bde0af" providerId="Windows Live" clId="Web-{D2553FC7-9C12-4F7E-9759-CA63E184DE7D}" dt="2021-05-11T16:30:00.866" v="3"/>
          <ac:spMkLst>
            <pc:docMk/>
            <pc:sldMk cId="843127034" sldId="263"/>
            <ac:spMk id="35" creationId="{9AA72BD9-2C5A-4EDC-931F-5AA08EACA0F3}"/>
          </ac:spMkLst>
        </pc:spChg>
        <pc:spChg chg="add">
          <ac:chgData name="Gabrysia Malinowska" userId="f734a84183bde0af" providerId="Windows Live" clId="Web-{D2553FC7-9C12-4F7E-9759-CA63E184DE7D}" dt="2021-05-11T16:30:00.866" v="3"/>
          <ac:spMkLst>
            <pc:docMk/>
            <pc:sldMk cId="843127034" sldId="263"/>
            <ac:spMk id="37" creationId="{DD3981AC-7B61-4947-BCF3-F7AA7FA385B9}"/>
          </ac:spMkLst>
        </pc:spChg>
        <pc:spChg chg="add">
          <ac:chgData name="Gabrysia Malinowska" userId="f734a84183bde0af" providerId="Windows Live" clId="Web-{D2553FC7-9C12-4F7E-9759-CA63E184DE7D}" dt="2021-05-11T16:30:00.866" v="3"/>
          <ac:spMkLst>
            <pc:docMk/>
            <pc:sldMk cId="843127034" sldId="263"/>
            <ac:spMk id="39" creationId="{55D4142C-5077-457F-A6AD-3FECFDB39685}"/>
          </ac:spMkLst>
        </pc:spChg>
        <pc:spChg chg="add">
          <ac:chgData name="Gabrysia Malinowska" userId="f734a84183bde0af" providerId="Windows Live" clId="Web-{D2553FC7-9C12-4F7E-9759-CA63E184DE7D}" dt="2021-05-11T16:30:00.866" v="3"/>
          <ac:spMkLst>
            <pc:docMk/>
            <pc:sldMk cId="843127034" sldId="263"/>
            <ac:spMk id="41" creationId="{7A5F0580-5EE9-419F-96EE-B6529EF6E7D0}"/>
          </ac:spMkLst>
        </pc:spChg>
        <pc:picChg chg="mod ord">
          <ac:chgData name="Gabrysia Malinowska" userId="f734a84183bde0af" providerId="Windows Live" clId="Web-{D2553FC7-9C12-4F7E-9759-CA63E184DE7D}" dt="2021-05-11T16:30:00.866" v="3"/>
          <ac:picMkLst>
            <pc:docMk/>
            <pc:sldMk cId="843127034" sldId="263"/>
            <ac:picMk id="8" creationId="{3E5203C1-2EB2-4DF8-9833-2F304229C12B}"/>
          </ac:picMkLst>
        </pc:picChg>
      </pc:sldChg>
    </pc:docChg>
  </pc:docChgLst>
  <pc:docChgLst>
    <pc:chgData name="Gabrysia Malinowska" userId="f734a84183bde0af" providerId="Windows Live" clId="Web-{B4AB4E19-5953-4312-9700-9CDBD310FD07}"/>
    <pc:docChg chg="addSld delSld modSld">
      <pc:chgData name="Gabrysia Malinowska" userId="f734a84183bde0af" providerId="Windows Live" clId="Web-{B4AB4E19-5953-4312-9700-9CDBD310FD07}" dt="2021-05-11T15:37:53.275" v="329"/>
      <pc:docMkLst>
        <pc:docMk/>
      </pc:docMkLst>
      <pc:sldChg chg="modSp del">
        <pc:chgData name="Gabrysia Malinowska" userId="f734a84183bde0af" providerId="Windows Live" clId="Web-{B4AB4E19-5953-4312-9700-9CDBD310FD07}" dt="2021-05-11T11:38:38.868" v="3"/>
        <pc:sldMkLst>
          <pc:docMk/>
          <pc:sldMk cId="650317164" sldId="256"/>
        </pc:sldMkLst>
        <pc:spChg chg="mod">
          <ac:chgData name="Gabrysia Malinowska" userId="f734a84183bde0af" providerId="Windows Live" clId="Web-{B4AB4E19-5953-4312-9700-9CDBD310FD07}" dt="2021-05-11T11:34:51.143" v="1" actId="20577"/>
          <ac:spMkLst>
            <pc:docMk/>
            <pc:sldMk cId="650317164" sldId="256"/>
            <ac:spMk id="2" creationId="{00000000-0000-0000-0000-000000000000}"/>
          </ac:spMkLst>
        </pc:spChg>
      </pc:sldChg>
      <pc:sldChg chg="addSp modSp new mod setBg setClrOvrMap">
        <pc:chgData name="Gabrysia Malinowska" userId="f734a84183bde0af" providerId="Windows Live" clId="Web-{B4AB4E19-5953-4312-9700-9CDBD310FD07}" dt="2021-05-11T11:46:23.130" v="87" actId="20577"/>
        <pc:sldMkLst>
          <pc:docMk/>
          <pc:sldMk cId="3319098634" sldId="257"/>
        </pc:sldMkLst>
        <pc:spChg chg="mod ord">
          <ac:chgData name="Gabrysia Malinowska" userId="f734a84183bde0af" providerId="Windows Live" clId="Web-{B4AB4E19-5953-4312-9700-9CDBD310FD07}" dt="2021-05-11T11:46:23.130" v="87" actId="20577"/>
          <ac:spMkLst>
            <pc:docMk/>
            <pc:sldMk cId="3319098634" sldId="257"/>
            <ac:spMk id="2" creationId="{E3313FB4-51AC-4936-BE3B-837E64F3BFE6}"/>
          </ac:spMkLst>
        </pc:spChg>
        <pc:spChg chg="add">
          <ac:chgData name="Gabrysia Malinowska" userId="f734a84183bde0af" providerId="Windows Live" clId="Web-{B4AB4E19-5953-4312-9700-9CDBD310FD07}" dt="2021-05-11T11:45:08.300" v="66"/>
          <ac:spMkLst>
            <pc:docMk/>
            <pc:sldMk cId="3319098634" sldId="257"/>
            <ac:spMk id="8" creationId="{D928DD85-BB99-450D-A702-2683E0296282}"/>
          </ac:spMkLst>
        </pc:spChg>
        <pc:spChg chg="add">
          <ac:chgData name="Gabrysia Malinowska" userId="f734a84183bde0af" providerId="Windows Live" clId="Web-{B4AB4E19-5953-4312-9700-9CDBD310FD07}" dt="2021-05-11T11:45:08.300" v="66"/>
          <ac:spMkLst>
            <pc:docMk/>
            <pc:sldMk cId="3319098634" sldId="257"/>
            <ac:spMk id="10" creationId="{240E5BD2-4019-4012-A1AA-628900E659E9}"/>
          </ac:spMkLst>
        </pc:spChg>
        <pc:picChg chg="add mod">
          <ac:chgData name="Gabrysia Malinowska" userId="f734a84183bde0af" providerId="Windows Live" clId="Web-{B4AB4E19-5953-4312-9700-9CDBD310FD07}" dt="2021-05-11T11:45:08.300" v="66"/>
          <ac:picMkLst>
            <pc:docMk/>
            <pc:sldMk cId="3319098634" sldId="257"/>
            <ac:picMk id="3" creationId="{381210EE-1B14-4AAF-98A0-D25B96CDE81C}"/>
          </ac:picMkLst>
        </pc:picChg>
      </pc:sldChg>
      <pc:sldChg chg="addSp modSp new">
        <pc:chgData name="Gabrysia Malinowska" userId="f734a84183bde0af" providerId="Windows Live" clId="Web-{B4AB4E19-5953-4312-9700-9CDBD310FD07}" dt="2021-05-11T12:01:47.060" v="138" actId="20577"/>
        <pc:sldMkLst>
          <pc:docMk/>
          <pc:sldMk cId="2420427934" sldId="258"/>
        </pc:sldMkLst>
        <pc:spChg chg="mod">
          <ac:chgData name="Gabrysia Malinowska" userId="f734a84183bde0af" providerId="Windows Live" clId="Web-{B4AB4E19-5953-4312-9700-9CDBD310FD07}" dt="2021-05-11T12:01:47.060" v="138" actId="20577"/>
          <ac:spMkLst>
            <pc:docMk/>
            <pc:sldMk cId="2420427934" sldId="258"/>
            <ac:spMk id="2" creationId="{DC5C67C7-ED59-40D1-BC97-CE3D99C0F465}"/>
          </ac:spMkLst>
        </pc:spChg>
        <pc:spChg chg="mod">
          <ac:chgData name="Gabrysia Malinowska" userId="f734a84183bde0af" providerId="Windows Live" clId="Web-{B4AB4E19-5953-4312-9700-9CDBD310FD07}" dt="2021-05-11T11:55:08.737" v="106" actId="20577"/>
          <ac:spMkLst>
            <pc:docMk/>
            <pc:sldMk cId="2420427934" sldId="258"/>
            <ac:spMk id="3" creationId="{A433C80E-7769-4588-AF0C-01FBAA17EF61}"/>
          </ac:spMkLst>
        </pc:spChg>
        <pc:picChg chg="add mod">
          <ac:chgData name="Gabrysia Malinowska" userId="f734a84183bde0af" providerId="Windows Live" clId="Web-{B4AB4E19-5953-4312-9700-9CDBD310FD07}" dt="2021-05-11T12:01:37.669" v="136" actId="14100"/>
          <ac:picMkLst>
            <pc:docMk/>
            <pc:sldMk cId="2420427934" sldId="258"/>
            <ac:picMk id="5" creationId="{D1B4EE94-9246-4BCC-8924-1249E03EF0DF}"/>
          </ac:picMkLst>
        </pc:picChg>
      </pc:sldChg>
      <pc:sldChg chg="addSp delSp modSp new mod setBg setClrOvrMap">
        <pc:chgData name="Gabrysia Malinowska" userId="f734a84183bde0af" providerId="Windows Live" clId="Web-{B4AB4E19-5953-4312-9700-9CDBD310FD07}" dt="2021-05-11T12:17:47.616" v="304"/>
        <pc:sldMkLst>
          <pc:docMk/>
          <pc:sldMk cId="3864037438" sldId="259"/>
        </pc:sldMkLst>
        <pc:spChg chg="mod">
          <ac:chgData name="Gabrysia Malinowska" userId="f734a84183bde0af" providerId="Windows Live" clId="Web-{B4AB4E19-5953-4312-9700-9CDBD310FD07}" dt="2021-05-11T12:17:47.616" v="304"/>
          <ac:spMkLst>
            <pc:docMk/>
            <pc:sldMk cId="3864037438" sldId="259"/>
            <ac:spMk id="2" creationId="{91186A81-12D2-46C6-AB3A-DA2476521E86}"/>
          </ac:spMkLst>
        </pc:spChg>
        <pc:spChg chg="mod">
          <ac:chgData name="Gabrysia Malinowska" userId="f734a84183bde0af" providerId="Windows Live" clId="Web-{B4AB4E19-5953-4312-9700-9CDBD310FD07}" dt="2021-05-11T12:17:47.616" v="304"/>
          <ac:spMkLst>
            <pc:docMk/>
            <pc:sldMk cId="3864037438" sldId="259"/>
            <ac:spMk id="3" creationId="{CAD37C6B-66E4-4B60-AE8B-91BB01A25801}"/>
          </ac:spMkLst>
        </pc:spChg>
        <pc:spChg chg="del mod">
          <ac:chgData name="Gabrysia Malinowska" userId="f734a84183bde0af" providerId="Windows Live" clId="Web-{B4AB4E19-5953-4312-9700-9CDBD310FD07}" dt="2021-05-11T12:14:09.767" v="260"/>
          <ac:spMkLst>
            <pc:docMk/>
            <pc:sldMk cId="3864037438" sldId="259"/>
            <ac:spMk id="4" creationId="{919A9E5B-8B45-40AE-861A-684964323668}"/>
          </ac:spMkLst>
        </pc:spChg>
        <pc:spChg chg="add del">
          <ac:chgData name="Gabrysia Malinowska" userId="f734a84183bde0af" providerId="Windows Live" clId="Web-{B4AB4E19-5953-4312-9700-9CDBD310FD07}" dt="2021-05-11T12:14:48.268" v="264"/>
          <ac:spMkLst>
            <pc:docMk/>
            <pc:sldMk cId="3864037438" sldId="259"/>
            <ac:spMk id="7" creationId="{460B0EFB-53ED-4F35-B05D-F658EA021C65}"/>
          </ac:spMkLst>
        </pc:spChg>
        <pc:spChg chg="add del">
          <ac:chgData name="Gabrysia Malinowska" userId="f734a84183bde0af" providerId="Windows Live" clId="Web-{B4AB4E19-5953-4312-9700-9CDBD310FD07}" dt="2021-05-11T12:14:48.268" v="264"/>
          <ac:spMkLst>
            <pc:docMk/>
            <pc:sldMk cId="3864037438" sldId="259"/>
            <ac:spMk id="8" creationId="{835EF3DD-7D43-4A27-8967-A92FD8CC9365}"/>
          </ac:spMkLst>
        </pc:spChg>
        <pc:spChg chg="add del">
          <ac:chgData name="Gabrysia Malinowska" userId="f734a84183bde0af" providerId="Windows Live" clId="Web-{B4AB4E19-5953-4312-9700-9CDBD310FD07}" dt="2021-05-11T12:14:51.784" v="266"/>
          <ac:spMkLst>
            <pc:docMk/>
            <pc:sldMk cId="3864037438" sldId="259"/>
            <ac:spMk id="9" creationId="{C3420C89-0B09-4632-A4AF-3971D08BF7A8}"/>
          </ac:spMkLst>
        </pc:spChg>
        <pc:spChg chg="add del">
          <ac:chgData name="Gabrysia Malinowska" userId="f734a84183bde0af" providerId="Windows Live" clId="Web-{B4AB4E19-5953-4312-9700-9CDBD310FD07}" dt="2021-05-11T12:14:40.237" v="262"/>
          <ac:spMkLst>
            <pc:docMk/>
            <pc:sldMk cId="3864037438" sldId="259"/>
            <ac:spMk id="10" creationId="{201CC55D-ED54-4C5C-95E6-10947BD1103B}"/>
          </ac:spMkLst>
        </pc:spChg>
        <pc:spChg chg="add del">
          <ac:chgData name="Gabrysia Malinowska" userId="f734a84183bde0af" providerId="Windows Live" clId="Web-{B4AB4E19-5953-4312-9700-9CDBD310FD07}" dt="2021-05-11T12:14:51.784" v="266"/>
          <ac:spMkLst>
            <pc:docMk/>
            <pc:sldMk cId="3864037438" sldId="259"/>
            <ac:spMk id="11" creationId="{4E5CBA61-BF74-40B4-A3A8-366BBA626CCF}"/>
          </ac:spMkLst>
        </pc:spChg>
        <pc:spChg chg="add del">
          <ac:chgData name="Gabrysia Malinowska" userId="f734a84183bde0af" providerId="Windows Live" clId="Web-{B4AB4E19-5953-4312-9700-9CDBD310FD07}" dt="2021-05-11T12:14:54.378" v="268"/>
          <ac:spMkLst>
            <pc:docMk/>
            <pc:sldMk cId="3864037438" sldId="259"/>
            <ac:spMk id="13" creationId="{D1D34770-47A8-402C-AF23-2B653F2D88C1}"/>
          </ac:spMkLst>
        </pc:spChg>
        <pc:spChg chg="add del">
          <ac:chgData name="Gabrysia Malinowska" userId="f734a84183bde0af" providerId="Windows Live" clId="Web-{B4AB4E19-5953-4312-9700-9CDBD310FD07}" dt="2021-05-11T12:14:58.612" v="270"/>
          <ac:spMkLst>
            <pc:docMk/>
            <pc:sldMk cId="3864037438" sldId="259"/>
            <ac:spMk id="15" creationId="{D009D6D5-DAC2-4A8B-A17A-E206B9012D09}"/>
          </ac:spMkLst>
        </pc:spChg>
        <pc:spChg chg="add del">
          <ac:chgData name="Gabrysia Malinowska" userId="f734a84183bde0af" providerId="Windows Live" clId="Web-{B4AB4E19-5953-4312-9700-9CDBD310FD07}" dt="2021-05-11T12:14:40.237" v="262"/>
          <ac:spMkLst>
            <pc:docMk/>
            <pc:sldMk cId="3864037438" sldId="259"/>
            <ac:spMk id="16" creationId="{3873B707-463F-40B0-8227-E8CC6C67EB25}"/>
          </ac:spMkLst>
        </pc:spChg>
        <pc:spChg chg="add del">
          <ac:chgData name="Gabrysia Malinowska" userId="f734a84183bde0af" providerId="Windows Live" clId="Web-{B4AB4E19-5953-4312-9700-9CDBD310FD07}" dt="2021-05-11T12:14:40.237" v="262"/>
          <ac:spMkLst>
            <pc:docMk/>
            <pc:sldMk cId="3864037438" sldId="259"/>
            <ac:spMk id="18" creationId="{C13237C8-E62C-4F0D-A318-BD6FB6C2D138}"/>
          </ac:spMkLst>
        </pc:spChg>
        <pc:spChg chg="add del">
          <ac:chgData name="Gabrysia Malinowska" userId="f734a84183bde0af" providerId="Windows Live" clId="Web-{B4AB4E19-5953-4312-9700-9CDBD310FD07}" dt="2021-05-11T12:16:40.896" v="294"/>
          <ac:spMkLst>
            <pc:docMk/>
            <pc:sldMk cId="3864037438" sldId="259"/>
            <ac:spMk id="19" creationId="{201CC55D-ED54-4C5C-95E6-10947BD1103B}"/>
          </ac:spMkLst>
        </pc:spChg>
        <pc:spChg chg="add del">
          <ac:chgData name="Gabrysia Malinowska" userId="f734a84183bde0af" providerId="Windows Live" clId="Web-{B4AB4E19-5953-4312-9700-9CDBD310FD07}" dt="2021-05-11T12:14:40.237" v="262"/>
          <ac:spMkLst>
            <pc:docMk/>
            <pc:sldMk cId="3864037438" sldId="259"/>
            <ac:spMk id="20" creationId="{19C9EAEA-39D0-4B0E-A0EB-51E7B26740B1}"/>
          </ac:spMkLst>
        </pc:spChg>
        <pc:spChg chg="add del">
          <ac:chgData name="Gabrysia Malinowska" userId="f734a84183bde0af" providerId="Windows Live" clId="Web-{B4AB4E19-5953-4312-9700-9CDBD310FD07}" dt="2021-05-11T12:16:40.896" v="294"/>
          <ac:spMkLst>
            <pc:docMk/>
            <pc:sldMk cId="3864037438" sldId="259"/>
            <ac:spMk id="24" creationId="{3873B707-463F-40B0-8227-E8CC6C67EB25}"/>
          </ac:spMkLst>
        </pc:spChg>
        <pc:spChg chg="add del">
          <ac:chgData name="Gabrysia Malinowska" userId="f734a84183bde0af" providerId="Windows Live" clId="Web-{B4AB4E19-5953-4312-9700-9CDBD310FD07}" dt="2021-05-11T12:16:40.896" v="294"/>
          <ac:spMkLst>
            <pc:docMk/>
            <pc:sldMk cId="3864037438" sldId="259"/>
            <ac:spMk id="25" creationId="{C13237C8-E62C-4F0D-A318-BD6FB6C2D138}"/>
          </ac:spMkLst>
        </pc:spChg>
        <pc:spChg chg="add del">
          <ac:chgData name="Gabrysia Malinowska" userId="f734a84183bde0af" providerId="Windows Live" clId="Web-{B4AB4E19-5953-4312-9700-9CDBD310FD07}" dt="2021-05-11T12:16:40.896" v="294"/>
          <ac:spMkLst>
            <pc:docMk/>
            <pc:sldMk cId="3864037438" sldId="259"/>
            <ac:spMk id="26" creationId="{19C9EAEA-39D0-4B0E-A0EB-51E7B26740B1}"/>
          </ac:spMkLst>
        </pc:spChg>
        <pc:spChg chg="add del">
          <ac:chgData name="Gabrysia Malinowska" userId="f734a84183bde0af" providerId="Windows Live" clId="Web-{B4AB4E19-5953-4312-9700-9CDBD310FD07}" dt="2021-05-11T12:16:29.317" v="287"/>
          <ac:spMkLst>
            <pc:docMk/>
            <pc:sldMk cId="3864037438" sldId="259"/>
            <ac:spMk id="28" creationId="{201CC55D-ED54-4C5C-95E6-10947BD1103B}"/>
          </ac:spMkLst>
        </pc:spChg>
        <pc:spChg chg="add del">
          <ac:chgData name="Gabrysia Malinowska" userId="f734a84183bde0af" providerId="Windows Live" clId="Web-{B4AB4E19-5953-4312-9700-9CDBD310FD07}" dt="2021-05-11T12:16:34.005" v="289"/>
          <ac:spMkLst>
            <pc:docMk/>
            <pc:sldMk cId="3864037438" sldId="259"/>
            <ac:spMk id="30" creationId="{2E17E911-875F-4DE5-8699-99D9F1805A5D}"/>
          </ac:spMkLst>
        </pc:spChg>
        <pc:spChg chg="add del">
          <ac:chgData name="Gabrysia Malinowska" userId="f734a84183bde0af" providerId="Windows Live" clId="Web-{B4AB4E19-5953-4312-9700-9CDBD310FD07}" dt="2021-05-11T12:16:16.270" v="285"/>
          <ac:spMkLst>
            <pc:docMk/>
            <pc:sldMk cId="3864037438" sldId="259"/>
            <ac:spMk id="31" creationId="{135FA909-3F24-448C-A8BC-7CF77F62F84F}"/>
          </ac:spMkLst>
        </pc:spChg>
        <pc:spChg chg="add del">
          <ac:chgData name="Gabrysia Malinowska" userId="f734a84183bde0af" providerId="Windows Live" clId="Web-{B4AB4E19-5953-4312-9700-9CDBD310FD07}" dt="2021-05-11T12:16:34.005" v="289"/>
          <ac:spMkLst>
            <pc:docMk/>
            <pc:sldMk cId="3864037438" sldId="259"/>
            <ac:spMk id="32" creationId="{CD9FE4EF-C4D8-49A0-B2FF-81D8DB7D8A24}"/>
          </ac:spMkLst>
        </pc:spChg>
        <pc:spChg chg="add del">
          <ac:chgData name="Gabrysia Malinowska" userId="f734a84183bde0af" providerId="Windows Live" clId="Web-{B4AB4E19-5953-4312-9700-9CDBD310FD07}" dt="2021-05-11T12:16:34.005" v="289"/>
          <ac:spMkLst>
            <pc:docMk/>
            <pc:sldMk cId="3864037438" sldId="259"/>
            <ac:spMk id="34" creationId="{D2B78728-A580-49A7-84F9-6EF6F583ADE0}"/>
          </ac:spMkLst>
        </pc:spChg>
        <pc:spChg chg="add del">
          <ac:chgData name="Gabrysia Malinowska" userId="f734a84183bde0af" providerId="Windows Live" clId="Web-{B4AB4E19-5953-4312-9700-9CDBD310FD07}" dt="2021-05-11T12:16:34.005" v="289"/>
          <ac:spMkLst>
            <pc:docMk/>
            <pc:sldMk cId="3864037438" sldId="259"/>
            <ac:spMk id="35" creationId="{4300840D-0A0B-4512-BACA-B439D5B9C57C}"/>
          </ac:spMkLst>
        </pc:spChg>
        <pc:spChg chg="add del">
          <ac:chgData name="Gabrysia Malinowska" userId="f734a84183bde0af" providerId="Windows Live" clId="Web-{B4AB4E19-5953-4312-9700-9CDBD310FD07}" dt="2021-05-11T12:16:34.005" v="289"/>
          <ac:spMkLst>
            <pc:docMk/>
            <pc:sldMk cId="3864037438" sldId="259"/>
            <ac:spMk id="36" creationId="{38FAA1A1-D861-433F-88FA-1E9D6FD31D11}"/>
          </ac:spMkLst>
        </pc:spChg>
        <pc:spChg chg="add del">
          <ac:chgData name="Gabrysia Malinowska" userId="f734a84183bde0af" providerId="Windows Live" clId="Web-{B4AB4E19-5953-4312-9700-9CDBD310FD07}" dt="2021-05-11T12:16:29.317" v="287"/>
          <ac:spMkLst>
            <pc:docMk/>
            <pc:sldMk cId="3864037438" sldId="259"/>
            <ac:spMk id="37" creationId="{3873B707-463F-40B0-8227-E8CC6C67EB25}"/>
          </ac:spMkLst>
        </pc:spChg>
        <pc:spChg chg="add del">
          <ac:chgData name="Gabrysia Malinowska" userId="f734a84183bde0af" providerId="Windows Live" clId="Web-{B4AB4E19-5953-4312-9700-9CDBD310FD07}" dt="2021-05-11T12:16:34.005" v="289"/>
          <ac:spMkLst>
            <pc:docMk/>
            <pc:sldMk cId="3864037438" sldId="259"/>
            <ac:spMk id="38" creationId="{8D71EDA1-87BF-4D5D-AB79-F346FD19278A}"/>
          </ac:spMkLst>
        </pc:spChg>
        <pc:spChg chg="add del">
          <ac:chgData name="Gabrysia Malinowska" userId="f734a84183bde0af" providerId="Windows Live" clId="Web-{B4AB4E19-5953-4312-9700-9CDBD310FD07}" dt="2021-05-11T12:16:29.317" v="287"/>
          <ac:spMkLst>
            <pc:docMk/>
            <pc:sldMk cId="3864037438" sldId="259"/>
            <ac:spMk id="39" creationId="{C13237C8-E62C-4F0D-A318-BD6FB6C2D138}"/>
          </ac:spMkLst>
        </pc:spChg>
        <pc:spChg chg="add del">
          <ac:chgData name="Gabrysia Malinowska" userId="f734a84183bde0af" providerId="Windows Live" clId="Web-{B4AB4E19-5953-4312-9700-9CDBD310FD07}" dt="2021-05-11T12:16:36.693" v="291"/>
          <ac:spMkLst>
            <pc:docMk/>
            <pc:sldMk cId="3864037438" sldId="259"/>
            <ac:spMk id="40" creationId="{B66D7F65-E9B6-4775-8355-D095CC73C1C8}"/>
          </ac:spMkLst>
        </pc:spChg>
        <pc:spChg chg="add del">
          <ac:chgData name="Gabrysia Malinowska" userId="f734a84183bde0af" providerId="Windows Live" clId="Web-{B4AB4E19-5953-4312-9700-9CDBD310FD07}" dt="2021-05-11T12:16:29.317" v="287"/>
          <ac:spMkLst>
            <pc:docMk/>
            <pc:sldMk cId="3864037438" sldId="259"/>
            <ac:spMk id="41" creationId="{19C9EAEA-39D0-4B0E-A0EB-51E7B26740B1}"/>
          </ac:spMkLst>
        </pc:spChg>
        <pc:spChg chg="add del">
          <ac:chgData name="Gabrysia Malinowska" userId="f734a84183bde0af" providerId="Windows Live" clId="Web-{B4AB4E19-5953-4312-9700-9CDBD310FD07}" dt="2021-05-11T12:16:36.693" v="291"/>
          <ac:spMkLst>
            <pc:docMk/>
            <pc:sldMk cId="3864037438" sldId="259"/>
            <ac:spMk id="42" creationId="{61707E60-CEC9-4661-AA82-69242EB4BDC3}"/>
          </ac:spMkLst>
        </pc:spChg>
        <pc:spChg chg="add del">
          <ac:chgData name="Gabrysia Malinowska" userId="f734a84183bde0af" providerId="Windows Live" clId="Web-{B4AB4E19-5953-4312-9700-9CDBD310FD07}" dt="2021-05-11T12:16:36.693" v="291"/>
          <ac:spMkLst>
            <pc:docMk/>
            <pc:sldMk cId="3864037438" sldId="259"/>
            <ac:spMk id="43" creationId="{8F035CD8-AE30-4146-96F2-036B0CE5E4F3}"/>
          </ac:spMkLst>
        </pc:spChg>
        <pc:spChg chg="add del">
          <ac:chgData name="Gabrysia Malinowska" userId="f734a84183bde0af" providerId="Windows Live" clId="Web-{B4AB4E19-5953-4312-9700-9CDBD310FD07}" dt="2021-05-11T12:16:40.880" v="293"/>
          <ac:spMkLst>
            <pc:docMk/>
            <pc:sldMk cId="3864037438" sldId="259"/>
            <ac:spMk id="44" creationId="{5AA03EDC-7067-4DFF-B672-541D016AAAB8}"/>
          </ac:spMkLst>
        </pc:spChg>
        <pc:spChg chg="add del">
          <ac:chgData name="Gabrysia Malinowska" userId="f734a84183bde0af" providerId="Windows Live" clId="Web-{B4AB4E19-5953-4312-9700-9CDBD310FD07}" dt="2021-05-11T12:16:40.880" v="293"/>
          <ac:spMkLst>
            <pc:docMk/>
            <pc:sldMk cId="3864037438" sldId="259"/>
            <ac:spMk id="45" creationId="{0EBF3E39-B0BE-496A-8604-9007470FFA3A}"/>
          </ac:spMkLst>
        </pc:spChg>
        <pc:spChg chg="add del">
          <ac:chgData name="Gabrysia Malinowska" userId="f734a84183bde0af" providerId="Windows Live" clId="Web-{B4AB4E19-5953-4312-9700-9CDBD310FD07}" dt="2021-05-11T12:17:47.616" v="304"/>
          <ac:spMkLst>
            <pc:docMk/>
            <pc:sldMk cId="3864037438" sldId="259"/>
            <ac:spMk id="46" creationId="{201CC55D-ED54-4C5C-95E6-10947BD1103B}"/>
          </ac:spMkLst>
        </pc:spChg>
        <pc:spChg chg="add del">
          <ac:chgData name="Gabrysia Malinowska" userId="f734a84183bde0af" providerId="Windows Live" clId="Web-{B4AB4E19-5953-4312-9700-9CDBD310FD07}" dt="2021-05-11T12:17:47.616" v="304"/>
          <ac:spMkLst>
            <pc:docMk/>
            <pc:sldMk cId="3864037438" sldId="259"/>
            <ac:spMk id="50" creationId="{3873B707-463F-40B0-8227-E8CC6C67EB25}"/>
          </ac:spMkLst>
        </pc:spChg>
        <pc:spChg chg="add del">
          <ac:chgData name="Gabrysia Malinowska" userId="f734a84183bde0af" providerId="Windows Live" clId="Web-{B4AB4E19-5953-4312-9700-9CDBD310FD07}" dt="2021-05-11T12:17:47.616" v="304"/>
          <ac:spMkLst>
            <pc:docMk/>
            <pc:sldMk cId="3864037438" sldId="259"/>
            <ac:spMk id="51" creationId="{C13237C8-E62C-4F0D-A318-BD6FB6C2D138}"/>
          </ac:spMkLst>
        </pc:spChg>
        <pc:spChg chg="add del">
          <ac:chgData name="Gabrysia Malinowska" userId="f734a84183bde0af" providerId="Windows Live" clId="Web-{B4AB4E19-5953-4312-9700-9CDBD310FD07}" dt="2021-05-11T12:17:47.616" v="304"/>
          <ac:spMkLst>
            <pc:docMk/>
            <pc:sldMk cId="3864037438" sldId="259"/>
            <ac:spMk id="52" creationId="{19C9EAEA-39D0-4B0E-A0EB-51E7B26740B1}"/>
          </ac:spMkLst>
        </pc:spChg>
        <pc:spChg chg="add">
          <ac:chgData name="Gabrysia Malinowska" userId="f734a84183bde0af" providerId="Windows Live" clId="Web-{B4AB4E19-5953-4312-9700-9CDBD310FD07}" dt="2021-05-11T12:17:47.616" v="304"/>
          <ac:spMkLst>
            <pc:docMk/>
            <pc:sldMk cId="3864037438" sldId="259"/>
            <ac:spMk id="57" creationId="{5A0118C5-4F8D-4CF4-BADD-53FEACC6C42A}"/>
          </ac:spMkLst>
        </pc:spChg>
        <pc:spChg chg="add">
          <ac:chgData name="Gabrysia Malinowska" userId="f734a84183bde0af" providerId="Windows Live" clId="Web-{B4AB4E19-5953-4312-9700-9CDBD310FD07}" dt="2021-05-11T12:17:47.616" v="304"/>
          <ac:spMkLst>
            <pc:docMk/>
            <pc:sldMk cId="3864037438" sldId="259"/>
            <ac:spMk id="59" creationId="{8EEB3127-4A39-4F76-935D-6AC8D51AC0CE}"/>
          </ac:spMkLst>
        </pc:spChg>
        <pc:spChg chg="add">
          <ac:chgData name="Gabrysia Malinowska" userId="f734a84183bde0af" providerId="Windows Live" clId="Web-{B4AB4E19-5953-4312-9700-9CDBD310FD07}" dt="2021-05-11T12:17:47.616" v="304"/>
          <ac:spMkLst>
            <pc:docMk/>
            <pc:sldMk cId="3864037438" sldId="259"/>
            <ac:spMk id="61" creationId="{98F2E216-6526-433B-8072-DEE222DC93A8}"/>
          </ac:spMkLst>
        </pc:spChg>
        <pc:spChg chg="add">
          <ac:chgData name="Gabrysia Malinowska" userId="f734a84183bde0af" providerId="Windows Live" clId="Web-{B4AB4E19-5953-4312-9700-9CDBD310FD07}" dt="2021-05-11T12:17:47.616" v="304"/>
          <ac:spMkLst>
            <pc:docMk/>
            <pc:sldMk cId="3864037438" sldId="259"/>
            <ac:spMk id="63" creationId="{FFFEB18F-F81F-4CED-BE64-EB888A77C3B8}"/>
          </ac:spMkLst>
        </pc:spChg>
        <pc:grpChg chg="add del">
          <ac:chgData name="Gabrysia Malinowska" userId="f734a84183bde0af" providerId="Windows Live" clId="Web-{B4AB4E19-5953-4312-9700-9CDBD310FD07}" dt="2021-05-11T12:14:40.237" v="262"/>
          <ac:grpSpMkLst>
            <pc:docMk/>
            <pc:sldMk cId="3864037438" sldId="259"/>
            <ac:grpSpMk id="12" creationId="{1DE889C7-FAD6-4397-98E2-05D503484459}"/>
          </ac:grpSpMkLst>
        </pc:grpChg>
        <pc:grpChg chg="add del">
          <ac:chgData name="Gabrysia Malinowska" userId="f734a84183bde0af" providerId="Windows Live" clId="Web-{B4AB4E19-5953-4312-9700-9CDBD310FD07}" dt="2021-05-11T12:14:51.784" v="266"/>
          <ac:grpSpMkLst>
            <pc:docMk/>
            <pc:sldMk cId="3864037438" sldId="259"/>
            <ac:grpSpMk id="14" creationId="{AC27E70C-5470-4262-B9CE-AE52C51CF4C1}"/>
          </ac:grpSpMkLst>
        </pc:grpChg>
        <pc:grpChg chg="add del">
          <ac:chgData name="Gabrysia Malinowska" userId="f734a84183bde0af" providerId="Windows Live" clId="Web-{B4AB4E19-5953-4312-9700-9CDBD310FD07}" dt="2021-05-11T12:14:51.784" v="266"/>
          <ac:grpSpMkLst>
            <pc:docMk/>
            <pc:sldMk cId="3864037438" sldId="259"/>
            <ac:grpSpMk id="17" creationId="{E27AF472-EAE3-4572-AB69-B92BD10DBC6D}"/>
          </ac:grpSpMkLst>
        </pc:grpChg>
        <pc:grpChg chg="add del">
          <ac:chgData name="Gabrysia Malinowska" userId="f734a84183bde0af" providerId="Windows Live" clId="Web-{B4AB4E19-5953-4312-9700-9CDBD310FD07}" dt="2021-05-11T12:16:40.896" v="294"/>
          <ac:grpSpMkLst>
            <pc:docMk/>
            <pc:sldMk cId="3864037438" sldId="259"/>
            <ac:grpSpMk id="21" creationId="{1DE889C7-FAD6-4397-98E2-05D503484459}"/>
          </ac:grpSpMkLst>
        </pc:grpChg>
        <pc:grpChg chg="add del">
          <ac:chgData name="Gabrysia Malinowska" userId="f734a84183bde0af" providerId="Windows Live" clId="Web-{B4AB4E19-5953-4312-9700-9CDBD310FD07}" dt="2021-05-11T12:16:29.317" v="287"/>
          <ac:grpSpMkLst>
            <pc:docMk/>
            <pc:sldMk cId="3864037438" sldId="259"/>
            <ac:grpSpMk id="29" creationId="{1DE889C7-FAD6-4397-98E2-05D503484459}"/>
          </ac:grpSpMkLst>
        </pc:grpChg>
        <pc:grpChg chg="add del">
          <ac:chgData name="Gabrysia Malinowska" userId="f734a84183bde0af" providerId="Windows Live" clId="Web-{B4AB4E19-5953-4312-9700-9CDBD310FD07}" dt="2021-05-11T12:16:16.270" v="285"/>
          <ac:grpSpMkLst>
            <pc:docMk/>
            <pc:sldMk cId="3864037438" sldId="259"/>
            <ac:grpSpMk id="33" creationId="{8B60959F-9B69-4520-A16E-EA6BECC747D6}"/>
          </ac:grpSpMkLst>
        </pc:grpChg>
        <pc:grpChg chg="add del">
          <ac:chgData name="Gabrysia Malinowska" userId="f734a84183bde0af" providerId="Windows Live" clId="Web-{B4AB4E19-5953-4312-9700-9CDBD310FD07}" dt="2021-05-11T12:17:47.616" v="304"/>
          <ac:grpSpMkLst>
            <pc:docMk/>
            <pc:sldMk cId="3864037438" sldId="259"/>
            <ac:grpSpMk id="47" creationId="{1DE889C7-FAD6-4397-98E2-05D503484459}"/>
          </ac:grpSpMkLst>
        </pc:grpChg>
        <pc:grpChg chg="add">
          <ac:chgData name="Gabrysia Malinowska" userId="f734a84183bde0af" providerId="Windows Live" clId="Web-{B4AB4E19-5953-4312-9700-9CDBD310FD07}" dt="2021-05-11T12:17:47.616" v="304"/>
          <ac:grpSpMkLst>
            <pc:docMk/>
            <pc:sldMk cId="3864037438" sldId="259"/>
            <ac:grpSpMk id="65" creationId="{00E015F5-1A99-4E40-BC3D-7707802996B5}"/>
          </ac:grpSpMkLst>
        </pc:grpChg>
        <pc:grpChg chg="add">
          <ac:chgData name="Gabrysia Malinowska" userId="f734a84183bde0af" providerId="Windows Live" clId="Web-{B4AB4E19-5953-4312-9700-9CDBD310FD07}" dt="2021-05-11T12:17:47.616" v="304"/>
          <ac:grpSpMkLst>
            <pc:docMk/>
            <pc:sldMk cId="3864037438" sldId="259"/>
            <ac:grpSpMk id="69" creationId="{0AD1D347-1879-4D73-8825-EB52119D1B47}"/>
          </ac:grpSpMkLst>
        </pc:grpChg>
        <pc:picChg chg="add mod ord">
          <ac:chgData name="Gabrysia Malinowska" userId="f734a84183bde0af" providerId="Windows Live" clId="Web-{B4AB4E19-5953-4312-9700-9CDBD310FD07}" dt="2021-05-11T12:17:47.616" v="304"/>
          <ac:picMkLst>
            <pc:docMk/>
            <pc:sldMk cId="3864037438" sldId="259"/>
            <ac:picMk id="5" creationId="{64185AD6-33F5-4F97-888E-FA76DE727E89}"/>
          </ac:picMkLst>
        </pc:picChg>
      </pc:sldChg>
      <pc:sldChg chg="addSp delSp modSp new mod setBg">
        <pc:chgData name="Gabrysia Malinowska" userId="f734a84183bde0af" providerId="Windows Live" clId="Web-{B4AB4E19-5953-4312-9700-9CDBD310FD07}" dt="2021-05-11T12:29:31.088" v="327" actId="20577"/>
        <pc:sldMkLst>
          <pc:docMk/>
          <pc:sldMk cId="556023178" sldId="260"/>
        </pc:sldMkLst>
        <pc:spChg chg="mod">
          <ac:chgData name="Gabrysia Malinowska" userId="f734a84183bde0af" providerId="Windows Live" clId="Web-{B4AB4E19-5953-4312-9700-9CDBD310FD07}" dt="2021-05-11T12:29:11.134" v="324" actId="14100"/>
          <ac:spMkLst>
            <pc:docMk/>
            <pc:sldMk cId="556023178" sldId="260"/>
            <ac:spMk id="2" creationId="{210440A2-182B-4EDF-9854-90836245541B}"/>
          </ac:spMkLst>
        </pc:spChg>
        <pc:spChg chg="mod">
          <ac:chgData name="Gabrysia Malinowska" userId="f734a84183bde0af" providerId="Windows Live" clId="Web-{B4AB4E19-5953-4312-9700-9CDBD310FD07}" dt="2021-05-11T12:29:31.088" v="327" actId="20577"/>
          <ac:spMkLst>
            <pc:docMk/>
            <pc:sldMk cId="556023178" sldId="260"/>
            <ac:spMk id="3" creationId="{68CBEB7C-EC67-4BB4-BF1E-3487F0A5D71E}"/>
          </ac:spMkLst>
        </pc:spChg>
        <pc:spChg chg="del">
          <ac:chgData name="Gabrysia Malinowska" userId="f734a84183bde0af" providerId="Windows Live" clId="Web-{B4AB4E19-5953-4312-9700-9CDBD310FD07}" dt="2021-05-11T12:28:06.695" v="308"/>
          <ac:spMkLst>
            <pc:docMk/>
            <pc:sldMk cId="556023178" sldId="260"/>
            <ac:spMk id="4" creationId="{8D6718EC-92C0-49E8-8BCA-4F2DA8D9D0BD}"/>
          </ac:spMkLst>
        </pc:spChg>
        <pc:spChg chg="add">
          <ac:chgData name="Gabrysia Malinowska" userId="f734a84183bde0af" providerId="Windows Live" clId="Web-{B4AB4E19-5953-4312-9700-9CDBD310FD07}" dt="2021-05-11T12:28:27.430" v="311"/>
          <ac:spMkLst>
            <pc:docMk/>
            <pc:sldMk cId="556023178" sldId="260"/>
            <ac:spMk id="7" creationId="{12609869-9E80-471B-A487-A53288E0E791}"/>
          </ac:spMkLst>
        </pc:spChg>
        <pc:spChg chg="add">
          <ac:chgData name="Gabrysia Malinowska" userId="f734a84183bde0af" providerId="Windows Live" clId="Web-{B4AB4E19-5953-4312-9700-9CDBD310FD07}" dt="2021-05-11T12:28:27.430" v="311"/>
          <ac:spMkLst>
            <pc:docMk/>
            <pc:sldMk cId="556023178" sldId="260"/>
            <ac:spMk id="8" creationId="{7004738A-9D34-43E8-97D2-CA0EED4F8BE0}"/>
          </ac:spMkLst>
        </pc:spChg>
        <pc:spChg chg="add del">
          <ac:chgData name="Gabrysia Malinowska" userId="f734a84183bde0af" providerId="Windows Live" clId="Web-{B4AB4E19-5953-4312-9700-9CDBD310FD07}" dt="2021-05-11T12:28:27.414" v="310"/>
          <ac:spMkLst>
            <pc:docMk/>
            <pc:sldMk cId="556023178" sldId="260"/>
            <ac:spMk id="10" creationId="{F13C74B1-5B17-4795-BED0-7140497B445A}"/>
          </ac:spMkLst>
        </pc:spChg>
        <pc:spChg chg="add del">
          <ac:chgData name="Gabrysia Malinowska" userId="f734a84183bde0af" providerId="Windows Live" clId="Web-{B4AB4E19-5953-4312-9700-9CDBD310FD07}" dt="2021-05-11T12:28:27.414" v="310"/>
          <ac:spMkLst>
            <pc:docMk/>
            <pc:sldMk cId="556023178" sldId="260"/>
            <ac:spMk id="12" creationId="{D4974D33-8DC5-464E-8C6D-BE58F0669C17}"/>
          </ac:spMkLst>
        </pc:spChg>
        <pc:spChg chg="add">
          <ac:chgData name="Gabrysia Malinowska" userId="f734a84183bde0af" providerId="Windows Live" clId="Web-{B4AB4E19-5953-4312-9700-9CDBD310FD07}" dt="2021-05-11T12:28:27.430" v="311"/>
          <ac:spMkLst>
            <pc:docMk/>
            <pc:sldMk cId="556023178" sldId="260"/>
            <ac:spMk id="14" creationId="{B8B8D07F-F13E-443E-BA68-2D26672D76B9}"/>
          </ac:spMkLst>
        </pc:spChg>
        <pc:spChg chg="add">
          <ac:chgData name="Gabrysia Malinowska" userId="f734a84183bde0af" providerId="Windows Live" clId="Web-{B4AB4E19-5953-4312-9700-9CDBD310FD07}" dt="2021-05-11T12:28:27.430" v="311"/>
          <ac:spMkLst>
            <pc:docMk/>
            <pc:sldMk cId="556023178" sldId="260"/>
            <ac:spMk id="16" creationId="{2813A4FA-24A5-41ED-A534-3807D1B2F344}"/>
          </ac:spMkLst>
        </pc:spChg>
        <pc:spChg chg="add">
          <ac:chgData name="Gabrysia Malinowska" userId="f734a84183bde0af" providerId="Windows Live" clId="Web-{B4AB4E19-5953-4312-9700-9CDBD310FD07}" dt="2021-05-11T12:28:27.430" v="311"/>
          <ac:spMkLst>
            <pc:docMk/>
            <pc:sldMk cId="556023178" sldId="260"/>
            <ac:spMk id="18" creationId="{C3944F27-CA70-4E84-A51A-E6BF89558979}"/>
          </ac:spMkLst>
        </pc:spChg>
        <pc:picChg chg="add mod ord">
          <ac:chgData name="Gabrysia Malinowska" userId="f734a84183bde0af" providerId="Windows Live" clId="Web-{B4AB4E19-5953-4312-9700-9CDBD310FD07}" dt="2021-05-11T12:28:27.430" v="311"/>
          <ac:picMkLst>
            <pc:docMk/>
            <pc:sldMk cId="556023178" sldId="260"/>
            <ac:picMk id="5" creationId="{94415225-B73B-47A1-A09B-D58DE8B80466}"/>
          </ac:picMkLst>
        </pc:picChg>
      </pc:sldChg>
      <pc:sldChg chg="addSp delSp modSp new">
        <pc:chgData name="Gabrysia Malinowska" userId="f734a84183bde0af" providerId="Windows Live" clId="Web-{B4AB4E19-5953-4312-9700-9CDBD310FD07}" dt="2021-05-11T15:37:53.275" v="329"/>
        <pc:sldMkLst>
          <pc:docMk/>
          <pc:sldMk cId="2717733799" sldId="261"/>
        </pc:sldMkLst>
        <pc:spChg chg="del">
          <ac:chgData name="Gabrysia Malinowska" userId="f734a84183bde0af" providerId="Windows Live" clId="Web-{B4AB4E19-5953-4312-9700-9CDBD310FD07}" dt="2021-05-11T15:37:53.275" v="329"/>
          <ac:spMkLst>
            <pc:docMk/>
            <pc:sldMk cId="2717733799" sldId="261"/>
            <ac:spMk id="3" creationId="{F83E2F25-A41C-446B-B1EA-BF3FA2483CE4}"/>
          </ac:spMkLst>
        </pc:spChg>
        <pc:picChg chg="add mod ord">
          <ac:chgData name="Gabrysia Malinowska" userId="f734a84183bde0af" providerId="Windows Live" clId="Web-{B4AB4E19-5953-4312-9700-9CDBD310FD07}" dt="2021-05-11T15:37:53.275" v="329"/>
          <ac:picMkLst>
            <pc:docMk/>
            <pc:sldMk cId="2717733799" sldId="261"/>
            <ac:picMk id="5" creationId="{58C04FD5-9EBF-4C46-B8B8-376E2C8F6D36}"/>
          </ac:picMkLst>
        </pc:picChg>
      </pc:sldChg>
    </pc:docChg>
  </pc:docChgLst>
  <pc:docChgLst>
    <pc:chgData name="Gabrysia Malinowska" userId="f734a84183bde0af" providerId="Windows Live" clId="Web-{0FD8F17B-05FD-4266-A27D-324DC50C5AF9}"/>
    <pc:docChg chg="addSld modSld">
      <pc:chgData name="Gabrysia Malinowska" userId="f734a84183bde0af" providerId="Windows Live" clId="Web-{0FD8F17B-05FD-4266-A27D-324DC50C5AF9}" dt="2021-05-11T16:00:37.225" v="2"/>
      <pc:docMkLst>
        <pc:docMk/>
      </pc:docMkLst>
      <pc:sldChg chg="addSp delSp modSp mod setBg">
        <pc:chgData name="Gabrysia Malinowska" userId="f734a84183bde0af" providerId="Windows Live" clId="Web-{0FD8F17B-05FD-4266-A27D-324DC50C5AF9}" dt="2021-05-11T16:00:25.990" v="1"/>
        <pc:sldMkLst>
          <pc:docMk/>
          <pc:sldMk cId="2456119177" sldId="262"/>
        </pc:sldMkLst>
        <pc:spChg chg="mod">
          <ac:chgData name="Gabrysia Malinowska" userId="f734a84183bde0af" providerId="Windows Live" clId="Web-{0FD8F17B-05FD-4266-A27D-324DC50C5AF9}" dt="2021-05-11T16:00:25.990" v="1"/>
          <ac:spMkLst>
            <pc:docMk/>
            <pc:sldMk cId="2456119177" sldId="262"/>
            <ac:spMk id="2" creationId="{D45B9AD7-89DB-4EE5-BB95-F1AF2AD50961}"/>
          </ac:spMkLst>
        </pc:spChg>
        <pc:spChg chg="del">
          <ac:chgData name="Gabrysia Malinowska" userId="f734a84183bde0af" providerId="Windows Live" clId="Web-{0FD8F17B-05FD-4266-A27D-324DC50C5AF9}" dt="2021-05-11T16:00:18.037" v="0"/>
          <ac:spMkLst>
            <pc:docMk/>
            <pc:sldMk cId="2456119177" sldId="262"/>
            <ac:spMk id="3" creationId="{A7D4390D-623F-4755-9572-599668271562}"/>
          </ac:spMkLst>
        </pc:spChg>
        <pc:spChg chg="mod">
          <ac:chgData name="Gabrysia Malinowska" userId="f734a84183bde0af" providerId="Windows Live" clId="Web-{0FD8F17B-05FD-4266-A27D-324DC50C5AF9}" dt="2021-05-11T16:00:25.990" v="1"/>
          <ac:spMkLst>
            <pc:docMk/>
            <pc:sldMk cId="2456119177" sldId="262"/>
            <ac:spMk id="4" creationId="{4A19FA3D-C4B4-43A0-BAD0-CD49744AD9C4}"/>
          </ac:spMkLst>
        </pc:spChg>
        <pc:spChg chg="add">
          <ac:chgData name="Gabrysia Malinowska" userId="f734a84183bde0af" providerId="Windows Live" clId="Web-{0FD8F17B-05FD-4266-A27D-324DC50C5AF9}" dt="2021-05-11T16:00:25.990" v="1"/>
          <ac:spMkLst>
            <pc:docMk/>
            <pc:sldMk cId="2456119177" sldId="262"/>
            <ac:spMk id="10" creationId="{10EB215C-7839-4CEA-AA02-B8F7755F9CE9}"/>
          </ac:spMkLst>
        </pc:spChg>
        <pc:spChg chg="add">
          <ac:chgData name="Gabrysia Malinowska" userId="f734a84183bde0af" providerId="Windows Live" clId="Web-{0FD8F17B-05FD-4266-A27D-324DC50C5AF9}" dt="2021-05-11T16:00:25.990" v="1"/>
          <ac:spMkLst>
            <pc:docMk/>
            <pc:sldMk cId="2456119177" sldId="262"/>
            <ac:spMk id="12" creationId="{91011C6D-05BE-4D99-8C11-A0E478B12996}"/>
          </ac:spMkLst>
        </pc:spChg>
        <pc:spChg chg="add">
          <ac:chgData name="Gabrysia Malinowska" userId="f734a84183bde0af" providerId="Windows Live" clId="Web-{0FD8F17B-05FD-4266-A27D-324DC50C5AF9}" dt="2021-05-11T16:00:25.990" v="1"/>
          <ac:spMkLst>
            <pc:docMk/>
            <pc:sldMk cId="2456119177" sldId="262"/>
            <ac:spMk id="14" creationId="{6BFFEA99-E831-4C3B-8D16-0EA4AB33FFCA}"/>
          </ac:spMkLst>
        </pc:spChg>
        <pc:spChg chg="add">
          <ac:chgData name="Gabrysia Malinowska" userId="f734a84183bde0af" providerId="Windows Live" clId="Web-{0FD8F17B-05FD-4266-A27D-324DC50C5AF9}" dt="2021-05-11T16:00:25.990" v="1"/>
          <ac:spMkLst>
            <pc:docMk/>
            <pc:sldMk cId="2456119177" sldId="262"/>
            <ac:spMk id="16" creationId="{3B9FD11D-7561-43C8-BE54-00D7DCF0E211}"/>
          </ac:spMkLst>
        </pc:spChg>
        <pc:spChg chg="add">
          <ac:chgData name="Gabrysia Malinowska" userId="f734a84183bde0af" providerId="Windows Live" clId="Web-{0FD8F17B-05FD-4266-A27D-324DC50C5AF9}" dt="2021-05-11T16:00:25.990" v="1"/>
          <ac:spMkLst>
            <pc:docMk/>
            <pc:sldMk cId="2456119177" sldId="262"/>
            <ac:spMk id="18" creationId="{8D91DE60-2C2D-4D7E-A6B4-C9499017DE4C}"/>
          </ac:spMkLst>
        </pc:spChg>
        <pc:picChg chg="add mod ord modCrop">
          <ac:chgData name="Gabrysia Malinowska" userId="f734a84183bde0af" providerId="Windows Live" clId="Web-{0FD8F17B-05FD-4266-A27D-324DC50C5AF9}" dt="2021-05-11T16:00:25.990" v="1"/>
          <ac:picMkLst>
            <pc:docMk/>
            <pc:sldMk cId="2456119177" sldId="262"/>
            <ac:picMk id="5" creationId="{9E094C6B-D81B-434B-B52A-05BF1084582E}"/>
          </ac:picMkLst>
        </pc:picChg>
      </pc:sldChg>
      <pc:sldChg chg="new">
        <pc:chgData name="Gabrysia Malinowska" userId="f734a84183bde0af" providerId="Windows Live" clId="Web-{0FD8F17B-05FD-4266-A27D-324DC50C5AF9}" dt="2021-05-11T16:00:37.225" v="2"/>
        <pc:sldMkLst>
          <pc:docMk/>
          <pc:sldMk cId="843127034" sldId="263"/>
        </pc:sldMkLst>
      </pc:sldChg>
    </pc:docChg>
  </pc:docChgLst>
  <pc:docChgLst>
    <pc:chgData name="Gabrysia Malinowska" userId="f734a84183bde0af" providerId="Windows Live" clId="Web-{3D47B5E3-C944-4CC9-BB8E-412636A2D6EA}"/>
    <pc:docChg chg="modSld">
      <pc:chgData name="Gabrysia Malinowska" userId="f734a84183bde0af" providerId="Windows Live" clId="Web-{3D47B5E3-C944-4CC9-BB8E-412636A2D6EA}" dt="2021-05-12T12:09:38.243" v="2" actId="20577"/>
      <pc:docMkLst>
        <pc:docMk/>
      </pc:docMkLst>
      <pc:sldChg chg="modSp">
        <pc:chgData name="Gabrysia Malinowska" userId="f734a84183bde0af" providerId="Windows Live" clId="Web-{3D47B5E3-C944-4CC9-BB8E-412636A2D6EA}" dt="2021-05-12T12:09:38.243" v="2" actId="20577"/>
        <pc:sldMkLst>
          <pc:docMk/>
          <pc:sldMk cId="1274448431" sldId="265"/>
        </pc:sldMkLst>
        <pc:spChg chg="mod">
          <ac:chgData name="Gabrysia Malinowska" userId="f734a84183bde0af" providerId="Windows Live" clId="Web-{3D47B5E3-C944-4CC9-BB8E-412636A2D6EA}" dt="2021-05-12T12:09:38.243" v="2" actId="20577"/>
          <ac:spMkLst>
            <pc:docMk/>
            <pc:sldMk cId="1274448431" sldId="265"/>
            <ac:spMk id="2" creationId="{F0C95D1E-28B4-4A6B-BEC2-CA4D5E2B9D24}"/>
          </ac:spMkLst>
        </pc:spChg>
      </pc:sldChg>
    </pc:docChg>
  </pc:docChgLst>
  <pc:docChgLst>
    <pc:chgData name="Gabrysia Malinowska" userId="f734a84183bde0af" providerId="Windows Live" clId="Web-{2B6B1146-B451-4710-9861-4FF27DBB1451}"/>
    <pc:docChg chg="modSld">
      <pc:chgData name="Gabrysia Malinowska" userId="f734a84183bde0af" providerId="Windows Live" clId="Web-{2B6B1146-B451-4710-9861-4FF27DBB1451}" dt="2021-05-11T16:05:50.440" v="9"/>
      <pc:docMkLst>
        <pc:docMk/>
      </pc:docMkLst>
      <pc:sldChg chg="addSp delSp modSp mod setBg">
        <pc:chgData name="Gabrysia Malinowska" userId="f734a84183bde0af" providerId="Windows Live" clId="Web-{2B6B1146-B451-4710-9861-4FF27DBB1451}" dt="2021-05-11T16:05:50.440" v="9"/>
        <pc:sldMkLst>
          <pc:docMk/>
          <pc:sldMk cId="843127034" sldId="263"/>
        </pc:sldMkLst>
        <pc:spChg chg="mod">
          <ac:chgData name="Gabrysia Malinowska" userId="f734a84183bde0af" providerId="Windows Live" clId="Web-{2B6B1146-B451-4710-9861-4FF27DBB1451}" dt="2021-05-11T16:05:50.440" v="9"/>
          <ac:spMkLst>
            <pc:docMk/>
            <pc:sldMk cId="843127034" sldId="263"/>
            <ac:spMk id="2" creationId="{CBBDE39E-BD9E-44D5-9DC2-86260DD40D06}"/>
          </ac:spMkLst>
        </pc:spChg>
        <pc:spChg chg="del">
          <ac:chgData name="Gabrysia Malinowska" userId="f734a84183bde0af" providerId="Windows Live" clId="Web-{2B6B1146-B451-4710-9861-4FF27DBB1451}" dt="2021-05-11T16:04:09.500" v="0"/>
          <ac:spMkLst>
            <pc:docMk/>
            <pc:sldMk cId="843127034" sldId="263"/>
            <ac:spMk id="3" creationId="{5A162A0F-7AAC-40B7-AB6F-67DDE6B605E1}"/>
          </ac:spMkLst>
        </pc:spChg>
        <pc:spChg chg="mod ord">
          <ac:chgData name="Gabrysia Malinowska" userId="f734a84183bde0af" providerId="Windows Live" clId="Web-{2B6B1146-B451-4710-9861-4FF27DBB1451}" dt="2021-05-11T16:05:50.440" v="9"/>
          <ac:spMkLst>
            <pc:docMk/>
            <pc:sldMk cId="843127034" sldId="263"/>
            <ac:spMk id="4" creationId="{3B7DCA1E-0952-4FBF-AAAA-4C7B2314E85B}"/>
          </ac:spMkLst>
        </pc:spChg>
        <pc:spChg chg="add del mod">
          <ac:chgData name="Gabrysia Malinowska" userId="f734a84183bde0af" providerId="Windows Live" clId="Web-{2B6B1146-B451-4710-9861-4FF27DBB1451}" dt="2021-05-11T16:04:52.641" v="5"/>
          <ac:spMkLst>
            <pc:docMk/>
            <pc:sldMk cId="843127034" sldId="263"/>
            <ac:spMk id="7" creationId="{10B753FD-5984-41E1-B509-57982D520039}"/>
          </ac:spMkLst>
        </pc:spChg>
        <pc:spChg chg="add del">
          <ac:chgData name="Gabrysia Malinowska" userId="f734a84183bde0af" providerId="Windows Live" clId="Web-{2B6B1146-B451-4710-9861-4FF27DBB1451}" dt="2021-05-11T16:04:55.063" v="6"/>
          <ac:spMkLst>
            <pc:docMk/>
            <pc:sldMk cId="843127034" sldId="263"/>
            <ac:spMk id="10" creationId="{A2679492-7988-4050-9056-542444452411}"/>
          </ac:spMkLst>
        </pc:spChg>
        <pc:spChg chg="add del">
          <ac:chgData name="Gabrysia Malinowska" userId="f734a84183bde0af" providerId="Windows Live" clId="Web-{2B6B1146-B451-4710-9861-4FF27DBB1451}" dt="2021-05-11T16:04:55.063" v="6"/>
          <ac:spMkLst>
            <pc:docMk/>
            <pc:sldMk cId="843127034" sldId="263"/>
            <ac:spMk id="12" creationId="{B091B163-7D61-4891-ABCF-5C13D9C418D0}"/>
          </ac:spMkLst>
        </pc:spChg>
        <pc:spChg chg="add del">
          <ac:chgData name="Gabrysia Malinowska" userId="f734a84183bde0af" providerId="Windows Live" clId="Web-{2B6B1146-B451-4710-9861-4FF27DBB1451}" dt="2021-05-11T16:05:50.440" v="9"/>
          <ac:spMkLst>
            <pc:docMk/>
            <pc:sldMk cId="843127034" sldId="263"/>
            <ac:spMk id="19" creationId="{A2679492-7988-4050-9056-542444452411}"/>
          </ac:spMkLst>
        </pc:spChg>
        <pc:spChg chg="add del">
          <ac:chgData name="Gabrysia Malinowska" userId="f734a84183bde0af" providerId="Windows Live" clId="Web-{2B6B1146-B451-4710-9861-4FF27DBB1451}" dt="2021-05-11T16:05:50.440" v="9"/>
          <ac:spMkLst>
            <pc:docMk/>
            <pc:sldMk cId="843127034" sldId="263"/>
            <ac:spMk id="21" creationId="{B091B163-7D61-4891-ABCF-5C13D9C418D0}"/>
          </ac:spMkLst>
        </pc:spChg>
        <pc:spChg chg="add">
          <ac:chgData name="Gabrysia Malinowska" userId="f734a84183bde0af" providerId="Windows Live" clId="Web-{2B6B1146-B451-4710-9861-4FF27DBB1451}" dt="2021-05-11T16:05:50.440" v="9"/>
          <ac:spMkLst>
            <pc:docMk/>
            <pc:sldMk cId="843127034" sldId="263"/>
            <ac:spMk id="28" creationId="{5E39A796-BE83-48B1-B33F-35C4A32AAB57}"/>
          </ac:spMkLst>
        </pc:spChg>
        <pc:spChg chg="add">
          <ac:chgData name="Gabrysia Malinowska" userId="f734a84183bde0af" providerId="Windows Live" clId="Web-{2B6B1146-B451-4710-9861-4FF27DBB1451}" dt="2021-05-11T16:05:50.440" v="9"/>
          <ac:spMkLst>
            <pc:docMk/>
            <pc:sldMk cId="843127034" sldId="263"/>
            <ac:spMk id="30" creationId="{72F84B47-E267-4194-8194-831DB7B5547F}"/>
          </ac:spMkLst>
        </pc:spChg>
        <pc:picChg chg="add del mod ord modCrop">
          <ac:chgData name="Gabrysia Malinowska" userId="f734a84183bde0af" providerId="Windows Live" clId="Web-{2B6B1146-B451-4710-9861-4FF27DBB1451}" dt="2021-05-11T16:04:47.735" v="4"/>
          <ac:picMkLst>
            <pc:docMk/>
            <pc:sldMk cId="843127034" sldId="263"/>
            <ac:picMk id="5" creationId="{ACE31F44-A9FC-4D84-A1CB-A3EB95842889}"/>
          </ac:picMkLst>
        </pc:picChg>
        <pc:picChg chg="add mod ord modCrop">
          <ac:chgData name="Gabrysia Malinowska" userId="f734a84183bde0af" providerId="Windows Live" clId="Web-{2B6B1146-B451-4710-9861-4FF27DBB1451}" dt="2021-05-11T16:05:50.440" v="9"/>
          <ac:picMkLst>
            <pc:docMk/>
            <pc:sldMk cId="843127034" sldId="263"/>
            <ac:picMk id="8" creationId="{3E5203C1-2EB2-4DF8-9833-2F304229C12B}"/>
          </ac:picMkLst>
        </pc:picChg>
        <pc:cxnChg chg="add del">
          <ac:chgData name="Gabrysia Malinowska" userId="f734a84183bde0af" providerId="Windows Live" clId="Web-{2B6B1146-B451-4710-9861-4FF27DBB1451}" dt="2021-05-11T16:04:55.063" v="6"/>
          <ac:cxnSpMkLst>
            <pc:docMk/>
            <pc:sldMk cId="843127034" sldId="263"/>
            <ac:cxnSpMk id="14" creationId="{C49DA8F6-BCC1-4447-B54C-57856834B94B}"/>
          </ac:cxnSpMkLst>
        </pc:cxnChg>
        <pc:cxnChg chg="add del">
          <ac:chgData name="Gabrysia Malinowska" userId="f734a84183bde0af" providerId="Windows Live" clId="Web-{2B6B1146-B451-4710-9861-4FF27DBB1451}" dt="2021-05-11T16:05:50.440" v="9"/>
          <ac:cxnSpMkLst>
            <pc:docMk/>
            <pc:sldMk cId="843127034" sldId="263"/>
            <ac:cxnSpMk id="23" creationId="{C49DA8F6-BCC1-4447-B54C-57856834B94B}"/>
          </ac:cxnSpMkLst>
        </pc:cxnChg>
      </pc:sldChg>
    </pc:docChg>
  </pc:docChgLst>
  <pc:docChgLst>
    <pc:chgData name="Gabrysia Malinowska" userId="f734a84183bde0af" providerId="Windows Live" clId="Web-{C56C0146-DC23-4F9B-A32D-4A350B2F3022}"/>
    <pc:docChg chg="addSld modSld">
      <pc:chgData name="Gabrysia Malinowska" userId="f734a84183bde0af" providerId="Windows Live" clId="Web-{C56C0146-DC23-4F9B-A32D-4A350B2F3022}" dt="2021-05-11T15:48:55.495" v="54"/>
      <pc:docMkLst>
        <pc:docMk/>
      </pc:docMkLst>
      <pc:sldChg chg="addSp delSp modSp mod setBg">
        <pc:chgData name="Gabrysia Malinowska" userId="f734a84183bde0af" providerId="Windows Live" clId="Web-{C56C0146-DC23-4F9B-A32D-4A350B2F3022}" dt="2021-05-11T15:47:55.478" v="53" actId="20577"/>
        <pc:sldMkLst>
          <pc:docMk/>
          <pc:sldMk cId="2717733799" sldId="261"/>
        </pc:sldMkLst>
        <pc:spChg chg="mod">
          <ac:chgData name="Gabrysia Malinowska" userId="f734a84183bde0af" providerId="Windows Live" clId="Web-{C56C0146-DC23-4F9B-A32D-4A350B2F3022}" dt="2021-05-11T15:47:37.197" v="50"/>
          <ac:spMkLst>
            <pc:docMk/>
            <pc:sldMk cId="2717733799" sldId="261"/>
            <ac:spMk id="2" creationId="{1D2ED24C-EEF7-4C4F-AB6F-452270F52DFB}"/>
          </ac:spMkLst>
        </pc:spChg>
        <pc:spChg chg="del">
          <ac:chgData name="Gabrysia Malinowska" userId="f734a84183bde0af" providerId="Windows Live" clId="Web-{C56C0146-DC23-4F9B-A32D-4A350B2F3022}" dt="2021-05-11T15:47:29.712" v="49"/>
          <ac:spMkLst>
            <pc:docMk/>
            <pc:sldMk cId="2717733799" sldId="261"/>
            <ac:spMk id="4" creationId="{0ACCF96C-8E45-4BA5-ADF9-189564136F60}"/>
          </ac:spMkLst>
        </pc:spChg>
        <pc:spChg chg="mod">
          <ac:chgData name="Gabrysia Malinowska" userId="f734a84183bde0af" providerId="Windows Live" clId="Web-{C56C0146-DC23-4F9B-A32D-4A350B2F3022}" dt="2021-05-11T15:47:55.478" v="53" actId="20577"/>
          <ac:spMkLst>
            <pc:docMk/>
            <pc:sldMk cId="2717733799" sldId="261"/>
            <ac:spMk id="9" creationId="{137A0D07-81FD-4A38-8B0D-C90459B16228}"/>
          </ac:spMkLst>
        </pc:spChg>
        <pc:spChg chg="add">
          <ac:chgData name="Gabrysia Malinowska" userId="f734a84183bde0af" providerId="Windows Live" clId="Web-{C56C0146-DC23-4F9B-A32D-4A350B2F3022}" dt="2021-05-11T15:47:37.197" v="50"/>
          <ac:spMkLst>
            <pc:docMk/>
            <pc:sldMk cId="2717733799" sldId="261"/>
            <ac:spMk id="14" creationId="{F13C74B1-5B17-4795-BED0-7140497B445A}"/>
          </ac:spMkLst>
        </pc:spChg>
        <pc:spChg chg="add">
          <ac:chgData name="Gabrysia Malinowska" userId="f734a84183bde0af" providerId="Windows Live" clId="Web-{C56C0146-DC23-4F9B-A32D-4A350B2F3022}" dt="2021-05-11T15:47:37.197" v="50"/>
          <ac:spMkLst>
            <pc:docMk/>
            <pc:sldMk cId="2717733799" sldId="261"/>
            <ac:spMk id="16" creationId="{D4974D33-8DC5-464E-8C6D-BE58F0669C17}"/>
          </ac:spMkLst>
        </pc:spChg>
        <pc:picChg chg="add mod ord">
          <ac:chgData name="Gabrysia Malinowska" userId="f734a84183bde0af" providerId="Windows Live" clId="Web-{C56C0146-DC23-4F9B-A32D-4A350B2F3022}" dt="2021-05-11T15:47:37.197" v="50"/>
          <ac:picMkLst>
            <pc:docMk/>
            <pc:sldMk cId="2717733799" sldId="261"/>
            <ac:picMk id="3" creationId="{3BA02EDF-06EB-4C82-B06E-DAC3C6D90BF9}"/>
          </ac:picMkLst>
        </pc:picChg>
      </pc:sldChg>
      <pc:sldChg chg="new">
        <pc:chgData name="Gabrysia Malinowska" userId="f734a84183bde0af" providerId="Windows Live" clId="Web-{C56C0146-DC23-4F9B-A32D-4A350B2F3022}" dt="2021-05-11T15:48:55.495" v="54"/>
        <pc:sldMkLst>
          <pc:docMk/>
          <pc:sldMk cId="2456119177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 descr="Obraz zawierający niebo, osoba, zewnętrzne, mężczyzna&#10;&#10;Opis wygenerowany automatycznie">
            <a:extLst>
              <a:ext uri="{FF2B5EF4-FFF2-40B4-BE49-F238E27FC236}">
                <a16:creationId xmlns:a16="http://schemas.microsoft.com/office/drawing/2014/main" id="{381210EE-1B14-4AAF-98A0-D25B96CDE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" r="17921" b="9091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313FB4-51AC-4936-BE3B-837E64F3B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4331669" cy="30815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'' Wy </a:t>
            </a:r>
            <a:r>
              <a:rPr lang="en-US" sz="4800" err="1"/>
              <a:t>jesteście</a:t>
            </a:r>
            <a:r>
              <a:rPr lang="en-US" sz="4800"/>
              <a:t> </a:t>
            </a:r>
            <a:r>
              <a:rPr lang="en-US" sz="4800" err="1"/>
              <a:t>moją</a:t>
            </a:r>
            <a:r>
              <a:rPr lang="en-US" sz="4800"/>
              <a:t> </a:t>
            </a:r>
            <a:r>
              <a:rPr lang="en-US" sz="4800" err="1"/>
              <a:t>nadzieją</a:t>
            </a:r>
            <a:r>
              <a:rPr lang="en-US" sz="4800"/>
              <a:t>''</a:t>
            </a:r>
            <a:br>
              <a:rPr lang="en-US" sz="4200"/>
            </a:br>
            <a:r>
              <a:rPr lang="en-US" sz="4200" b="1"/>
              <a:t>-</a:t>
            </a:r>
            <a:r>
              <a:rPr lang="en-US" sz="4200"/>
              <a:t> </a:t>
            </a:r>
            <a:r>
              <a:rPr lang="en-US" sz="4200" b="1"/>
              <a:t>Jan Paweł II</a:t>
            </a:r>
            <a:endParaRPr lang="en-US" sz="4200" b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19098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5C67C7-ED59-40D1-BC97-CE3D99C0F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38262"/>
            <a:ext cx="3932237" cy="707232"/>
          </a:xfrm>
        </p:spPr>
        <p:txBody>
          <a:bodyPr>
            <a:normAutofit fontScale="90000"/>
          </a:bodyPr>
          <a:lstStyle/>
          <a:p>
            <a:r>
              <a:rPr lang="pl-PL" sz="4000" b="1">
                <a:cs typeface="Calibri Light"/>
              </a:rPr>
              <a:t>Święty Jan Paweł II</a:t>
            </a:r>
            <a:br>
              <a:rPr lang="pl-PL" sz="4000" b="1">
                <a:cs typeface="Calibri Light"/>
              </a:rPr>
            </a:br>
            <a:br>
              <a:rPr lang="pl-PL">
                <a:cs typeface="Calibri Light"/>
              </a:rPr>
            </a:br>
            <a:br>
              <a:rPr lang="pl-PL">
                <a:cs typeface="Calibri Light"/>
              </a:rPr>
            </a:br>
            <a:endParaRPr lang="pl-PL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33C80E-7769-4588-AF0C-01FBAA17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251" y="844550"/>
            <a:ext cx="6172200" cy="487362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l-PL">
                <a:ea typeface="+mn-lt"/>
                <a:cs typeface="+mn-lt"/>
              </a:rPr>
              <a:t> Nazywał się Karol Wojtyła. Dla przyjaciół Lolek.  Ten Człowiek nie stronił od ludzi. Jako mały chłopak był zawsze wśród kolegów. Na studiach podobnie. Potem jako duchowny – chciał być dla każdego, kto był w potrzebie. Jednał, kochał, modlił się i słuchał. Rozumiał ludzi i ich problemy. Był wrażliwym i mądrym człowiekiem. Od dzieciństwa powierzał swoje życie Bogu w codziennej modlitwie, z którą nie ustawał aż do końca. Trudne doświadczenia z młodości połączone z wytrwałym i ufnym kontaktem z Bogiem, stanowiły solidny fundament, na którym opierała się jego misja życia.</a:t>
            </a:r>
            <a:endParaRPr lang="pl-PL">
              <a:cs typeface="Calibri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F54AB2B-CEE4-4074-A81D-B60501D04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5" descr="Obraz zawierający osoba, trzymający&#10;&#10;Opis wygenerowany automatycznie">
            <a:extLst>
              <a:ext uri="{FF2B5EF4-FFF2-40B4-BE49-F238E27FC236}">
                <a16:creationId xmlns:a16="http://schemas.microsoft.com/office/drawing/2014/main" id="{D1B4EE94-9246-4BCC-8924-1249E03EF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9" y="1345408"/>
            <a:ext cx="4326729" cy="501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2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, ściana, osoba, mężczyzna&#10;&#10;Opis wygenerowany automatycznie">
            <a:extLst>
              <a:ext uri="{FF2B5EF4-FFF2-40B4-BE49-F238E27FC236}">
                <a16:creationId xmlns:a16="http://schemas.microsoft.com/office/drawing/2014/main" id="{64185AD6-33F5-4F97-888E-FA76DE727E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7022" r="3" b="22194"/>
          <a:stretch/>
        </p:blipFill>
        <p:spPr>
          <a:xfrm>
            <a:off x="3102823" y="289870"/>
            <a:ext cx="2665189" cy="2665189"/>
          </a:xfrm>
          <a:custGeom>
            <a:avLst/>
            <a:gdLst/>
            <a:ahLst/>
            <a:cxnLst/>
            <a:rect l="l" t="t" r="r" b="b"/>
            <a:pathLst>
              <a:path w="2255084" h="2255084">
                <a:moveTo>
                  <a:pt x="1127542" y="0"/>
                </a:moveTo>
                <a:cubicBezTo>
                  <a:pt x="1750266" y="0"/>
                  <a:pt x="2255084" y="504818"/>
                  <a:pt x="2255084" y="1127542"/>
                </a:cubicBezTo>
                <a:cubicBezTo>
                  <a:pt x="2255084" y="1750266"/>
                  <a:pt x="1750266" y="2255084"/>
                  <a:pt x="1127542" y="2255084"/>
                </a:cubicBezTo>
                <a:cubicBezTo>
                  <a:pt x="504818" y="2255084"/>
                  <a:pt x="0" y="1750266"/>
                  <a:pt x="0" y="1127542"/>
                </a:cubicBezTo>
                <a:cubicBezTo>
                  <a:pt x="0" y="504818"/>
                  <a:pt x="504818" y="0"/>
                  <a:pt x="1127542" y="0"/>
                </a:cubicBezTo>
                <a:close/>
              </a:path>
            </a:pathLst>
          </a:cu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8EEB3127-4A39-4F76-935D-6AC8D51AC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8562" y="2003061"/>
            <a:ext cx="4288094" cy="4288094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8F2E216-6526-433B-8072-DEE222DC9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929" y="2003061"/>
            <a:ext cx="4288094" cy="4288094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1925092"/>
            <a:ext cx="4288094" cy="428809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186A81-12D2-46C6-AB3A-DA2476521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567199"/>
            <a:ext cx="4031808" cy="3053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Karol Wojtyła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-</a:t>
            </a:r>
            <a:r>
              <a:rPr lang="en-US" b="1">
                <a:solidFill>
                  <a:schemeClr val="bg1"/>
                </a:solidFill>
              </a:rPr>
              <a:t> </a:t>
            </a:r>
            <a:r>
              <a:rPr lang="en-US">
                <a:solidFill>
                  <a:schemeClr val="bg1"/>
                </a:solidFill>
              </a:rPr>
              <a:t>Matka </a:t>
            </a:r>
          </a:p>
        </p:txBody>
      </p:sp>
      <p:grpSp>
        <p:nvGrpSpPr>
          <p:cNvPr id="65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aphic 4">
            <a:extLst>
              <a:ext uri="{FF2B5EF4-FFF2-40B4-BE49-F238E27FC236}">
                <a16:creationId xmlns:a16="http://schemas.microsoft.com/office/drawing/2014/main" id="{0AD1D347-1879-4D73-8825-EB52119D1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F1D1C6D-7D18-44AC-80B7-823AD45FD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0CF9AD-9B31-49A2-8AF5-69B249840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E9D0A03-A290-4C8D-8498-85F0E5B1A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F4661E7-465D-4874-BC3A-E55093CD3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B79F073-B639-485B-93F6-958951EF3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153A942-5C48-4EF4-AA18-82AC90C55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EA4BCEE-B2B4-4870-B921-B3C0D7297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271C20-03BB-47FA-A17B-09825E723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2C689A3-3820-4AFE-950D-CDA05D968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B9DAC1-A980-4285-9059-16D6B748C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D286A4C-6E67-462D-8807-EEF90F4C5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7CABE22-D7D1-4970-BE8D-8E7B26FAA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A59EB07-44AA-4839-A550-764F0C1C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07BD093-A681-4C0E-89E1-28B79FDC5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54D3B41-D31B-418C-98E8-3DA9F7BE0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2C9153D-F851-40ED-A291-F586E67A8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14F8536-E81B-4336-9991-6F1B3447E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BCE3D87-8E1E-4E3C-B336-E161FE142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E57FCB1-61DD-4742-9F4E-0622EE262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AC07452-C190-4DFF-9A85-7E0494E63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DC1E49D-0160-40EF-B62C-3682A0113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FF01E4E-41B3-4E3A-9069-2C00F199A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C155535-D387-426C-8835-08EA1625D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30D8708-8C20-411A-99F6-39B7A15D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72CE489-867A-498C-85D0-99ED8A50D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3A369D6-BC7C-46B6-9802-41F7FE32F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735936F-8515-4CF4-A1E4-7466BFAD3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52E14F4-2A50-4876-A835-D7B7B7F05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AD1B584-BCD9-47C1-BF94-A9B03E0A5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E78B189-4AAE-4308-BE2A-561CE6E2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34F693D-9FD0-4BF4-9BCA-CAA391EE7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C8A20BE-5976-437A-94F2-7869D1D4C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2797F1A-9D8B-4AC7-8A7E-C088A7B61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B8BB9ED-3A10-495E-A450-4573A83A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84AAD79-9D91-4601-AE6B-E3CC0AC23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6966F3D-45BD-4D12-8447-B9669E9AD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19B4C07-AFE8-42F6-8060-AB4FD27F8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BCBEC46-CA76-424D-AE21-335765D37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2244D96-1DD8-4D90-B4DA-58056941D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BFFC670-5D4A-4609-979B-30BE38D30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BA6EA23-F2B4-49FA-86BB-40794E01B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9E16F95-4ED7-4D4A-A1FB-A9FFE338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6602585-A0C4-419E-9F64-E17CC3004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80EC182-6DF1-4FF2-9C46-E24857CE3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71D4C4B-3242-45D7-BBC6-3168AF117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C43A586-0AEE-4520-8AE3-78557E8D5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881E1E2-63F4-44A6-8FD4-E0031DDB0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209E85B-A99A-4679-B958-DFD6FAC39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AD3B901-0837-4EB4-B0BD-B5317762B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07F6141-18B7-42F5-AB8A-095FA602A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85154CE-9C1F-421D-A58A-D337E3179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59AAA97-B6F9-4CB6-B294-955DE265B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696AC66-45F9-4D0A-978B-EBAFCBA8B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8064064-C0D3-4A54-9D36-EB2759F07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96DAF67-B510-431C-81CE-598A220ED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DFF3B41-BD0E-4E80-BE32-AAB566084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E1C296D-C2BB-405E-A9E1-CD0C777E6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E012E94-1E82-4743-9646-D27796E3D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506F7E7-8613-4F49-9B22-E8B9A8F89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67EFAB5-5519-4B20-B488-61E36535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A46CD3C-8282-430D-84A6-668594635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9F667CC-51FA-4373-BF89-FDA9E6F57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2824720-77CA-4EFE-9B9B-F3C5DA5E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AAD48D1-498E-407D-8773-B32DA5177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3761232-AC0F-4415-8849-2CE14A66E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9671C34-F1B1-4964-861B-05E12FC14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6D215CD-DE5C-4A36-8294-B856C4DFF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4F60611-ACD0-4AE1-9FF4-655DEF77E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4878BD8-4838-4CE8-8CED-48C75E453E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D34C671-92D6-4570-BDA7-7047026CD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4ADB496-4E8C-4F69-A20E-AC11036CB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05521A6-994C-4653-BE99-FCE71F6D1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0F93860-B875-4D68-ACE0-2F8F7CAAD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4CF85EE-C965-4602-9DB3-B22125155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AC91C65-14F2-4458-A79D-647B28E04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1958A69-ABD1-441F-817D-8868D3E79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5B41124-1179-4F9F-8B23-B94A98BA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44F475B-8586-4535-86BE-7FB5F76C6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85243B3-5329-4312-9C9F-FBC77AF48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7C78038-CD15-4BEE-8688-B22F822C6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01EB7F4-2569-4602-A5DC-ECF750A64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5AFCDCE-A4B9-4DFD-A39D-6C4513C47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869FF3F-68C9-4316-AF81-44CCC551B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AD11538-8098-4355-8DDD-D681DFAC3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F3F997E-AED9-480A-A0E8-2593AF3C1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621AF23-CD1C-4A82-934F-1C051FE78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F7C8D23-402E-4902-9877-2933C68B3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66214BF-105C-4C50-A658-BB800D624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B657FB8-0889-47B9-9F7A-35C6F5E43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02347C2-D097-4E47-9E71-D0AC7E0B2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F0D715C-2DC6-4444-95E7-C9E31D654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E98A78E-FE40-406F-BB29-CE723A4A2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25623FBB-A3DE-4893-B1E4-09BFE6EB7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8BD75D0-FB16-44AA-8F4B-9319502DD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5B25A8E-2993-4CE5-A81A-932105A4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D8D167B-C705-4729-899E-AC9AE463C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70FBA7C-F842-4775-B83D-AEC5F14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C68FA78-D012-4A89-8B7E-3CF189316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F14C2D5-2A65-48C1-AC1C-D4C29BBA9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2D4725A-DD05-406E-84D7-50DAC6BFB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F292F3E-E6A6-41E9-9AF9-DF240E914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152F5E4F-6F5D-4FF5-AADC-77BF4906C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EA96C5C-38D5-4D0F-9A75-F1C485604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213E386-079B-4951-BD48-B86432246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9C52A50-FC6F-4CF8-96ED-B16AC428B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0AD79090-842D-4363-9CDB-03CA19DB2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B923BC0-6A72-4261-907F-568CEF3D9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82D956C-7F2C-45F4-8EB5-B9637909A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AF71042-41A5-405B-A14C-9E194529D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C068DA5-7174-4664-9C13-4F7ABAFC1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0525F2C-C937-4BE3-AF79-3540A6E1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CA46F03-C9C9-4425-82A8-2110001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6D21589A-A316-4E71-B638-D33C4141B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0B918FA-95C1-4373-B66D-56936BB7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CBF04F9E-EC09-43BE-A049-082DE1531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35A8838D-5812-49CE-80E4-E0CE11424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79B4036-BE45-42C0-929B-42932369A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0E913D5-5568-4901-883B-8C42A8F3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1B52038-9622-4802-81BA-ACC19847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0DEAC10-5A6B-47AD-A728-CE2C8CF13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1B38B28-66AD-4A02-AE15-F762137B2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0BAF1CE8-3AF3-4FF2-8F0B-3BC7A4740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4D9937F5-39C5-49BB-A3F1-21D0730BF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A48A61DC-ED1D-4B72-828E-9FD85AF26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A89B28D-13E0-46C3-AB20-6DBEDB61D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B17F470D-67A6-475E-9F1C-9D1FCD4DF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0C116B5B-C2BF-4A29-920C-0E6D2A865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977DFF22-98A9-4A00-B45B-BA0024E4B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233D6D17-E307-4F26-9F91-607B2D1B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F044F5F0-FB5F-4364-A17D-B476349E1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C51E13B0-54FA-4C07-A08D-0035E29D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B23AA2A7-69AA-4892-8D19-6786784B8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22409CA-4103-489E-9A88-9E822AC42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941B7FE-F0B4-4717-BE8E-31EE09F5C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AA36A1CD-E7E3-400D-BBA9-1B8363460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2D8F4BE-D92B-483E-8049-5FDA3FD40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7725CAB-E398-42F8-A5E5-8ACED1B61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782EF470-319A-4DCA-AB6F-B4441DD59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ECBF0AE1-7C37-4F3E-B37A-44CAD6900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7EE399C-60A0-43AB-AD85-CAEDD25A8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DEF9E1C-0288-422F-9D39-B2B97B0BD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B9FD4213-CE93-46E6-A356-5C9B681A6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32AF21C6-5C6A-4ADC-98CE-0C897306F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67C50FF0-A4F6-4B10-91CC-CC456891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DF34FC9E-632A-4B97-AB95-812ABD859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6943D9D5-E01E-4A32-A5D1-AD61A32EC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5F93C502-F4AC-4D2C-A43D-85093C59A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FCADD6C-627D-43CE-9413-A793AAA085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7838A6E-823E-4306-9088-5AFE0912E1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5F20A74B-CE15-4678-8E60-8983D4B53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AB4409F0-44F9-411F-8711-53B028783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4A642A9-686F-402A-920C-EDB02B2FE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2B4D5D4-0C5C-4D98-9738-D245840A7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F70D7430-18D9-4B8F-9F7A-308C70193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764FC2A4-5817-4FA0-A4A7-6653D1DA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84DCF9E7-E283-43A0-9C25-F70016263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A24478FE-2D73-495D-A2CE-6D1D87C25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024EF5F2-46E7-4950-93D0-371415B78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F1E76799-6B37-47A7-B311-D4AD1BB56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18E48635-AD82-4B9C-BD64-E19D0DCD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FE8012D-8F5A-48C7-A667-EF1782E17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4D6A3A1-CDCE-458B-B3ED-792E80025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CD8FB40D-7336-4F24-9F28-25EC9AE6C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5683C3C-C038-49EA-9635-AC7B82AF2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286FF4B-0471-47B5-AA6C-8BA5CC04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EB73580-6577-4A7A-A7EA-E79093D9D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9E97866D-632F-4778-992C-F2750D608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A7AC897-3ADD-4A69-A122-EA6F8EFD2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06C3FE79-4EEC-4CF3-92A0-F6BC9F8B4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D37C6B-66E4-4B60-AE8B-91BB01A25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270" y="1130846"/>
            <a:ext cx="497477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Emilia Wojtyła</a:t>
            </a:r>
            <a:r>
              <a:rPr lang="en-US" sz="2400">
                <a:solidFill>
                  <a:schemeClr val="bg1"/>
                </a:solidFill>
              </a:rPr>
              <a:t>, z domu </a:t>
            </a:r>
            <a:r>
              <a:rPr lang="en-US" sz="2400" b="1">
                <a:solidFill>
                  <a:schemeClr val="bg1"/>
                </a:solidFill>
              </a:rPr>
              <a:t>Kaczorowska</a:t>
            </a:r>
            <a:r>
              <a:rPr lang="en-US" sz="2400">
                <a:solidFill>
                  <a:schemeClr val="bg1"/>
                </a:solidFill>
              </a:rPr>
              <a:t> (ur. 26 marca 1884 w Krakowie zm. 13 kwietnia 1929w Wadowicach) – matka Karola Józefa Wojtyły późniejszego papieża Jana Pawła II, Służebnica Boża Kościoła katolickiego. Miała trójkę dzieci : Edmunda , Olgę Marię i Karola Józefa późniejszego papieża .</a:t>
            </a:r>
          </a:p>
          <a:p>
            <a:pPr marL="0"/>
            <a:br>
              <a:rPr lang="en-US" sz="2400">
                <a:solidFill>
                  <a:schemeClr val="bg1"/>
                </a:solidFill>
              </a:rPr>
            </a:br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37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0440A2-182B-4EDF-9854-90836245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916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cs typeface="Calibri Light"/>
              </a:rPr>
              <a:t>JAN PAWEŁ II - OJCIEC</a:t>
            </a: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CBEB7C-EC67-4BB4-BF1E-3487F0A5D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Nie </a:t>
            </a:r>
            <a:r>
              <a:rPr lang="en-US" err="1"/>
              <a:t>wiemy</a:t>
            </a:r>
            <a:r>
              <a:rPr lang="en-US"/>
              <a:t>, w </a:t>
            </a:r>
            <a:r>
              <a:rPr lang="en-US" err="1"/>
              <a:t>jakich</a:t>
            </a:r>
            <a:r>
              <a:rPr lang="en-US"/>
              <a:t> </a:t>
            </a:r>
            <a:r>
              <a:rPr lang="en-US" err="1"/>
              <a:t>okolicznościach</a:t>
            </a:r>
            <a:r>
              <a:rPr lang="en-US"/>
              <a:t> </a:t>
            </a:r>
            <a:r>
              <a:rPr lang="en-US" err="1"/>
              <a:t>poznała</a:t>
            </a:r>
            <a:r>
              <a:rPr lang="en-US"/>
              <a:t> </a:t>
            </a:r>
            <a:r>
              <a:rPr lang="en-US" err="1"/>
              <a:t>swojego</a:t>
            </a:r>
            <a:r>
              <a:rPr lang="en-US"/>
              <a:t> </a:t>
            </a:r>
            <a:r>
              <a:rPr lang="en-US" err="1"/>
              <a:t>przyszłego</a:t>
            </a:r>
            <a:r>
              <a:rPr lang="en-US"/>
              <a:t> </a:t>
            </a:r>
            <a:r>
              <a:rPr lang="en-US" err="1"/>
              <a:t>męża</a:t>
            </a:r>
            <a:r>
              <a:rPr lang="en-US"/>
              <a:t>, ale </a:t>
            </a:r>
            <a:r>
              <a:rPr lang="en-US" err="1"/>
              <a:t>pewna</a:t>
            </a:r>
            <a:r>
              <a:rPr lang="en-US"/>
              <a:t> jest data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miejsce</a:t>
            </a:r>
            <a:r>
              <a:rPr lang="en-US"/>
              <a:t> ich </a:t>
            </a:r>
            <a:r>
              <a:rPr lang="en-US" err="1"/>
              <a:t>ślubu</a:t>
            </a:r>
            <a:r>
              <a:rPr lang="en-US"/>
              <a:t>: 10 </a:t>
            </a:r>
            <a:r>
              <a:rPr lang="en-US" err="1"/>
              <a:t>lutego</a:t>
            </a:r>
            <a:r>
              <a:rPr lang="en-US"/>
              <a:t> 1906, </a:t>
            </a:r>
            <a:r>
              <a:rPr lang="en-US" err="1"/>
              <a:t>krakowski</a:t>
            </a:r>
            <a:r>
              <a:rPr lang="en-US"/>
              <a:t> </a:t>
            </a:r>
            <a:r>
              <a:rPr lang="en-US" err="1"/>
              <a:t>kościół</a:t>
            </a:r>
            <a:r>
              <a:rPr lang="en-US"/>
              <a:t> </a:t>
            </a:r>
            <a:r>
              <a:rPr lang="en-US" err="1"/>
              <a:t>św</a:t>
            </a:r>
            <a:r>
              <a:rPr lang="en-US"/>
              <a:t>. </a:t>
            </a:r>
            <a:r>
              <a:rPr lang="en-US" err="1"/>
              <a:t>Apostołów</a:t>
            </a:r>
            <a:r>
              <a:rPr lang="en-US"/>
              <a:t> </a:t>
            </a:r>
            <a:r>
              <a:rPr lang="en-US" err="1"/>
              <a:t>Piotra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Pawła</a:t>
            </a:r>
            <a:r>
              <a:rPr lang="en-US"/>
              <a:t> </a:t>
            </a:r>
            <a:r>
              <a:rPr lang="en-US" err="1"/>
              <a:t>przy</a:t>
            </a:r>
            <a:r>
              <a:rPr lang="en-US"/>
              <a:t> ul. </a:t>
            </a:r>
            <a:r>
              <a:rPr lang="en-US" err="1"/>
              <a:t>Grodzkiej</a:t>
            </a:r>
            <a:r>
              <a:rPr lang="en-US"/>
              <a:t>, </a:t>
            </a:r>
            <a:r>
              <a:rPr lang="en-US" err="1"/>
              <a:t>który</a:t>
            </a:r>
            <a:r>
              <a:rPr lang="en-US"/>
              <a:t> w </a:t>
            </a:r>
            <a:r>
              <a:rPr lang="en-US" err="1"/>
              <a:t>tamtym</a:t>
            </a:r>
            <a:r>
              <a:rPr lang="en-US"/>
              <a:t> </a:t>
            </a:r>
            <a:r>
              <a:rPr lang="en-US" err="1"/>
              <a:t>czasie</a:t>
            </a:r>
            <a:r>
              <a:rPr lang="en-US"/>
              <a:t> </a:t>
            </a:r>
            <a:r>
              <a:rPr lang="en-US" err="1"/>
              <a:t>pełnił</a:t>
            </a:r>
            <a:r>
              <a:rPr lang="en-US"/>
              <a:t> </a:t>
            </a:r>
            <a:r>
              <a:rPr lang="en-US" err="1"/>
              <a:t>rolę</a:t>
            </a:r>
            <a:r>
              <a:rPr lang="en-US"/>
              <a:t> </a:t>
            </a:r>
            <a:r>
              <a:rPr lang="en-US" err="1"/>
              <a:t>kościoła</a:t>
            </a:r>
            <a:r>
              <a:rPr lang="en-US"/>
              <a:t> </a:t>
            </a:r>
            <a:r>
              <a:rPr lang="en-US" err="1"/>
              <a:t>garnizonowego</a:t>
            </a:r>
            <a:r>
              <a:rPr lang="en-US"/>
              <a:t>. </a:t>
            </a:r>
            <a:endParaRPr lang="en-US">
              <a:cs typeface="Calibri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, osoba, pozujący, czarny&#10;&#10;Opis wygenerowany automatycznie">
            <a:extLst>
              <a:ext uri="{FF2B5EF4-FFF2-40B4-BE49-F238E27FC236}">
                <a16:creationId xmlns:a16="http://schemas.microsoft.com/office/drawing/2014/main" id="{94415225-B73B-47A1-A09B-D58DE8B804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38278" y="909081"/>
            <a:ext cx="3245907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2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D2ED24C-EEF7-4C4F-AB6F-452270F52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JAN PAWEŁ II - SIOSTRA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37A0D07-81FD-4A38-8B0D-C90459B16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err="1"/>
              <a:t>Papież</a:t>
            </a:r>
            <a:r>
              <a:rPr lang="en-US" sz="2400"/>
              <a:t> Jan Paweł II </a:t>
            </a:r>
            <a:r>
              <a:rPr lang="en-US" sz="2400" err="1"/>
              <a:t>miał</a:t>
            </a:r>
            <a:r>
              <a:rPr lang="en-US" sz="2400"/>
              <a:t> </a:t>
            </a:r>
            <a:r>
              <a:rPr lang="en-US" sz="2400" err="1"/>
              <a:t>siostrę</a:t>
            </a:r>
            <a:r>
              <a:rPr lang="en-US" sz="2400"/>
              <a:t>, </a:t>
            </a:r>
            <a:r>
              <a:rPr lang="en-US" sz="2400" err="1"/>
              <a:t>która</a:t>
            </a:r>
            <a:r>
              <a:rPr lang="en-US" sz="2400"/>
              <a:t> </a:t>
            </a:r>
            <a:r>
              <a:rPr lang="en-US" sz="2400" err="1"/>
              <a:t>zmarła</a:t>
            </a:r>
            <a:r>
              <a:rPr lang="en-US" sz="2400"/>
              <a:t> </a:t>
            </a:r>
            <a:r>
              <a:rPr lang="en-US" sz="2400" err="1"/>
              <a:t>przed</a:t>
            </a:r>
            <a:r>
              <a:rPr lang="en-US" sz="2400"/>
              <a:t> </a:t>
            </a:r>
            <a:r>
              <a:rPr lang="en-US" sz="2400" err="1"/>
              <a:t>jego</a:t>
            </a:r>
            <a:r>
              <a:rPr lang="en-US" sz="2400"/>
              <a:t> </a:t>
            </a:r>
            <a:r>
              <a:rPr lang="en-US" sz="2400" err="1"/>
              <a:t>narodzinami</a:t>
            </a:r>
            <a:r>
              <a:rPr lang="en-US" sz="2400"/>
              <a:t>, </a:t>
            </a:r>
            <a:r>
              <a:rPr lang="en-US" sz="2400" err="1"/>
              <a:t>nic</a:t>
            </a:r>
            <a:r>
              <a:rPr lang="en-US" sz="2400"/>
              <a:t> </a:t>
            </a:r>
            <a:r>
              <a:rPr lang="en-US" sz="2400" err="1"/>
              <a:t>więcej</a:t>
            </a:r>
            <a:r>
              <a:rPr lang="en-US" sz="2400"/>
              <a:t> </a:t>
            </a:r>
            <a:r>
              <a:rPr lang="en-US" sz="2400" err="1"/>
              <a:t>jednak</a:t>
            </a:r>
            <a:r>
              <a:rPr lang="en-US" sz="2400"/>
              <a:t> o </a:t>
            </a:r>
            <a:r>
              <a:rPr lang="en-US" sz="2400" err="1"/>
              <a:t>niej</a:t>
            </a:r>
            <a:r>
              <a:rPr lang="en-US" sz="2400"/>
              <a:t> </a:t>
            </a:r>
            <a:r>
              <a:rPr lang="en-US" sz="2400" err="1"/>
              <a:t>nie</a:t>
            </a:r>
            <a:r>
              <a:rPr lang="en-US" sz="2400"/>
              <a:t> </a:t>
            </a:r>
            <a:r>
              <a:rPr lang="en-US" sz="2400" err="1"/>
              <a:t>wiedział</a:t>
            </a:r>
            <a:r>
              <a:rPr lang="en-US" sz="2400"/>
              <a:t> </a:t>
            </a:r>
            <a:r>
              <a:rPr lang="en-US" sz="2400" err="1"/>
              <a:t>poza</a:t>
            </a:r>
            <a:r>
              <a:rPr lang="en-US" sz="2400"/>
              <a:t> </a:t>
            </a:r>
            <a:r>
              <a:rPr lang="en-US" sz="2400" err="1"/>
              <a:t>szczątkowymi</a:t>
            </a:r>
            <a:r>
              <a:rPr lang="en-US" sz="2400"/>
              <a:t> </a:t>
            </a:r>
            <a:r>
              <a:rPr lang="en-US" sz="2400" err="1"/>
              <a:t>informacjami</a:t>
            </a:r>
            <a:r>
              <a:rPr lang="en-US" sz="2400"/>
              <a:t> </a:t>
            </a:r>
            <a:r>
              <a:rPr lang="en-US" sz="2400" err="1"/>
              <a:t>przekazywanymi</a:t>
            </a:r>
            <a:r>
              <a:rPr lang="en-US" sz="2400"/>
              <a:t> mu </a:t>
            </a:r>
            <a:r>
              <a:rPr lang="en-US" sz="2400" err="1"/>
              <a:t>przez</a:t>
            </a:r>
            <a:r>
              <a:rPr lang="en-US" sz="2400"/>
              <a:t> </a:t>
            </a:r>
            <a:r>
              <a:rPr lang="en-US" sz="2400" err="1"/>
              <a:t>rodzinę</a:t>
            </a:r>
            <a:r>
              <a:rPr lang="en-US" sz="2400"/>
              <a:t>. </a:t>
            </a:r>
            <a:r>
              <a:rPr lang="en-US" sz="2400" err="1"/>
              <a:t>Papież</a:t>
            </a:r>
            <a:r>
              <a:rPr lang="en-US" sz="2400"/>
              <a:t> </a:t>
            </a:r>
            <a:r>
              <a:rPr lang="en-US" sz="2400" err="1"/>
              <a:t>wspomniał</a:t>
            </a:r>
            <a:r>
              <a:rPr lang="en-US" sz="2400"/>
              <a:t> o </a:t>
            </a:r>
            <a:r>
              <a:rPr lang="en-US" sz="2400" err="1"/>
              <a:t>swojej</a:t>
            </a:r>
            <a:r>
              <a:rPr lang="en-US" sz="2400"/>
              <a:t> </a:t>
            </a:r>
            <a:r>
              <a:rPr lang="en-US" sz="2400" err="1"/>
              <a:t>siostrze</a:t>
            </a:r>
            <a:r>
              <a:rPr lang="en-US" sz="2400"/>
              <a:t> w </a:t>
            </a:r>
            <a:r>
              <a:rPr lang="en-US" sz="2400" err="1"/>
              <a:t>testamencie</a:t>
            </a:r>
            <a:r>
              <a:rPr lang="en-US" sz="2400"/>
              <a:t>, </a:t>
            </a:r>
            <a:r>
              <a:rPr lang="en-US" sz="2400" err="1"/>
              <a:t>który</a:t>
            </a:r>
            <a:r>
              <a:rPr lang="en-US" sz="2400"/>
              <a:t> </a:t>
            </a:r>
            <a:r>
              <a:rPr lang="en-US" sz="2400" err="1"/>
              <a:t>uzupełnił</a:t>
            </a:r>
            <a:r>
              <a:rPr lang="en-US" sz="2400"/>
              <a:t> w </a:t>
            </a:r>
            <a:r>
              <a:rPr lang="en-US" sz="2400" err="1"/>
              <a:t>marcu</a:t>
            </a:r>
            <a:r>
              <a:rPr lang="en-US" sz="2400"/>
              <a:t> 200 </a:t>
            </a:r>
            <a:r>
              <a:rPr lang="en-US" sz="2400" err="1"/>
              <a:t>roku</a:t>
            </a:r>
            <a:r>
              <a:rPr lang="en-US" sz="2400"/>
              <a:t>:</a:t>
            </a:r>
            <a:endParaRPr lang="en-US" sz="2400">
              <a:cs typeface="Calibri"/>
            </a:endParaRPr>
          </a:p>
        </p:txBody>
      </p:sp>
      <p:pic>
        <p:nvPicPr>
          <p:cNvPr id="3" name="Obraz 4" descr="Obraz zawierający osoba, wewnątrz, dziecko&#10;&#10;Opis wygenerowany automatycznie">
            <a:extLst>
              <a:ext uri="{FF2B5EF4-FFF2-40B4-BE49-F238E27FC236}">
                <a16:creationId xmlns:a16="http://schemas.microsoft.com/office/drawing/2014/main" id="{3BA02EDF-06EB-4C82-B06E-DAC3C6D90B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7868" r="1" b="320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773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45B9AD7-89DB-4EE5-BB95-F1AF2AD5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09600"/>
            <a:ext cx="5915197" cy="13305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JAN PAWEŁ II  - BRAT 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19FA3D-C4B4-43A0-BAD0-CD49744AD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037" y="2549718"/>
            <a:ext cx="5747857" cy="355296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Edmund Antoni Wojtyła urodził się w Krakowie 27 sierpnia 1906 roku jako pierworodny syn Karola i Emilii Wojtyłów. Przez pierwsze lata mieszkał w tym mieście i tam ukończył pierwszą klasę szkoły powszechnej. Sporą część swojego życia spędził w Wadowicach, gdzie rodzina Wojtyłów mieszkała z przerwami od 1913 roku. W 1920 roku urodził się mu brat – Karol Józef, z którym pomimo różnicy wieku łączyła go serdeczna przyjaźń. W 1924 roku Edmund zakończył edukację w Wadowickim gimnazjum i rozpoczął studia medyczne na Uniwersytecie Jagiellońskim. Studia ukończył sześć lat później, a na uroczystą promocję doktorską, która odbyła się w Collegium Maius, przyjechał do Krakowa jego ojciec wraz z dziesięcioletnim wówczas bratem Karolem.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5" descr="Obraz zawierający tekst, mężczyzna&#10;&#10;Opis wygenerowany automatycznie">
            <a:extLst>
              <a:ext uri="{FF2B5EF4-FFF2-40B4-BE49-F238E27FC236}">
                <a16:creationId xmlns:a16="http://schemas.microsoft.com/office/drawing/2014/main" id="{9E094C6B-D81B-434B-B52A-05BF108458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776" r="1" b="1412"/>
          <a:stretch/>
        </p:blipFill>
        <p:spPr>
          <a:xfrm>
            <a:off x="7761092" y="771383"/>
            <a:ext cx="3684567" cy="5311922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8D91DE60-2C2D-4D7E-A6B4-C9499017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2623" y="612877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1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D33031-BC63-401F-895C-469014176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WY JESTŚCIE MOJĄ NADZIEJĄ !!!!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95331D9-4EA6-4D9C-B8B9-150F86F85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err="1"/>
              <a:t>Już</a:t>
            </a:r>
            <a:r>
              <a:rPr lang="en-US" sz="2400"/>
              <a:t> w </a:t>
            </a:r>
            <a:r>
              <a:rPr lang="en-US" sz="2400" err="1"/>
              <a:t>dniu</a:t>
            </a:r>
            <a:r>
              <a:rPr lang="en-US" sz="2400"/>
              <a:t> </a:t>
            </a:r>
            <a:r>
              <a:rPr lang="en-US" sz="2400" err="1"/>
              <a:t>inauguracji</a:t>
            </a:r>
            <a:r>
              <a:rPr lang="en-US" sz="2400"/>
              <a:t> </a:t>
            </a:r>
            <a:r>
              <a:rPr lang="en-US" sz="2400" err="1"/>
              <a:t>swojego</a:t>
            </a:r>
            <a:r>
              <a:rPr lang="en-US" sz="2400"/>
              <a:t> </a:t>
            </a:r>
            <a:r>
              <a:rPr lang="en-US" sz="2400" err="1"/>
              <a:t>pontyfikatu</a:t>
            </a:r>
            <a:r>
              <a:rPr lang="en-US" sz="2400"/>
              <a:t>, 22 </a:t>
            </a:r>
            <a:r>
              <a:rPr lang="en-US" sz="2400" err="1"/>
              <a:t>października</a:t>
            </a:r>
            <a:r>
              <a:rPr lang="en-US" sz="2400"/>
              <a:t> 1978 r., </a:t>
            </a:r>
            <a:r>
              <a:rPr lang="en-US" sz="2400" err="1"/>
              <a:t>papież</a:t>
            </a:r>
            <a:r>
              <a:rPr lang="en-US" sz="2400"/>
              <a:t> z Polski </a:t>
            </a:r>
            <a:r>
              <a:rPr lang="en-US" sz="2400" err="1"/>
              <a:t>skierował</a:t>
            </a:r>
            <a:r>
              <a:rPr lang="en-US" sz="2400"/>
              <a:t> do </a:t>
            </a:r>
            <a:r>
              <a:rPr lang="en-US" sz="2400" err="1"/>
              <a:t>młodzieży</a:t>
            </a:r>
            <a:r>
              <a:rPr lang="en-US" sz="2400"/>
              <a:t> </a:t>
            </a:r>
            <a:r>
              <a:rPr lang="en-US" sz="2400" err="1"/>
              <a:t>słowa</a:t>
            </a:r>
            <a:r>
              <a:rPr lang="en-US" sz="2400"/>
              <a:t>: "Wy </a:t>
            </a:r>
            <a:r>
              <a:rPr lang="en-US" sz="2400" err="1"/>
              <a:t>jesteście</a:t>
            </a:r>
            <a:r>
              <a:rPr lang="en-US" sz="2400"/>
              <a:t> </a:t>
            </a:r>
            <a:r>
              <a:rPr lang="en-US" sz="2400" err="1"/>
              <a:t>nadzieją</a:t>
            </a:r>
            <a:r>
              <a:rPr lang="en-US" sz="2400"/>
              <a:t> </a:t>
            </a:r>
            <a:r>
              <a:rPr lang="en-US" sz="2400" err="1"/>
              <a:t>Kościoła</a:t>
            </a:r>
            <a:r>
              <a:rPr lang="en-US" sz="2400"/>
              <a:t>" </a:t>
            </a:r>
            <a:r>
              <a:rPr lang="en-US" sz="2400" err="1"/>
              <a:t>i</a:t>
            </a:r>
            <a:r>
              <a:rPr lang="en-US" sz="2400"/>
              <a:t> </a:t>
            </a:r>
            <a:r>
              <a:rPr lang="en-US" sz="2400" err="1"/>
              <a:t>zaraz</a:t>
            </a:r>
            <a:r>
              <a:rPr lang="en-US" sz="2400"/>
              <a:t> </a:t>
            </a:r>
            <a:r>
              <a:rPr lang="en-US" sz="2400" err="1"/>
              <a:t>potem</a:t>
            </a:r>
            <a:r>
              <a:rPr lang="en-US" sz="2400"/>
              <a:t> "</a:t>
            </a:r>
            <a:r>
              <a:rPr lang="en-US" sz="2400" err="1"/>
              <a:t>Jesteście</a:t>
            </a:r>
            <a:r>
              <a:rPr lang="en-US" sz="2400"/>
              <a:t> </a:t>
            </a:r>
            <a:r>
              <a:rPr lang="en-US" sz="2400" err="1"/>
              <a:t>moją</a:t>
            </a:r>
            <a:r>
              <a:rPr lang="en-US" sz="2400"/>
              <a:t> </a:t>
            </a:r>
            <a:r>
              <a:rPr lang="en-US" sz="2400" err="1"/>
              <a:t>nadzieją</a:t>
            </a:r>
            <a:r>
              <a:rPr lang="en-US" sz="2400"/>
              <a:t>!". O </a:t>
            </a:r>
            <a:r>
              <a:rPr lang="en-US" sz="2400" err="1"/>
              <a:t>ile</a:t>
            </a:r>
            <a:r>
              <a:rPr lang="en-US" sz="2400"/>
              <a:t> </a:t>
            </a:r>
            <a:r>
              <a:rPr lang="en-US" sz="2400" err="1"/>
              <a:t>pierwsze</a:t>
            </a:r>
            <a:r>
              <a:rPr lang="en-US" sz="2400"/>
              <a:t> </a:t>
            </a:r>
            <a:r>
              <a:rPr lang="en-US" sz="2400" err="1"/>
              <a:t>zdanie</a:t>
            </a:r>
            <a:r>
              <a:rPr lang="en-US" sz="2400"/>
              <a:t> </a:t>
            </a:r>
            <a:r>
              <a:rPr lang="en-US" sz="2400" err="1"/>
              <a:t>było</a:t>
            </a:r>
            <a:r>
              <a:rPr lang="en-US" sz="2400"/>
              <a:t> </a:t>
            </a:r>
            <a:r>
              <a:rPr lang="en-US" sz="2400" err="1"/>
              <a:t>raczej</a:t>
            </a:r>
            <a:r>
              <a:rPr lang="en-US" sz="2400"/>
              <a:t> </a:t>
            </a:r>
            <a:r>
              <a:rPr lang="en-US" sz="2400" err="1"/>
              <a:t>świadectwem</a:t>
            </a:r>
            <a:r>
              <a:rPr lang="en-US" sz="2400"/>
              <a:t> </a:t>
            </a:r>
            <a:r>
              <a:rPr lang="en-US" sz="2400" err="1"/>
              <a:t>kontynuacji</a:t>
            </a:r>
            <a:r>
              <a:rPr lang="en-US" sz="2400"/>
              <a:t> </a:t>
            </a:r>
            <a:r>
              <a:rPr lang="en-US" sz="2400" err="1"/>
              <a:t>nauczania</a:t>
            </a:r>
            <a:r>
              <a:rPr lang="en-US" sz="2400"/>
              <a:t> </a:t>
            </a:r>
            <a:r>
              <a:rPr lang="en-US" sz="2400" err="1"/>
              <a:t>Soboru</a:t>
            </a:r>
            <a:r>
              <a:rPr lang="en-US" sz="2400"/>
              <a:t> </a:t>
            </a:r>
            <a:r>
              <a:rPr lang="en-US" sz="2400" err="1"/>
              <a:t>Watykańskiego</a:t>
            </a:r>
            <a:r>
              <a:rPr lang="en-US" sz="2400"/>
              <a:t> II, to </a:t>
            </a:r>
            <a:r>
              <a:rPr lang="en-US" sz="2400" err="1"/>
              <a:t>dodatek</a:t>
            </a:r>
            <a:r>
              <a:rPr lang="en-US" sz="2400"/>
              <a:t> </a:t>
            </a:r>
            <a:r>
              <a:rPr lang="en-US" sz="2400" err="1"/>
              <a:t>świadczył</a:t>
            </a:r>
            <a:r>
              <a:rPr lang="en-US" sz="2400"/>
              <a:t> </a:t>
            </a:r>
            <a:r>
              <a:rPr lang="en-US" sz="2400" err="1"/>
              <a:t>już</a:t>
            </a:r>
            <a:r>
              <a:rPr lang="en-US" sz="2400"/>
              <a:t> o </a:t>
            </a:r>
            <a:r>
              <a:rPr lang="en-US" sz="2400" err="1"/>
              <a:t>osobistym</a:t>
            </a:r>
            <a:r>
              <a:rPr lang="en-US" sz="2400"/>
              <a:t> </a:t>
            </a:r>
            <a:r>
              <a:rPr lang="en-US" sz="2400" err="1"/>
              <a:t>stosunku</a:t>
            </a:r>
            <a:r>
              <a:rPr lang="en-US" sz="2400"/>
              <a:t> </a:t>
            </a:r>
            <a:r>
              <a:rPr lang="en-US" sz="2400" err="1"/>
              <a:t>nowego</a:t>
            </a:r>
            <a:r>
              <a:rPr lang="en-US" sz="2400"/>
              <a:t> </a:t>
            </a:r>
            <a:r>
              <a:rPr lang="en-US" sz="2400" err="1"/>
              <a:t>papieża</a:t>
            </a:r>
            <a:r>
              <a:rPr lang="en-US" sz="2400"/>
              <a:t> do </a:t>
            </a:r>
            <a:r>
              <a:rPr lang="en-US" sz="2400" err="1"/>
              <a:t>młodzieży</a:t>
            </a:r>
            <a:r>
              <a:rPr lang="en-US" sz="2400"/>
              <a:t>. </a:t>
            </a:r>
            <a:r>
              <a:rPr lang="en-US" sz="2400" err="1"/>
              <a:t>Spotykał</a:t>
            </a:r>
            <a:r>
              <a:rPr lang="en-US" sz="2400"/>
              <a:t> </a:t>
            </a:r>
            <a:r>
              <a:rPr lang="en-US" sz="2400" err="1"/>
              <a:t>się</a:t>
            </a:r>
            <a:r>
              <a:rPr lang="en-US" sz="2400"/>
              <a:t> z </a:t>
            </a:r>
            <a:r>
              <a:rPr lang="en-US" sz="2400" err="1"/>
              <a:t>młodymi</a:t>
            </a:r>
            <a:r>
              <a:rPr lang="en-US" sz="2400"/>
              <a:t> </a:t>
            </a:r>
            <a:r>
              <a:rPr lang="en-US" sz="2400" err="1"/>
              <a:t>podczas</a:t>
            </a:r>
            <a:r>
              <a:rPr lang="en-US" sz="2400"/>
              <a:t> </a:t>
            </a:r>
            <a:r>
              <a:rPr lang="en-US" sz="2400" err="1"/>
              <a:t>każdej</a:t>
            </a:r>
            <a:r>
              <a:rPr lang="en-US" sz="2400"/>
              <a:t> </a:t>
            </a:r>
            <a:r>
              <a:rPr lang="en-US" sz="2400" err="1"/>
              <a:t>pielgrzymki</a:t>
            </a:r>
            <a:r>
              <a:rPr lang="en-US" sz="2400"/>
              <a:t>, a </a:t>
            </a:r>
            <a:r>
              <a:rPr lang="en-US" sz="2400" err="1"/>
              <a:t>obie</a:t>
            </a:r>
            <a:r>
              <a:rPr lang="en-US" sz="2400"/>
              <a:t> </a:t>
            </a:r>
            <a:r>
              <a:rPr lang="en-US" sz="2400" err="1"/>
              <a:t>strony</a:t>
            </a:r>
            <a:r>
              <a:rPr lang="en-US" sz="2400"/>
              <a:t> </a:t>
            </a:r>
            <a:r>
              <a:rPr lang="en-US" sz="2400" err="1"/>
              <a:t>dobrze</a:t>
            </a:r>
            <a:r>
              <a:rPr lang="en-US" sz="2400"/>
              <a:t> </a:t>
            </a:r>
            <a:r>
              <a:rPr lang="en-US" sz="2400" err="1"/>
              <a:t>czuły</a:t>
            </a:r>
            <a:r>
              <a:rPr lang="en-US" sz="2400"/>
              <a:t> </a:t>
            </a:r>
            <a:r>
              <a:rPr lang="en-US" sz="2400" err="1"/>
              <a:t>się</a:t>
            </a:r>
            <a:r>
              <a:rPr lang="en-US" sz="2400"/>
              <a:t> w </a:t>
            </a:r>
            <a:r>
              <a:rPr lang="en-US" sz="2400" err="1"/>
              <a:t>swoim</a:t>
            </a:r>
            <a:r>
              <a:rPr lang="en-US" sz="2400"/>
              <a:t> </a:t>
            </a:r>
            <a:r>
              <a:rPr lang="en-US" sz="2400" err="1"/>
              <a:t>towarzystwie</a:t>
            </a:r>
            <a:r>
              <a:rPr lang="en-US" sz="2400"/>
              <a:t>.</a:t>
            </a:r>
            <a:endParaRPr lang="en-US" sz="2400">
              <a:cs typeface="Calibri"/>
            </a:endParaRPr>
          </a:p>
        </p:txBody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3390BA0B-34C2-4F3A-817A-14C324EB7F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1848" r="16509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508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0C95D1E-28B4-4A6B-BEC2-CA4D5E2B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Pozwólcie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mi </a:t>
            </a:r>
            <a:r>
              <a:rPr lang="en-US" sz="24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iść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24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domu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Ojca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to </a:t>
            </a:r>
            <a:r>
              <a:rPr lang="en-US" sz="24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ostatnie</a:t>
            </a:r>
            <a:r>
              <a:rPr lang="en-US"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słowa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jakie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Jan </a:t>
            </a:r>
            <a:r>
              <a:rPr lang="en-US" sz="24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Paweł</a:t>
            </a:r>
            <a:r>
              <a:rPr lang="en-US"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II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4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wypowiedział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przed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śmiercią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4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Watykan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po </a:t>
            </a:r>
            <a:r>
              <a:rPr lang="en-US" sz="24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raz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pierwszy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upublicznił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historię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papieskiej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choroby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endParaRPr lang="en-US" sz="2400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DB0DBC9-0235-4F7E-95F5-5BBDD0490E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2428" y="1315469"/>
            <a:ext cx="7225748" cy="42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484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Motyw pakietu Office</vt:lpstr>
      <vt:lpstr>'' Wy jesteście moją nadzieją'' - Jan Paweł II</vt:lpstr>
      <vt:lpstr>Święty Jan Paweł II   </vt:lpstr>
      <vt:lpstr>Karol Wojtyła - Matka </vt:lpstr>
      <vt:lpstr>JAN PAWEŁ II - OJCIEC</vt:lpstr>
      <vt:lpstr>JAN PAWEŁ II - SIOSTRA</vt:lpstr>
      <vt:lpstr>JAN PAWEŁ II  - BRAT </vt:lpstr>
      <vt:lpstr>WY JESTŚCIE MOJĄ NADZIEJĄ !!!!</vt:lpstr>
      <vt:lpstr>Pozwólcie mi iść do domu Ojca – to ostatnie słowa, jakie Jan Paweł II wypowiedział przed śmiercią. Watykan po raz pierwszy upublicznił historię papieskiej choroby.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''</dc:title>
  <dc:creator/>
  <cp:revision>1</cp:revision>
  <dcterms:created xsi:type="dcterms:W3CDTF">2021-05-11T11:34:21Z</dcterms:created>
  <dcterms:modified xsi:type="dcterms:W3CDTF">2021-05-12T12:10:22Z</dcterms:modified>
</cp:coreProperties>
</file>