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2D9"/>
    <a:srgbClr val="5B9BD5"/>
    <a:srgbClr val="BDD7EE"/>
    <a:srgbClr val="529ABF"/>
    <a:srgbClr val="77B0D0"/>
    <a:srgbClr val="7EB0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892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1352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849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9385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9366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887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3488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634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322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852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225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E770-BA1A-4472-B2B8-EFA9D64D32F6}" type="datetimeFigureOut">
              <a:rPr lang="pl-PL" smtClean="0"/>
              <a:pPr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FAAD-72F7-457C-872D-0E7C94EF38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6840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228" y="22374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600" b="1" i="1" dirty="0" smtClean="0"/>
              <a:t>WY JESTEŚCIE MOJĄ NADZIEJĄ</a:t>
            </a:r>
            <a:endParaRPr lang="pl-PL" sz="66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921924" y="572783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Klasa 5B</a:t>
            </a:r>
            <a:endParaRPr lang="pl-PL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210510_194246 (2).jpg"/>
          <p:cNvPicPr>
            <a:picLocks noChangeAspect="1" noChangeArrowheads="1"/>
          </p:cNvPicPr>
          <p:nvPr/>
        </p:nvPicPr>
        <p:blipFill>
          <a:blip r:embed="rId2" cstate="print"/>
          <a:srcRect l="11188" t="14642" r="9108" b="9234"/>
          <a:stretch>
            <a:fillRect/>
          </a:stretch>
        </p:blipFill>
        <p:spPr bwMode="auto">
          <a:xfrm rot="5400000">
            <a:off x="259878" y="1037800"/>
            <a:ext cx="5806791" cy="4427888"/>
          </a:xfrm>
          <a:prstGeom prst="rect">
            <a:avLst/>
          </a:prstGeom>
          <a:noFill/>
        </p:spPr>
      </p:pic>
      <p:pic>
        <p:nvPicPr>
          <p:cNvPr id="1027" name="Picture 3" descr="C:\Users\User\Downloads\185259209_515270916165069_2436915238931607609_n.jpg"/>
          <p:cNvPicPr>
            <a:picLocks noChangeAspect="1" noChangeArrowheads="1"/>
          </p:cNvPicPr>
          <p:nvPr/>
        </p:nvPicPr>
        <p:blipFill>
          <a:blip r:embed="rId3"/>
          <a:srcRect t="7846"/>
          <a:stretch>
            <a:fillRect/>
          </a:stretch>
        </p:blipFill>
        <p:spPr bwMode="auto">
          <a:xfrm>
            <a:off x="6783100" y="326573"/>
            <a:ext cx="4561113" cy="5801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86" y="257737"/>
            <a:ext cx="5333999" cy="3157816"/>
          </a:xfrm>
          <a:prstGeom prst="rect">
            <a:avLst/>
          </a:prstGeom>
        </p:spPr>
      </p:pic>
      <p:sp>
        <p:nvSpPr>
          <p:cNvPr id="6" name="Chmurka 5"/>
          <p:cNvSpPr/>
          <p:nvPr/>
        </p:nvSpPr>
        <p:spPr>
          <a:xfrm>
            <a:off x="700747" y="257737"/>
            <a:ext cx="4542503" cy="2408903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97175" y="773560"/>
            <a:ext cx="3883743" cy="1754326"/>
          </a:xfrm>
          <a:prstGeom prst="rect">
            <a:avLst/>
          </a:prstGeom>
          <a:noFill/>
          <a:effectLst>
            <a:innerShdw blurRad="63500" dist="50800" dir="13500000">
              <a:schemeClr val="tx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i="1" dirty="0" smtClean="0"/>
              <a:t>WY JESTEŚCIE MOJĄ NADZIEJĄ, </a:t>
            </a:r>
            <a:r>
              <a:rPr lang="pl-PL" dirty="0" smtClean="0"/>
              <a:t>ponieważ </a:t>
            </a:r>
            <a:r>
              <a:rPr lang="pl-PL" dirty="0"/>
              <a:t>żyjąc miłością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/>
              <a:t>jesteście nosicielami wiary, </a:t>
            </a:r>
            <a:r>
              <a:rPr lang="pl-PL" dirty="0" smtClean="0"/>
              <a:t>                               nadziei </a:t>
            </a:r>
            <a:r>
              <a:rPr lang="pl-PL" dirty="0"/>
              <a:t>chrześcijańskiej.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/>
              <a:t>Liczę na Was.</a:t>
            </a:r>
          </a:p>
          <a:p>
            <a:endParaRPr lang="pl-PL" dirty="0"/>
          </a:p>
        </p:txBody>
      </p:sp>
      <p:sp>
        <p:nvSpPr>
          <p:cNvPr id="8" name="Chmurka 7"/>
          <p:cNvSpPr/>
          <p:nvPr/>
        </p:nvSpPr>
        <p:spPr>
          <a:xfrm>
            <a:off x="494270" y="3273079"/>
            <a:ext cx="5387531" cy="2997620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Chmurka 8"/>
          <p:cNvSpPr/>
          <p:nvPr/>
        </p:nvSpPr>
        <p:spPr>
          <a:xfrm>
            <a:off x="6444033" y="3923691"/>
            <a:ext cx="4542503" cy="2408903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497822" y="3722168"/>
            <a:ext cx="3715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NADZIEJĄ….. </a:t>
            </a:r>
          </a:p>
          <a:p>
            <a:pPr algn="ctr"/>
            <a:r>
              <a:rPr lang="pl-PL" dirty="0" smtClean="0"/>
              <a:t>Jeżeli </a:t>
            </a:r>
            <a:r>
              <a:rPr lang="pl-PL" dirty="0"/>
              <a:t>będziecie w życiu kierować się przykazaniami Bożymi, </a:t>
            </a:r>
          </a:p>
          <a:p>
            <a:pPr algn="ctr"/>
            <a:r>
              <a:rPr lang="pl-PL" dirty="0"/>
              <a:t>to świat stanie się lepszy, </a:t>
            </a:r>
          </a:p>
          <a:p>
            <a:pPr algn="ctr"/>
            <a:r>
              <a:rPr lang="pl-PL" dirty="0"/>
              <a:t>ludzie będą się wzajemnie szanowali, </a:t>
            </a:r>
          </a:p>
          <a:p>
            <a:pPr algn="ctr"/>
            <a:r>
              <a:rPr lang="pl-PL" dirty="0"/>
              <a:t>nie będzie nienawiści i wojen.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610516" y="4527977"/>
            <a:ext cx="420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ponieważ od Was zależy nasza przyszłość</a:t>
            </a:r>
          </a:p>
          <a:p>
            <a:pPr algn="ctr"/>
            <a:r>
              <a:rPr lang="pl-PL" dirty="0"/>
              <a:t> i przyszłość Kościoła.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6682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6" y="406400"/>
            <a:ext cx="4513036" cy="2888343"/>
          </a:xfrm>
          <a:prstGeom prst="rect">
            <a:avLst/>
          </a:prstGeom>
        </p:spPr>
      </p:pic>
      <p:sp>
        <p:nvSpPr>
          <p:cNvPr id="5" name="Chmurka 4"/>
          <p:cNvSpPr/>
          <p:nvPr/>
        </p:nvSpPr>
        <p:spPr>
          <a:xfrm>
            <a:off x="6694712" y="406400"/>
            <a:ext cx="4216400" cy="2293257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Chmurka 5"/>
          <p:cNvSpPr/>
          <p:nvPr/>
        </p:nvSpPr>
        <p:spPr>
          <a:xfrm>
            <a:off x="6393542" y="3461658"/>
            <a:ext cx="4818743" cy="3004457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/>
          <p:cNvSpPr/>
          <p:nvPr/>
        </p:nvSpPr>
        <p:spPr>
          <a:xfrm>
            <a:off x="378049" y="3713500"/>
            <a:ext cx="4818743" cy="3004457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140050" y="4502221"/>
            <a:ext cx="329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 </a:t>
            </a:r>
          </a:p>
          <a:p>
            <a:pPr algn="ctr"/>
            <a:r>
              <a:rPr lang="pl-PL" dirty="0" smtClean="0"/>
              <a:t>ponieważ </a:t>
            </a:r>
            <a:r>
              <a:rPr lang="pl-PL" dirty="0"/>
              <a:t>dzięki Wam </a:t>
            </a:r>
          </a:p>
          <a:p>
            <a:pPr algn="ctr"/>
            <a:r>
              <a:rPr lang="pl-PL" dirty="0"/>
              <a:t>ten świat może stać się lepszy.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995883" y="1204240"/>
            <a:ext cx="361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</a:t>
            </a:r>
            <a:r>
              <a:rPr lang="pl-PL" b="1" i="1" dirty="0" smtClean="0"/>
              <a:t>NADZIEJĄ </a:t>
            </a:r>
            <a:endParaRPr lang="pl-PL" b="1" i="1" dirty="0" smtClean="0"/>
          </a:p>
          <a:p>
            <a:pPr algn="ctr"/>
            <a:r>
              <a:rPr lang="pl-PL" dirty="0" smtClean="0"/>
              <a:t>Niech </a:t>
            </a:r>
            <a:r>
              <a:rPr lang="pl-PL" dirty="0"/>
              <a:t>nasza droga będzie wspólna.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184569" y="4225222"/>
            <a:ext cx="323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NADZIEJĄ:</a:t>
            </a:r>
          </a:p>
          <a:p>
            <a:pPr algn="ctr"/>
            <a:r>
              <a:rPr lang="pl-PL" dirty="0" smtClean="0"/>
              <a:t> Nie bójcie się. </a:t>
            </a:r>
          </a:p>
          <a:p>
            <a:pPr algn="ctr"/>
            <a:r>
              <a:rPr lang="pl-PL" dirty="0" smtClean="0"/>
              <a:t>Nie lękajcie się. </a:t>
            </a:r>
          </a:p>
          <a:p>
            <a:pPr algn="ctr"/>
            <a:r>
              <a:rPr lang="pl-PL" dirty="0" smtClean="0"/>
              <a:t>Wypłyńcie na głębię.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4075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17" y="415251"/>
            <a:ext cx="4828368" cy="5746651"/>
          </a:xfrm>
          <a:prstGeom prst="rect">
            <a:avLst/>
          </a:prstGeom>
        </p:spPr>
      </p:pic>
      <p:sp>
        <p:nvSpPr>
          <p:cNvPr id="5" name="Chmurka 4"/>
          <p:cNvSpPr/>
          <p:nvPr/>
        </p:nvSpPr>
        <p:spPr>
          <a:xfrm>
            <a:off x="535131" y="704591"/>
            <a:ext cx="4493172" cy="2096274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Chmurka 5"/>
          <p:cNvSpPr/>
          <p:nvPr/>
        </p:nvSpPr>
        <p:spPr>
          <a:xfrm>
            <a:off x="1814796" y="3686432"/>
            <a:ext cx="4654769" cy="2228194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72623" y="1232835"/>
            <a:ext cx="361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NADZIEJĄ.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Niech Wasza droga będzie pokorna.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359664" y="4338864"/>
            <a:ext cx="347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bo wszyscy jesteście dziećmi Boga.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5842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91" y="514677"/>
            <a:ext cx="4107574" cy="2417708"/>
          </a:xfrm>
          <a:prstGeom prst="rect">
            <a:avLst/>
          </a:prstGeom>
        </p:spPr>
      </p:pic>
      <p:sp>
        <p:nvSpPr>
          <p:cNvPr id="5" name="Chmurka 4"/>
          <p:cNvSpPr/>
          <p:nvPr/>
        </p:nvSpPr>
        <p:spPr>
          <a:xfrm>
            <a:off x="3066605" y="533763"/>
            <a:ext cx="3752193" cy="2065283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Chmurka 5"/>
          <p:cNvSpPr/>
          <p:nvPr/>
        </p:nvSpPr>
        <p:spPr>
          <a:xfrm>
            <a:off x="597806" y="3240151"/>
            <a:ext cx="4322309" cy="2237566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/>
          <p:cNvSpPr/>
          <p:nvPr/>
        </p:nvSpPr>
        <p:spPr>
          <a:xfrm>
            <a:off x="6818798" y="3369276"/>
            <a:ext cx="4591051" cy="2535549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446468" y="1034294"/>
            <a:ext cx="316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bo jest w Was miłość i dobro.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31299" y="3636283"/>
            <a:ext cx="3436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bo w Waszych sercach </a:t>
            </a:r>
          </a:p>
          <a:p>
            <a:pPr algn="ctr"/>
            <a:r>
              <a:rPr lang="pl-PL" dirty="0"/>
              <a:t>płynie nadzieja, miłość </a:t>
            </a:r>
          </a:p>
          <a:p>
            <a:pPr algn="ctr"/>
            <a:r>
              <a:rPr lang="pl-PL" dirty="0"/>
              <a:t>oraz wiara w drugiego człowieka.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973613" y="3785682"/>
            <a:ext cx="459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NADZIEJĄ.</a:t>
            </a:r>
          </a:p>
          <a:p>
            <a:pPr algn="ctr"/>
            <a:r>
              <a:rPr lang="pl-PL" dirty="0" smtClean="0"/>
              <a:t>Niczego </a:t>
            </a:r>
            <a:r>
              <a:rPr lang="pl-PL" dirty="0"/>
              <a:t>nie osiągniemy </a:t>
            </a:r>
          </a:p>
          <a:p>
            <a:pPr algn="ctr"/>
            <a:r>
              <a:rPr lang="pl-PL" dirty="0"/>
              <a:t>bez nadziei i pewności siebie.</a:t>
            </a:r>
          </a:p>
          <a:p>
            <a:pPr algn="ctr"/>
            <a:r>
              <a:rPr lang="pl-PL" dirty="0"/>
              <a:t>W młodych ludziach </a:t>
            </a:r>
          </a:p>
          <a:p>
            <a:pPr algn="ctr"/>
            <a:r>
              <a:rPr lang="pl-PL" dirty="0"/>
              <a:t>musi być mądrość, siła i miłość.</a:t>
            </a:r>
          </a:p>
        </p:txBody>
      </p:sp>
    </p:spTree>
    <p:extLst>
      <p:ext uri="{BB962C8B-B14F-4D97-AF65-F5344CB8AC3E}">
        <p14:creationId xmlns="" xmlns:p14="http://schemas.microsoft.com/office/powerpoint/2010/main" val="221516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24" y="2744186"/>
            <a:ext cx="4876800" cy="3829050"/>
          </a:xfrm>
          <a:prstGeom prst="rect">
            <a:avLst/>
          </a:prstGeom>
        </p:spPr>
      </p:pic>
      <p:sp>
        <p:nvSpPr>
          <p:cNvPr id="5" name="Chmurka 4"/>
          <p:cNvSpPr/>
          <p:nvPr/>
        </p:nvSpPr>
        <p:spPr>
          <a:xfrm>
            <a:off x="1678815" y="392199"/>
            <a:ext cx="4225158" cy="2648607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Chmurka 5"/>
          <p:cNvSpPr/>
          <p:nvPr/>
        </p:nvSpPr>
        <p:spPr>
          <a:xfrm>
            <a:off x="827762" y="3698789"/>
            <a:ext cx="4565891" cy="2748312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/>
          <p:cNvSpPr/>
          <p:nvPr/>
        </p:nvSpPr>
        <p:spPr>
          <a:xfrm>
            <a:off x="7309942" y="283905"/>
            <a:ext cx="4225158" cy="2221952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011508" y="990881"/>
            <a:ext cx="2822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</a:t>
            </a:r>
            <a:r>
              <a:rPr lang="pl-PL" b="1" i="1" dirty="0" smtClean="0"/>
              <a:t>NADZIEJĄ KOŚCIOŁA </a:t>
            </a:r>
            <a:endParaRPr lang="pl-PL" dirty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189134" y="1123033"/>
            <a:ext cx="320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 </a:t>
            </a:r>
          </a:p>
          <a:p>
            <a:pPr algn="ctr"/>
            <a:r>
              <a:rPr lang="pl-PL" dirty="0" smtClean="0"/>
              <a:t>bo </a:t>
            </a:r>
            <a:r>
              <a:rPr lang="pl-PL" dirty="0"/>
              <a:t>młodzi ludzie </a:t>
            </a:r>
          </a:p>
          <a:p>
            <a:pPr algn="ctr"/>
            <a:r>
              <a:rPr lang="pl-PL" dirty="0"/>
              <a:t>są przyszłością świata.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172402" y="4318817"/>
            <a:ext cx="3886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bo młodzi ludzie są </a:t>
            </a:r>
          </a:p>
          <a:p>
            <a:pPr algn="ctr"/>
            <a:r>
              <a:rPr lang="pl-PL" dirty="0"/>
              <a:t> i będą w stanie zmienić coś w świecie.</a:t>
            </a:r>
          </a:p>
        </p:txBody>
      </p:sp>
    </p:spTree>
    <p:extLst>
      <p:ext uri="{BB962C8B-B14F-4D97-AF65-F5344CB8AC3E}">
        <p14:creationId xmlns="" xmlns:p14="http://schemas.microsoft.com/office/powerpoint/2010/main" val="222490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7" t="9776" r="3229" b="5560"/>
          <a:stretch/>
        </p:blipFill>
        <p:spPr>
          <a:xfrm>
            <a:off x="92464" y="34095"/>
            <a:ext cx="5065985" cy="3445454"/>
          </a:xfrm>
          <a:prstGeom prst="rect">
            <a:avLst/>
          </a:prstGeom>
        </p:spPr>
      </p:pic>
      <p:sp>
        <p:nvSpPr>
          <p:cNvPr id="6" name="Chmurka 5"/>
          <p:cNvSpPr/>
          <p:nvPr/>
        </p:nvSpPr>
        <p:spPr>
          <a:xfrm>
            <a:off x="6744517" y="243689"/>
            <a:ext cx="4180986" cy="2704464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/>
          </a:p>
        </p:txBody>
      </p:sp>
      <p:sp>
        <p:nvSpPr>
          <p:cNvPr id="7" name="Chmurka 6"/>
          <p:cNvSpPr/>
          <p:nvPr/>
        </p:nvSpPr>
        <p:spPr>
          <a:xfrm>
            <a:off x="6417844" y="3978345"/>
            <a:ext cx="3871215" cy="2188424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Chmurka 7"/>
          <p:cNvSpPr/>
          <p:nvPr/>
        </p:nvSpPr>
        <p:spPr>
          <a:xfrm>
            <a:off x="659736" y="3703448"/>
            <a:ext cx="4339354" cy="2556986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35134" y="4544989"/>
            <a:ext cx="3153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 </a:t>
            </a:r>
          </a:p>
          <a:p>
            <a:pPr algn="ctr"/>
            <a:r>
              <a:rPr lang="pl-PL" dirty="0" smtClean="0"/>
              <a:t>ponieważ </a:t>
            </a:r>
            <a:r>
              <a:rPr lang="pl-PL" dirty="0"/>
              <a:t>jesteście pełni dobrych wartości.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116049" y="4211709"/>
            <a:ext cx="364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NADZIEJĄ. </a:t>
            </a:r>
          </a:p>
          <a:p>
            <a:pPr algn="ctr"/>
            <a:r>
              <a:rPr lang="pl-PL" dirty="0" smtClean="0"/>
              <a:t>Dzieci </a:t>
            </a:r>
            <a:r>
              <a:rPr lang="pl-PL" dirty="0"/>
              <a:t>i młodzież </a:t>
            </a:r>
            <a:r>
              <a:rPr lang="pl-PL" dirty="0" smtClean="0"/>
              <a:t> stanowią </a:t>
            </a:r>
            <a:r>
              <a:rPr lang="pl-PL" dirty="0"/>
              <a:t>nadzieję </a:t>
            </a:r>
          </a:p>
          <a:p>
            <a:pPr algn="ctr"/>
            <a:r>
              <a:rPr lang="pl-PL" dirty="0"/>
              <a:t>na lepszy kształt otaczającej nas </a:t>
            </a:r>
            <a:r>
              <a:rPr lang="pl-PL" dirty="0" smtClean="0"/>
              <a:t>rzeczywistości.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107406" y="1025370"/>
            <a:ext cx="318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 </a:t>
            </a:r>
          </a:p>
          <a:p>
            <a:pPr algn="ctr"/>
            <a:r>
              <a:rPr lang="pl-PL" dirty="0" smtClean="0"/>
              <a:t>bo </a:t>
            </a:r>
            <a:r>
              <a:rPr lang="pl-PL" dirty="0"/>
              <a:t>młodzi ludzie </a:t>
            </a:r>
          </a:p>
          <a:p>
            <a:pPr algn="ctr"/>
            <a:r>
              <a:rPr lang="pl-PL" dirty="0"/>
              <a:t>nie popadają w przeciętność.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945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98" y="1006875"/>
            <a:ext cx="3665114" cy="2052464"/>
          </a:xfrm>
          <a:prstGeom prst="rect">
            <a:avLst/>
          </a:prstGeom>
        </p:spPr>
      </p:pic>
      <p:sp>
        <p:nvSpPr>
          <p:cNvPr id="5" name="Chmurka 4"/>
          <p:cNvSpPr/>
          <p:nvPr/>
        </p:nvSpPr>
        <p:spPr>
          <a:xfrm>
            <a:off x="238897" y="839693"/>
            <a:ext cx="3639420" cy="2758966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Chmurka 5"/>
          <p:cNvSpPr/>
          <p:nvPr/>
        </p:nvSpPr>
        <p:spPr>
          <a:xfrm>
            <a:off x="4097649" y="3838398"/>
            <a:ext cx="3902108" cy="2142273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Chmurka 6"/>
          <p:cNvSpPr/>
          <p:nvPr/>
        </p:nvSpPr>
        <p:spPr>
          <a:xfrm>
            <a:off x="7766010" y="804704"/>
            <a:ext cx="3832867" cy="2716213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0018" y="1613566"/>
            <a:ext cx="3157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 </a:t>
            </a:r>
          </a:p>
          <a:p>
            <a:pPr algn="ctr"/>
            <a:r>
              <a:rPr lang="pl-PL" dirty="0" smtClean="0"/>
              <a:t>ponieważ </a:t>
            </a:r>
            <a:r>
              <a:rPr lang="pl-PL" dirty="0"/>
              <a:t>dbacie o zdrowie swoje i rówieśników.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161426" y="1336567"/>
            <a:ext cx="3184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</a:t>
            </a:r>
          </a:p>
          <a:p>
            <a:pPr algn="ctr"/>
            <a:r>
              <a:rPr lang="pl-PL" dirty="0" smtClean="0"/>
              <a:t>ponieważ </a:t>
            </a:r>
            <a:r>
              <a:rPr lang="pl-PL" dirty="0"/>
              <a:t>dla Was </a:t>
            </a:r>
          </a:p>
          <a:p>
            <a:pPr algn="ctr"/>
            <a:r>
              <a:rPr lang="pl-PL" dirty="0"/>
              <a:t>liczy się szacunek, godność </a:t>
            </a:r>
          </a:p>
          <a:p>
            <a:pPr algn="ctr"/>
            <a:r>
              <a:rPr lang="pl-PL" dirty="0"/>
              <a:t>oraz życie bez nałogów.</a:t>
            </a: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475773" y="4377275"/>
            <a:ext cx="314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 </a:t>
            </a:r>
          </a:p>
          <a:p>
            <a:pPr algn="ctr"/>
            <a:r>
              <a:rPr lang="pl-PL" dirty="0" smtClean="0"/>
              <a:t>ponieważ </a:t>
            </a:r>
            <a:r>
              <a:rPr lang="pl-PL" dirty="0"/>
              <a:t>dbacie o planetę.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4928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4" y="264069"/>
            <a:ext cx="3228975" cy="2971800"/>
          </a:xfrm>
          <a:prstGeom prst="rect">
            <a:avLst/>
          </a:prstGeom>
        </p:spPr>
      </p:pic>
      <p:sp>
        <p:nvSpPr>
          <p:cNvPr id="5" name="Chmurka 4"/>
          <p:cNvSpPr/>
          <p:nvPr/>
        </p:nvSpPr>
        <p:spPr>
          <a:xfrm>
            <a:off x="573702" y="720413"/>
            <a:ext cx="3679075" cy="2397211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Chmurka 5"/>
          <p:cNvSpPr/>
          <p:nvPr/>
        </p:nvSpPr>
        <p:spPr>
          <a:xfrm>
            <a:off x="8128408" y="725922"/>
            <a:ext cx="3547242" cy="2284581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/>
          <p:cNvSpPr/>
          <p:nvPr/>
        </p:nvSpPr>
        <p:spPr>
          <a:xfrm>
            <a:off x="3634099" y="3344385"/>
            <a:ext cx="5452235" cy="3216053"/>
          </a:xfrm>
          <a:prstGeom prst="cloud">
            <a:avLst/>
          </a:prstGeom>
          <a:solidFill>
            <a:srgbClr val="94C2D9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912129" y="1129550"/>
            <a:ext cx="3215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</a:t>
            </a:r>
          </a:p>
          <a:p>
            <a:pPr algn="ctr"/>
            <a:r>
              <a:rPr lang="pl-PL" dirty="0" smtClean="0"/>
              <a:t>ponieważ </a:t>
            </a:r>
            <a:r>
              <a:rPr lang="pl-PL" dirty="0"/>
              <a:t>wiecie,</a:t>
            </a:r>
          </a:p>
          <a:p>
            <a:pPr algn="ctr"/>
            <a:r>
              <a:rPr lang="pl-PL" dirty="0"/>
              <a:t>jak bezpiecznie spędzać wolny czas.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99089" y="3936750"/>
            <a:ext cx="4783006" cy="20313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ponieważ Wasze serca </a:t>
            </a:r>
          </a:p>
          <a:p>
            <a:pPr algn="ctr"/>
            <a:r>
              <a:rPr lang="pl-PL" dirty="0"/>
              <a:t>są czyste i przepełnione przyjaźnią,</a:t>
            </a:r>
          </a:p>
          <a:p>
            <a:pPr algn="ctr"/>
            <a:r>
              <a:rPr lang="pl-PL" dirty="0"/>
              <a:t> miłością, szacunkiem, dobrem, </a:t>
            </a:r>
          </a:p>
          <a:p>
            <a:pPr algn="ctr"/>
            <a:r>
              <a:rPr lang="pl-PL" dirty="0"/>
              <a:t>wiarą w samego siebie, tolerancją, </a:t>
            </a:r>
          </a:p>
          <a:p>
            <a:pPr algn="ctr"/>
            <a:r>
              <a:rPr lang="pl-PL" dirty="0"/>
              <a:t>wrażliwością na potrzeby kolegi i koleżanki.</a:t>
            </a: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406644" y="1545048"/>
            <a:ext cx="319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/>
              <a:t>WY JESTEŚCIE MOJĄ NADZIEJĄ, </a:t>
            </a:r>
            <a:r>
              <a:rPr lang="pl-PL" dirty="0" smtClean="0"/>
              <a:t>wiarą i miłością.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30495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377</Words>
  <Application>Microsoft Office PowerPoint</Application>
  <PresentationFormat>Niestandardowy</PresentationFormat>
  <Paragraphs>70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WY JESTEŚCIE MOJĄ NADZIEJĄ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oskar Baranowski</dc:creator>
  <cp:lastModifiedBy>User</cp:lastModifiedBy>
  <cp:revision>10</cp:revision>
  <dcterms:created xsi:type="dcterms:W3CDTF">2021-05-10T20:16:59Z</dcterms:created>
  <dcterms:modified xsi:type="dcterms:W3CDTF">2021-05-11T16:15:10Z</dcterms:modified>
</cp:coreProperties>
</file>