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3C59F-221A-461C-829B-7DBEDF590204}" v="751" dt="2021-05-10T19:51:43.104"/>
    <p1510:client id="{A50F2C2E-0C9A-40F7-B5DD-D8E1C0ECD995}" v="2093" dt="2021-05-10T11:38:41.777"/>
    <p1510:client id="{B00F77CC-2E7A-4812-A8A7-77FBBC75B5CF}" v="33" dt="2021-05-10T19:58:03.534"/>
    <p1510:client id="{E6505AB9-9FEE-4EDA-9050-9602EBAEEFCC}" v="9" dt="2021-05-10T16:30:35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1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8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8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23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3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5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10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2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7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1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9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9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5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4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8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>
                <a:cs typeface="Calibri Light"/>
              </a:rPr>
              <a:t>Jan Paweł II</a:t>
            </a:r>
            <a:endParaRPr lang="pl-PL" sz="7200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cs typeface="Calibri"/>
              </a:rPr>
              <a:t>Polski papież </a:t>
            </a:r>
            <a:endParaRPr lang="pl-PL" dirty="0"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5DEADF5-4D40-43EE-951A-DA819550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3652838"/>
            <a:ext cx="2628900" cy="1743075"/>
          </a:xfrm>
          <a:prstGeom prst="rect">
            <a:avLst/>
          </a:prstGeom>
        </p:spPr>
      </p:pic>
      <p:pic>
        <p:nvPicPr>
          <p:cNvPr id="5" name="Obraz 5" descr="Obraz zawierający osoba, starsze&#10;&#10;Opis wygenerowany automatycznie">
            <a:extLst>
              <a:ext uri="{FF2B5EF4-FFF2-40B4-BE49-F238E27FC236}">
                <a16:creationId xmlns:a16="http://schemas.microsoft.com/office/drawing/2014/main" id="{885978DA-C967-42DB-97D3-0151800A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8" y="3433763"/>
            <a:ext cx="13716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788FF-3422-428A-927F-2EFE26D0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cs typeface="Calibri Light"/>
              </a:rPr>
              <a:t>Życie w młodości: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69CBA-C5E6-4B00-A559-352B7D88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3200" dirty="0">
                <a:cs typeface="Calibri"/>
              </a:rPr>
              <a:t>Karol Wojtyła urodził się 18 maja 1920 roku w Wadowicach. Jako mały chłopiec uwielbiał grać w piłkę nożną, przeważnie na bramce oraz jeździć na nartach. Gdy miał 9 lat zmarła jego matka. Trzy </a:t>
            </a:r>
            <a:r>
              <a:rPr lang="pl-PL" sz="3200">
                <a:cs typeface="Calibri"/>
              </a:rPr>
              <a:t>lata później zmarł również jego brat.</a:t>
            </a:r>
            <a:endParaRPr lang="pl-PL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88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822514-5373-47B3-88DA-1F096517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cs typeface="Calibri Light" panose="020F0302020204030204"/>
              </a:rPr>
              <a:t>Studia i wojna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583AF-349F-4868-A893-6B22B732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994"/>
            <a:ext cx="10515600" cy="36748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3200" dirty="0">
                <a:cs typeface="Calibri"/>
              </a:rPr>
              <a:t>14 maja 1938 roku Karol Wojtyła zdał maturę z oceną celującą. Wybrał studia polonistyczne na Wydziale Filozoficznym </a:t>
            </a:r>
            <a:r>
              <a:rPr lang="pl-PL" sz="3200">
                <a:cs typeface="Calibri"/>
              </a:rPr>
              <a:t>Uniwersytetu Jagiellońskiego i rozpoczął je na początku </a:t>
            </a:r>
            <a:r>
              <a:rPr lang="pl-PL" sz="3200" dirty="0">
                <a:cs typeface="Calibri"/>
              </a:rPr>
              <a:t>października 1938. </a:t>
            </a:r>
            <a:r>
              <a:rPr lang="pl-PL" sz="3200" dirty="0">
                <a:ea typeface="+mn-lt"/>
                <a:cs typeface="+mn-lt"/>
              </a:rPr>
              <a:t>W pierwszym roku studiów przeprowadził się wraz z ojcem</a:t>
            </a:r>
            <a:r>
              <a:rPr lang="pl-PL" sz="3200" dirty="0">
                <a:cs typeface="Calibri"/>
              </a:rPr>
              <a:t> do rodzinnego domu w Krakowie. </a:t>
            </a:r>
            <a:r>
              <a:rPr lang="pl-PL" sz="3200" dirty="0">
                <a:ea typeface="+mn-lt"/>
                <a:cs typeface="+mn-lt"/>
              </a:rPr>
              <a:t>Od października 1938 do lutego 1941 studiował, uczęszczał na spotkania grupy literackiej, a także tworzył poezję</a:t>
            </a:r>
            <a:r>
              <a:rPr lang="pl-PL" sz="3200" dirty="0">
                <a:cs typeface="Calibri"/>
              </a:rPr>
              <a:t>.</a:t>
            </a:r>
            <a:r>
              <a:rPr lang="pl-PL" sz="3200" dirty="0">
                <a:ea typeface="+mn-lt"/>
                <a:cs typeface="+mn-lt"/>
              </a:rPr>
              <a:t>18 lutego 1941 po długiej chorobie zmarł jego ojciec</a:t>
            </a:r>
            <a:r>
              <a:rPr lang="pl-PL" sz="3200" dirty="0">
                <a:cs typeface="Calibri"/>
              </a:rPr>
              <a:t> i Karol Wojtyła stał się sierotą. </a:t>
            </a:r>
            <a:r>
              <a:rPr lang="pl-PL" sz="3200" dirty="0">
                <a:ea typeface="+mn-lt"/>
                <a:cs typeface="+mn-lt"/>
              </a:rPr>
              <a:t>Wojna odebrała mu możliwość kontynuowania studiów, zaczął więc pracować.</a:t>
            </a:r>
            <a:endParaRPr lang="pl-PL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15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28893-A5AE-437D-BDE2-E50FE9F7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cs typeface="Calibri Light" panose="020F0302020204030204"/>
              </a:rPr>
              <a:t>Kapłaństwo, biskupstwo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5EA11-E436-43B0-BA57-AA55F48E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842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l-PL" sz="3000" dirty="0"/>
              <a:t>1</a:t>
            </a:r>
            <a:r>
              <a:rPr lang="pl-PL" sz="3000" dirty="0">
                <a:ea typeface="+mn-lt"/>
                <a:cs typeface="+mn-lt"/>
              </a:rPr>
              <a:t> listopada 1946 Karol Wojtyła został księdzem. 4 lipca 1958 roku został biskupem tytularnym oraz biskupem pomocniczym Krakowa, a 28 września 1958 biskupem.Na okres biskupstwa Karola Wojtyły przypadły także obrady II soboru watykańskiego, w których aktywnie uczestniczył. Już w tym okresie bardzo dużo czasu poświęcał na podróże zagraniczne w celach ewangelizacyjnych i religijnych. W 1963 odbył pielgrzymkę do </a:t>
            </a:r>
            <a:r>
              <a:rPr lang="pl-PL" sz="3000">
                <a:ea typeface="+mn-lt"/>
                <a:cs typeface="+mn-lt"/>
              </a:rPr>
              <a:t>Ziemi Świętej.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22443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F7A6A-53C5-4437-B98C-1AE8AC06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Karol Wojtyła jako kardynał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893B1D-3D1F-4A58-A12E-25E4A2D6A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3200" dirty="0">
                <a:ea typeface="+mn-lt"/>
                <a:cs typeface="+mn-lt"/>
              </a:rPr>
              <a:t>Podczas konsystorza z 26 czerwca 1967 został nominowany kardynałem. 28 czerwca 1967 otrzymał w kaplicy Sykstyńskiej od papieża Pawła VI czerwony biret. W 1965 otworzył proces beatyfikacyjny siostry Faustyny Kowalskiej. Jeździł na Podhale i w Tatry. Pomimo obowiązków duszpasterskich systematycznie prowadził wykłady na Katolickim Uniwersytecie Lubelskim, kształtując tam swą szkołę badawczą z zakresu etyki.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8196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0CA05E-E052-4698-AB4F-E78A207A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Pontyfikat Jana Pawła II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C2EFD3-9EE2-456D-9BB5-96D186E1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04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l-PL" sz="2600" dirty="0">
                <a:ea typeface="+mn-lt"/>
                <a:cs typeface="+mn-lt"/>
              </a:rPr>
              <a:t>Głównym wykładnikiem pontyfikatu Karola Wojtyły były pielgrzymki. Udawał się na nie 104 razy, a swoją pierwszą odbył w styczniu 1979 do Meksyku.13 maja 1981, podczas audiencji generalnej na placu św. Piotra w Rzymie o godzinie 17:19, Jan Paweł II został postrzelony przez tureckiego zamachowca Mehmeta Alego Agcę. Papież dwa lata po tym wydarzeniu odwiedził zamachowca w więzieniu i przebaczył, chociaż do zdrowia już nie wrócił. Jan Paweł II zadbał także o reformę Kościoła. Pod koniec lat 80. zreformował Kurię Rzymską, a w 1992 wydał nowy Katechizm Kościoła Katolickiego. Zmarł 2 kwietnia 2005 roku.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1138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1ABDC2-7F63-4DAD-98AC-4C6886C4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C32411-2C0E-45C2-AFE7-6B16239E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800" dirty="0"/>
              <a:t>Jan Paweł II bardzo lubił dzieci. Jego pontyfikat trwał ponad 26 lat. W 2014 roku został Świętym. Jest patronem naszej szkoły.</a:t>
            </a:r>
            <a:endParaRPr lang="pl-PL" dirty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F1C5EB01-38B9-400F-955E-A2D56780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3957638"/>
            <a:ext cx="30003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74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Organic</vt:lpstr>
      <vt:lpstr>Jan Paweł II</vt:lpstr>
      <vt:lpstr>Życie w młodości:</vt:lpstr>
      <vt:lpstr>Studia i wojna</vt:lpstr>
      <vt:lpstr>Kapłaństwo, biskupstwo</vt:lpstr>
      <vt:lpstr>Karol Wojtyła jako kardynał</vt:lpstr>
      <vt:lpstr>Pontyfikat Jana Pawła II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444</cp:revision>
  <dcterms:created xsi:type="dcterms:W3CDTF">2021-05-10T07:54:10Z</dcterms:created>
  <dcterms:modified xsi:type="dcterms:W3CDTF">2021-05-10T19:58:07Z</dcterms:modified>
</cp:coreProperties>
</file>