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3BE83B-CC82-4230-95A6-9FE9A9690FA2}" v="686" dt="2021-10-06T18:51:19.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 Banaszczyk" userId="eb1e8cb66492f973" providerId="Windows Live" clId="Web-{EA3BE83B-CC82-4230-95A6-9FE9A9690FA2}"/>
    <pc:docChg chg="addSld modSld">
      <pc:chgData name="Marcel Banaszczyk" userId="eb1e8cb66492f973" providerId="Windows Live" clId="Web-{EA3BE83B-CC82-4230-95A6-9FE9A9690FA2}" dt="2021-10-06T18:51:33.257" v="486"/>
      <pc:docMkLst>
        <pc:docMk/>
      </pc:docMkLst>
      <pc:sldChg chg="addSp delSp modSp mod setBg">
        <pc:chgData name="Marcel Banaszczyk" userId="eb1e8cb66492f973" providerId="Windows Live" clId="Web-{EA3BE83B-CC82-4230-95A6-9FE9A9690FA2}" dt="2021-10-06T18:04:12.728" v="27" actId="20577"/>
        <pc:sldMkLst>
          <pc:docMk/>
          <pc:sldMk cId="650317164" sldId="256"/>
        </pc:sldMkLst>
        <pc:spChg chg="del mod">
          <ac:chgData name="Marcel Banaszczyk" userId="eb1e8cb66492f973" providerId="Windows Live" clId="Web-{EA3BE83B-CC82-4230-95A6-9FE9A9690FA2}" dt="2021-10-06T18:00:50.019" v="2"/>
          <ac:spMkLst>
            <pc:docMk/>
            <pc:sldMk cId="650317164" sldId="256"/>
            <ac:spMk id="2" creationId="{00000000-0000-0000-0000-000000000000}"/>
          </ac:spMkLst>
        </pc:spChg>
        <pc:spChg chg="del">
          <ac:chgData name="Marcel Banaszczyk" userId="eb1e8cb66492f973" providerId="Windows Live" clId="Web-{EA3BE83B-CC82-4230-95A6-9FE9A9690FA2}" dt="2021-10-06T18:00:52.097" v="3"/>
          <ac:spMkLst>
            <pc:docMk/>
            <pc:sldMk cId="650317164" sldId="256"/>
            <ac:spMk id="3" creationId="{00000000-0000-0000-0000-000000000000}"/>
          </ac:spMkLst>
        </pc:spChg>
        <pc:spChg chg="add mod ord">
          <ac:chgData name="Marcel Banaszczyk" userId="eb1e8cb66492f973" providerId="Windows Live" clId="Web-{EA3BE83B-CC82-4230-95A6-9FE9A9690FA2}" dt="2021-10-06T18:04:12.728" v="27" actId="20577"/>
          <ac:spMkLst>
            <pc:docMk/>
            <pc:sldMk cId="650317164" sldId="256"/>
            <ac:spMk id="4" creationId="{513D4E79-B2E4-4422-80B7-F5B343749B2F}"/>
          </ac:spMkLst>
        </pc:spChg>
        <pc:spChg chg="add">
          <ac:chgData name="Marcel Banaszczyk" userId="eb1e8cb66492f973" providerId="Windows Live" clId="Web-{EA3BE83B-CC82-4230-95A6-9FE9A9690FA2}" dt="2021-10-06T18:03:59.180" v="26"/>
          <ac:spMkLst>
            <pc:docMk/>
            <pc:sldMk cId="650317164" sldId="256"/>
            <ac:spMk id="10" creationId="{E91DC736-0EF8-4F87-9146-EBF1D2EE4D3D}"/>
          </ac:spMkLst>
        </pc:spChg>
        <pc:spChg chg="add">
          <ac:chgData name="Marcel Banaszczyk" userId="eb1e8cb66492f973" providerId="Windows Live" clId="Web-{EA3BE83B-CC82-4230-95A6-9FE9A9690FA2}" dt="2021-10-06T18:03:59.180" v="26"/>
          <ac:spMkLst>
            <pc:docMk/>
            <pc:sldMk cId="650317164" sldId="256"/>
            <ac:spMk id="12" creationId="{097CD68E-23E3-4007-8847-CD0944C4F7BE}"/>
          </ac:spMkLst>
        </pc:spChg>
        <pc:spChg chg="add">
          <ac:chgData name="Marcel Banaszczyk" userId="eb1e8cb66492f973" providerId="Windows Live" clId="Web-{EA3BE83B-CC82-4230-95A6-9FE9A9690FA2}" dt="2021-10-06T18:03:59.180" v="26"/>
          <ac:spMkLst>
            <pc:docMk/>
            <pc:sldMk cId="650317164" sldId="256"/>
            <ac:spMk id="14" creationId="{AF2F604E-43BE-4DC3-B983-E071523364F8}"/>
          </ac:spMkLst>
        </pc:spChg>
        <pc:spChg chg="add">
          <ac:chgData name="Marcel Banaszczyk" userId="eb1e8cb66492f973" providerId="Windows Live" clId="Web-{EA3BE83B-CC82-4230-95A6-9FE9A9690FA2}" dt="2021-10-06T18:03:59.180" v="26"/>
          <ac:spMkLst>
            <pc:docMk/>
            <pc:sldMk cId="650317164" sldId="256"/>
            <ac:spMk id="16" creationId="{08C9B587-E65E-4B52-B37C-ABEBB6E87928}"/>
          </ac:spMkLst>
        </pc:spChg>
        <pc:picChg chg="add mod">
          <ac:chgData name="Marcel Banaszczyk" userId="eb1e8cb66492f973" providerId="Windows Live" clId="Web-{EA3BE83B-CC82-4230-95A6-9FE9A9690FA2}" dt="2021-10-06T18:03:59.180" v="26"/>
          <ac:picMkLst>
            <pc:docMk/>
            <pc:sldMk cId="650317164" sldId="256"/>
            <ac:picMk id="5" creationId="{C2BCF80F-4187-4C88-A563-317FF450C5CF}"/>
          </ac:picMkLst>
        </pc:picChg>
      </pc:sldChg>
      <pc:sldChg chg="addSp delSp modSp new mod setBg setClrOvrMap">
        <pc:chgData name="Marcel Banaszczyk" userId="eb1e8cb66492f973" providerId="Windows Live" clId="Web-{EA3BE83B-CC82-4230-95A6-9FE9A9690FA2}" dt="2021-10-06T18:09:00.329" v="101" actId="20577"/>
        <pc:sldMkLst>
          <pc:docMk/>
          <pc:sldMk cId="2512642698" sldId="257"/>
        </pc:sldMkLst>
        <pc:spChg chg="del">
          <ac:chgData name="Marcel Banaszczyk" userId="eb1e8cb66492f973" providerId="Windows Live" clId="Web-{EA3BE83B-CC82-4230-95A6-9FE9A9690FA2}" dt="2021-10-06T18:05:03.651" v="30"/>
          <ac:spMkLst>
            <pc:docMk/>
            <pc:sldMk cId="2512642698" sldId="257"/>
            <ac:spMk id="2" creationId="{41977023-E4FC-49D6-95DA-E7DF50871EA1}"/>
          </ac:spMkLst>
        </pc:spChg>
        <pc:spChg chg="del">
          <ac:chgData name="Marcel Banaszczyk" userId="eb1e8cb66492f973" providerId="Windows Live" clId="Web-{EA3BE83B-CC82-4230-95A6-9FE9A9690FA2}" dt="2021-10-06T18:04:59.416" v="29"/>
          <ac:spMkLst>
            <pc:docMk/>
            <pc:sldMk cId="2512642698" sldId="257"/>
            <ac:spMk id="3" creationId="{2887D182-CAFD-4051-9335-05520CFDE015}"/>
          </ac:spMkLst>
        </pc:spChg>
        <pc:spChg chg="add mod ord">
          <ac:chgData name="Marcel Banaszczyk" userId="eb1e8cb66492f973" providerId="Windows Live" clId="Web-{EA3BE83B-CC82-4230-95A6-9FE9A9690FA2}" dt="2021-10-06T18:08:03.437" v="86"/>
          <ac:spMkLst>
            <pc:docMk/>
            <pc:sldMk cId="2512642698" sldId="257"/>
            <ac:spMk id="4" creationId="{6D01C2A3-1908-4198-8F3D-9E2A09B2FBBE}"/>
          </ac:spMkLst>
        </pc:spChg>
        <pc:spChg chg="add mod ord">
          <ac:chgData name="Marcel Banaszczyk" userId="eb1e8cb66492f973" providerId="Windows Live" clId="Web-{EA3BE83B-CC82-4230-95A6-9FE9A9690FA2}" dt="2021-10-06T18:09:00.329" v="101" actId="20577"/>
          <ac:spMkLst>
            <pc:docMk/>
            <pc:sldMk cId="2512642698" sldId="257"/>
            <ac:spMk id="5" creationId="{85F334AF-0923-42F8-932C-EFB0681EBCFE}"/>
          </ac:spMkLst>
        </pc:spChg>
        <pc:spChg chg="add del">
          <ac:chgData name="Marcel Banaszczyk" userId="eb1e8cb66492f973" providerId="Windows Live" clId="Web-{EA3BE83B-CC82-4230-95A6-9FE9A9690FA2}" dt="2021-10-06T18:08:57.641" v="100"/>
          <ac:spMkLst>
            <pc:docMk/>
            <pc:sldMk cId="2512642698" sldId="257"/>
            <ac:spMk id="11" creationId="{56C20283-73E0-40EC-8AD8-057F581F64C2}"/>
          </ac:spMkLst>
        </pc:spChg>
        <pc:spChg chg="add del">
          <ac:chgData name="Marcel Banaszczyk" userId="eb1e8cb66492f973" providerId="Windows Live" clId="Web-{EA3BE83B-CC82-4230-95A6-9FE9A9690FA2}" dt="2021-10-06T18:08:57.641" v="100"/>
          <ac:spMkLst>
            <pc:docMk/>
            <pc:sldMk cId="2512642698" sldId="257"/>
            <ac:spMk id="13" creationId="{3FCC729B-E528-40C3-82D3-BA4375575E87}"/>
          </ac:spMkLst>
        </pc:spChg>
        <pc:spChg chg="add del">
          <ac:chgData name="Marcel Banaszczyk" userId="eb1e8cb66492f973" providerId="Windows Live" clId="Web-{EA3BE83B-CC82-4230-95A6-9FE9A9690FA2}" dt="2021-10-06T18:08:57.641" v="100"/>
          <ac:spMkLst>
            <pc:docMk/>
            <pc:sldMk cId="2512642698" sldId="257"/>
            <ac:spMk id="15" creationId="{58F1FB8D-1842-4A04-998D-6CF047AB2790}"/>
          </ac:spMkLst>
        </pc:spChg>
        <pc:spChg chg="add del">
          <ac:chgData name="Marcel Banaszczyk" userId="eb1e8cb66492f973" providerId="Windows Live" clId="Web-{EA3BE83B-CC82-4230-95A6-9FE9A9690FA2}" dt="2021-10-06T18:08:53.032" v="97"/>
          <ac:spMkLst>
            <pc:docMk/>
            <pc:sldMk cId="2512642698" sldId="257"/>
            <ac:spMk id="17" creationId="{CF62D2A7-8207-488C-9F46-316BA81A16C8}"/>
          </ac:spMkLst>
        </pc:spChg>
        <pc:spChg chg="add">
          <ac:chgData name="Marcel Banaszczyk" userId="eb1e8cb66492f973" providerId="Windows Live" clId="Web-{EA3BE83B-CC82-4230-95A6-9FE9A9690FA2}" dt="2021-10-06T18:08:57.641" v="100"/>
          <ac:spMkLst>
            <pc:docMk/>
            <pc:sldMk cId="2512642698" sldId="257"/>
            <ac:spMk id="18" creationId="{56C20283-73E0-40EC-8AD8-057F581F64C2}"/>
          </ac:spMkLst>
        </pc:spChg>
        <pc:spChg chg="add">
          <ac:chgData name="Marcel Banaszczyk" userId="eb1e8cb66492f973" providerId="Windows Live" clId="Web-{EA3BE83B-CC82-4230-95A6-9FE9A9690FA2}" dt="2021-10-06T18:08:57.641" v="100"/>
          <ac:spMkLst>
            <pc:docMk/>
            <pc:sldMk cId="2512642698" sldId="257"/>
            <ac:spMk id="19" creationId="{3FCC729B-E528-40C3-82D3-BA4375575E87}"/>
          </ac:spMkLst>
        </pc:spChg>
        <pc:spChg chg="add del">
          <ac:chgData name="Marcel Banaszczyk" userId="eb1e8cb66492f973" providerId="Windows Live" clId="Web-{EA3BE83B-CC82-4230-95A6-9FE9A9690FA2}" dt="2021-10-06T18:08:46.094" v="95"/>
          <ac:spMkLst>
            <pc:docMk/>
            <pc:sldMk cId="2512642698" sldId="257"/>
            <ac:spMk id="20" creationId="{56C20283-73E0-40EC-8AD8-057F581F64C2}"/>
          </ac:spMkLst>
        </pc:spChg>
        <pc:spChg chg="add">
          <ac:chgData name="Marcel Banaszczyk" userId="eb1e8cb66492f973" providerId="Windows Live" clId="Web-{EA3BE83B-CC82-4230-95A6-9FE9A9690FA2}" dt="2021-10-06T18:08:57.641" v="100"/>
          <ac:spMkLst>
            <pc:docMk/>
            <pc:sldMk cId="2512642698" sldId="257"/>
            <ac:spMk id="21" creationId="{58F1FB8D-1842-4A04-998D-6CF047AB2790}"/>
          </ac:spMkLst>
        </pc:spChg>
        <pc:spChg chg="add del">
          <ac:chgData name="Marcel Banaszczyk" userId="eb1e8cb66492f973" providerId="Windows Live" clId="Web-{EA3BE83B-CC82-4230-95A6-9FE9A9690FA2}" dt="2021-10-06T18:08:46.094" v="95"/>
          <ac:spMkLst>
            <pc:docMk/>
            <pc:sldMk cId="2512642698" sldId="257"/>
            <ac:spMk id="22" creationId="{3FCC729B-E528-40C3-82D3-BA4375575E87}"/>
          </ac:spMkLst>
        </pc:spChg>
        <pc:spChg chg="add del">
          <ac:chgData name="Marcel Banaszczyk" userId="eb1e8cb66492f973" providerId="Windows Live" clId="Web-{EA3BE83B-CC82-4230-95A6-9FE9A9690FA2}" dt="2021-10-06T18:08:46.094" v="95"/>
          <ac:spMkLst>
            <pc:docMk/>
            <pc:sldMk cId="2512642698" sldId="257"/>
            <ac:spMk id="24" creationId="{58F1FB8D-1842-4A04-998D-6CF047AB2790}"/>
          </ac:spMkLst>
        </pc:spChg>
        <pc:picChg chg="add mod">
          <ac:chgData name="Marcel Banaszczyk" userId="eb1e8cb66492f973" providerId="Windows Live" clId="Web-{EA3BE83B-CC82-4230-95A6-9FE9A9690FA2}" dt="2021-10-06T18:08:57.626" v="99"/>
          <ac:picMkLst>
            <pc:docMk/>
            <pc:sldMk cId="2512642698" sldId="257"/>
            <ac:picMk id="6" creationId="{C49BB280-2CEE-4CEB-8524-06AD57EB032E}"/>
          </ac:picMkLst>
        </pc:picChg>
      </pc:sldChg>
      <pc:sldChg chg="addSp delSp modSp new mod setBg setClrOvrMap">
        <pc:chgData name="Marcel Banaszczyk" userId="eb1e8cb66492f973" providerId="Windows Live" clId="Web-{EA3BE83B-CC82-4230-95A6-9FE9A9690FA2}" dt="2021-10-06T18:12:31.038" v="130"/>
        <pc:sldMkLst>
          <pc:docMk/>
          <pc:sldMk cId="3404049047" sldId="258"/>
        </pc:sldMkLst>
        <pc:spChg chg="del">
          <ac:chgData name="Marcel Banaszczyk" userId="eb1e8cb66492f973" providerId="Windows Live" clId="Web-{EA3BE83B-CC82-4230-95A6-9FE9A9690FA2}" dt="2021-10-06T18:09:42.861" v="103"/>
          <ac:spMkLst>
            <pc:docMk/>
            <pc:sldMk cId="3404049047" sldId="258"/>
            <ac:spMk id="2" creationId="{14E00006-03A1-4DF4-BC2A-C6CCA70550A3}"/>
          </ac:spMkLst>
        </pc:spChg>
        <pc:spChg chg="del">
          <ac:chgData name="Marcel Banaszczyk" userId="eb1e8cb66492f973" providerId="Windows Live" clId="Web-{EA3BE83B-CC82-4230-95A6-9FE9A9690FA2}" dt="2021-10-06T18:09:44.299" v="104"/>
          <ac:spMkLst>
            <pc:docMk/>
            <pc:sldMk cId="3404049047" sldId="258"/>
            <ac:spMk id="3" creationId="{80B89914-38CA-4637-A06D-5CD4B0AE980A}"/>
          </ac:spMkLst>
        </pc:spChg>
        <pc:spChg chg="add mod ord">
          <ac:chgData name="Marcel Banaszczyk" userId="eb1e8cb66492f973" providerId="Windows Live" clId="Web-{EA3BE83B-CC82-4230-95A6-9FE9A9690FA2}" dt="2021-10-06T18:12:31.038" v="130"/>
          <ac:spMkLst>
            <pc:docMk/>
            <pc:sldMk cId="3404049047" sldId="258"/>
            <ac:spMk id="4" creationId="{11CCD9DE-A50C-4AA0-AF4D-0B4AFED75422}"/>
          </ac:spMkLst>
        </pc:spChg>
        <pc:spChg chg="add del">
          <ac:chgData name="Marcel Banaszczyk" userId="eb1e8cb66492f973" providerId="Windows Live" clId="Web-{EA3BE83B-CC82-4230-95A6-9FE9A9690FA2}" dt="2021-10-06T18:12:31.038" v="130"/>
          <ac:spMkLst>
            <pc:docMk/>
            <pc:sldMk cId="3404049047" sldId="258"/>
            <ac:spMk id="7" creationId="{9AA72BD9-2C5A-4EDC-931F-5AA08EACA0F3}"/>
          </ac:spMkLst>
        </pc:spChg>
        <pc:spChg chg="add del">
          <ac:chgData name="Marcel Banaszczyk" userId="eb1e8cb66492f973" providerId="Windows Live" clId="Web-{EA3BE83B-CC82-4230-95A6-9FE9A9690FA2}" dt="2021-10-06T18:12:31.038" v="130"/>
          <ac:spMkLst>
            <pc:docMk/>
            <pc:sldMk cId="3404049047" sldId="258"/>
            <ac:spMk id="8" creationId="{DD3981AC-7B61-4947-BCF3-F7AA7FA385B9}"/>
          </ac:spMkLst>
        </pc:spChg>
        <pc:spChg chg="add del">
          <ac:chgData name="Marcel Banaszczyk" userId="eb1e8cb66492f973" providerId="Windows Live" clId="Web-{EA3BE83B-CC82-4230-95A6-9FE9A9690FA2}" dt="2021-10-06T18:12:31.038" v="130"/>
          <ac:spMkLst>
            <pc:docMk/>
            <pc:sldMk cId="3404049047" sldId="258"/>
            <ac:spMk id="9" creationId="{55D4142C-5077-457F-A6AD-3FECFDB39685}"/>
          </ac:spMkLst>
        </pc:spChg>
        <pc:spChg chg="add del">
          <ac:chgData name="Marcel Banaszczyk" userId="eb1e8cb66492f973" providerId="Windows Live" clId="Web-{EA3BE83B-CC82-4230-95A6-9FE9A9690FA2}" dt="2021-10-06T18:12:07.209" v="124"/>
          <ac:spMkLst>
            <pc:docMk/>
            <pc:sldMk cId="3404049047" sldId="258"/>
            <ac:spMk id="10" creationId="{56C20283-73E0-40EC-8AD8-057F581F64C2}"/>
          </ac:spMkLst>
        </pc:spChg>
        <pc:spChg chg="add del">
          <ac:chgData name="Marcel Banaszczyk" userId="eb1e8cb66492f973" providerId="Windows Live" clId="Web-{EA3BE83B-CC82-4230-95A6-9FE9A9690FA2}" dt="2021-10-06T18:12:07.209" v="124"/>
          <ac:spMkLst>
            <pc:docMk/>
            <pc:sldMk cId="3404049047" sldId="258"/>
            <ac:spMk id="12" creationId="{3FCC729B-E528-40C3-82D3-BA4375575E87}"/>
          </ac:spMkLst>
        </pc:spChg>
        <pc:spChg chg="add del">
          <ac:chgData name="Marcel Banaszczyk" userId="eb1e8cb66492f973" providerId="Windows Live" clId="Web-{EA3BE83B-CC82-4230-95A6-9FE9A9690FA2}" dt="2021-10-06T18:12:07.209" v="124"/>
          <ac:spMkLst>
            <pc:docMk/>
            <pc:sldMk cId="3404049047" sldId="258"/>
            <ac:spMk id="14" creationId="{58F1FB8D-1842-4A04-998D-6CF047AB2790}"/>
          </ac:spMkLst>
        </pc:spChg>
        <pc:spChg chg="add del">
          <ac:chgData name="Marcel Banaszczyk" userId="eb1e8cb66492f973" providerId="Windows Live" clId="Web-{EA3BE83B-CC82-4230-95A6-9FE9A9690FA2}" dt="2021-10-06T18:12:31.038" v="130"/>
          <ac:spMkLst>
            <pc:docMk/>
            <pc:sldMk cId="3404049047" sldId="258"/>
            <ac:spMk id="16" creationId="{7A5F0580-5EE9-419F-96EE-B6529EF6E7D0}"/>
          </ac:spMkLst>
        </pc:spChg>
        <pc:spChg chg="add">
          <ac:chgData name="Marcel Banaszczyk" userId="eb1e8cb66492f973" providerId="Windows Live" clId="Web-{EA3BE83B-CC82-4230-95A6-9FE9A9690FA2}" dt="2021-10-06T18:12:31.038" v="130"/>
          <ac:spMkLst>
            <pc:docMk/>
            <pc:sldMk cId="3404049047" sldId="258"/>
            <ac:spMk id="21" creationId="{8F23F8A3-8FD7-4779-8323-FDC26BE99889}"/>
          </ac:spMkLst>
        </pc:spChg>
        <pc:spChg chg="add">
          <ac:chgData name="Marcel Banaszczyk" userId="eb1e8cb66492f973" providerId="Windows Live" clId="Web-{EA3BE83B-CC82-4230-95A6-9FE9A9690FA2}" dt="2021-10-06T18:12:31.038" v="130"/>
          <ac:spMkLst>
            <pc:docMk/>
            <pc:sldMk cId="3404049047" sldId="258"/>
            <ac:spMk id="23" creationId="{F605C4CC-A25C-416F-8333-7CB7DC97D870}"/>
          </ac:spMkLst>
        </pc:spChg>
        <pc:picChg chg="add mod">
          <ac:chgData name="Marcel Banaszczyk" userId="eb1e8cb66492f973" providerId="Windows Live" clId="Web-{EA3BE83B-CC82-4230-95A6-9FE9A9690FA2}" dt="2021-10-06T18:12:31.038" v="130"/>
          <ac:picMkLst>
            <pc:docMk/>
            <pc:sldMk cId="3404049047" sldId="258"/>
            <ac:picMk id="5" creationId="{51B4252B-744B-4821-8485-EC2FE5F37A28}"/>
          </ac:picMkLst>
        </pc:picChg>
      </pc:sldChg>
      <pc:sldChg chg="addSp delSp modSp new mod setBg setClrOvrMap">
        <pc:chgData name="Marcel Banaszczyk" userId="eb1e8cb66492f973" providerId="Windows Live" clId="Web-{EA3BE83B-CC82-4230-95A6-9FE9A9690FA2}" dt="2021-10-06T18:15:03.448" v="176" actId="20577"/>
        <pc:sldMkLst>
          <pc:docMk/>
          <pc:sldMk cId="1321949563" sldId="259"/>
        </pc:sldMkLst>
        <pc:spChg chg="del">
          <ac:chgData name="Marcel Banaszczyk" userId="eb1e8cb66492f973" providerId="Windows Live" clId="Web-{EA3BE83B-CC82-4230-95A6-9FE9A9690FA2}" dt="2021-10-06T18:12:43.194" v="132"/>
          <ac:spMkLst>
            <pc:docMk/>
            <pc:sldMk cId="1321949563" sldId="259"/>
            <ac:spMk id="2" creationId="{8E3761A3-B2C0-428D-86F0-94FAD0130707}"/>
          </ac:spMkLst>
        </pc:spChg>
        <pc:spChg chg="del">
          <ac:chgData name="Marcel Banaszczyk" userId="eb1e8cb66492f973" providerId="Windows Live" clId="Web-{EA3BE83B-CC82-4230-95A6-9FE9A9690FA2}" dt="2021-10-06T18:12:45.366" v="133"/>
          <ac:spMkLst>
            <pc:docMk/>
            <pc:sldMk cId="1321949563" sldId="259"/>
            <ac:spMk id="3" creationId="{900C3CBF-DEBF-44D3-B289-39A91B8D9973}"/>
          </ac:spMkLst>
        </pc:spChg>
        <pc:spChg chg="add mod ord">
          <ac:chgData name="Marcel Banaszczyk" userId="eb1e8cb66492f973" providerId="Windows Live" clId="Web-{EA3BE83B-CC82-4230-95A6-9FE9A9690FA2}" dt="2021-10-06T18:15:03.448" v="176" actId="20577"/>
          <ac:spMkLst>
            <pc:docMk/>
            <pc:sldMk cId="1321949563" sldId="259"/>
            <ac:spMk id="4" creationId="{BF7D4C99-8E07-4CAF-B24E-625CD40856A6}"/>
          </ac:spMkLst>
        </pc:spChg>
        <pc:spChg chg="add del">
          <ac:chgData name="Marcel Banaszczyk" userId="eb1e8cb66492f973" providerId="Windows Live" clId="Web-{EA3BE83B-CC82-4230-95A6-9FE9A9690FA2}" dt="2021-10-06T18:14:59.307" v="174"/>
          <ac:spMkLst>
            <pc:docMk/>
            <pc:sldMk cId="1321949563" sldId="259"/>
            <ac:spMk id="10" creationId="{9B76D444-2756-434F-AE61-96D69830C13E}"/>
          </ac:spMkLst>
        </pc:spChg>
        <pc:spChg chg="add del">
          <ac:chgData name="Marcel Banaszczyk" userId="eb1e8cb66492f973" providerId="Windows Live" clId="Web-{EA3BE83B-CC82-4230-95A6-9FE9A9690FA2}" dt="2021-10-06T18:14:59.307" v="174"/>
          <ac:spMkLst>
            <pc:docMk/>
            <pc:sldMk cId="1321949563" sldId="259"/>
            <ac:spMk id="12" creationId="{0AF80B57-54E2-4D01-8731-3F38B0C56C95}"/>
          </ac:spMkLst>
        </pc:spChg>
        <pc:picChg chg="add mod">
          <ac:chgData name="Marcel Banaszczyk" userId="eb1e8cb66492f973" providerId="Windows Live" clId="Web-{EA3BE83B-CC82-4230-95A6-9FE9A9690FA2}" dt="2021-10-06T18:14:59.323" v="175"/>
          <ac:picMkLst>
            <pc:docMk/>
            <pc:sldMk cId="1321949563" sldId="259"/>
            <ac:picMk id="5" creationId="{243127B1-DF84-4623-AB87-F3083A5268FD}"/>
          </ac:picMkLst>
        </pc:picChg>
      </pc:sldChg>
      <pc:sldChg chg="addSp delSp modSp new mod setBg setClrOvrMap">
        <pc:chgData name="Marcel Banaszczyk" userId="eb1e8cb66492f973" providerId="Windows Live" clId="Web-{EA3BE83B-CC82-4230-95A6-9FE9A9690FA2}" dt="2021-10-06T18:20:15.737" v="229" actId="20577"/>
        <pc:sldMkLst>
          <pc:docMk/>
          <pc:sldMk cId="2623714513" sldId="260"/>
        </pc:sldMkLst>
        <pc:spChg chg="del">
          <ac:chgData name="Marcel Banaszczyk" userId="eb1e8cb66492f973" providerId="Windows Live" clId="Web-{EA3BE83B-CC82-4230-95A6-9FE9A9690FA2}" dt="2021-10-06T18:15:21.011" v="178"/>
          <ac:spMkLst>
            <pc:docMk/>
            <pc:sldMk cId="2623714513" sldId="260"/>
            <ac:spMk id="2" creationId="{2385DC08-2221-4186-BCD2-897B10DBFBDE}"/>
          </ac:spMkLst>
        </pc:spChg>
        <pc:spChg chg="del">
          <ac:chgData name="Marcel Banaszczyk" userId="eb1e8cb66492f973" providerId="Windows Live" clId="Web-{EA3BE83B-CC82-4230-95A6-9FE9A9690FA2}" dt="2021-10-06T18:15:24.464" v="179"/>
          <ac:spMkLst>
            <pc:docMk/>
            <pc:sldMk cId="2623714513" sldId="260"/>
            <ac:spMk id="3" creationId="{13ECB7A8-7D72-4B54-B578-76DC4C7FF2B3}"/>
          </ac:spMkLst>
        </pc:spChg>
        <pc:spChg chg="add mod ord">
          <ac:chgData name="Marcel Banaszczyk" userId="eb1e8cb66492f973" providerId="Windows Live" clId="Web-{EA3BE83B-CC82-4230-95A6-9FE9A9690FA2}" dt="2021-10-06T18:20:15.737" v="229" actId="20577"/>
          <ac:spMkLst>
            <pc:docMk/>
            <pc:sldMk cId="2623714513" sldId="260"/>
            <ac:spMk id="4" creationId="{3FB66817-2724-41E6-837C-2F51B57A3F44}"/>
          </ac:spMkLst>
        </pc:spChg>
        <pc:spChg chg="add del">
          <ac:chgData name="Marcel Banaszczyk" userId="eb1e8cb66492f973" providerId="Windows Live" clId="Web-{EA3BE83B-CC82-4230-95A6-9FE9A9690FA2}" dt="2021-10-06T18:19:57.424" v="226"/>
          <ac:spMkLst>
            <pc:docMk/>
            <pc:sldMk cId="2623714513" sldId="260"/>
            <ac:spMk id="10" creationId="{9B76D444-2756-434F-AE61-96D69830C13E}"/>
          </ac:spMkLst>
        </pc:spChg>
        <pc:spChg chg="add del">
          <ac:chgData name="Marcel Banaszczyk" userId="eb1e8cb66492f973" providerId="Windows Live" clId="Web-{EA3BE83B-CC82-4230-95A6-9FE9A9690FA2}" dt="2021-10-06T18:19:57.424" v="226"/>
          <ac:spMkLst>
            <pc:docMk/>
            <pc:sldMk cId="2623714513" sldId="260"/>
            <ac:spMk id="12" creationId="{A27B6159-7734-4564-9E0F-C4BC43C36E52}"/>
          </ac:spMkLst>
        </pc:spChg>
        <pc:spChg chg="add del">
          <ac:chgData name="Marcel Banaszczyk" userId="eb1e8cb66492f973" providerId="Windows Live" clId="Web-{EA3BE83B-CC82-4230-95A6-9FE9A9690FA2}" dt="2021-10-06T18:19:23.877" v="219"/>
          <ac:spMkLst>
            <pc:docMk/>
            <pc:sldMk cId="2623714513" sldId="260"/>
            <ac:spMk id="16" creationId="{EE1FC7B4-E4A7-4452-B413-1A623E3A7230}"/>
          </ac:spMkLst>
        </pc:spChg>
        <pc:spChg chg="add del">
          <ac:chgData name="Marcel Banaszczyk" userId="eb1e8cb66492f973" providerId="Windows Live" clId="Web-{EA3BE83B-CC82-4230-95A6-9FE9A9690FA2}" dt="2021-10-06T18:19:23.877" v="219"/>
          <ac:spMkLst>
            <pc:docMk/>
            <pc:sldMk cId="2623714513" sldId="260"/>
            <ac:spMk id="17" creationId="{E0709AF0-24F0-4486-B189-BE6386BDB198}"/>
          </ac:spMkLst>
        </pc:spChg>
        <pc:spChg chg="add del">
          <ac:chgData name="Marcel Banaszczyk" userId="eb1e8cb66492f973" providerId="Windows Live" clId="Web-{EA3BE83B-CC82-4230-95A6-9FE9A9690FA2}" dt="2021-10-06T18:19:23.877" v="219"/>
          <ac:spMkLst>
            <pc:docMk/>
            <pc:sldMk cId="2623714513" sldId="260"/>
            <ac:spMk id="18" creationId="{FBE3B62F-5853-4A3C-B050-6186351A7176}"/>
          </ac:spMkLst>
        </pc:spChg>
        <pc:spChg chg="add del">
          <ac:chgData name="Marcel Banaszczyk" userId="eb1e8cb66492f973" providerId="Windows Live" clId="Web-{EA3BE83B-CC82-4230-95A6-9FE9A9690FA2}" dt="2021-10-06T18:19:40.377" v="223"/>
          <ac:spMkLst>
            <pc:docMk/>
            <pc:sldMk cId="2623714513" sldId="260"/>
            <ac:spMk id="19" creationId="{A3BAF07C-C39E-42EB-BB22-8D46691D9735}"/>
          </ac:spMkLst>
        </pc:spChg>
        <pc:spChg chg="add del">
          <ac:chgData name="Marcel Banaszczyk" userId="eb1e8cb66492f973" providerId="Windows Live" clId="Web-{EA3BE83B-CC82-4230-95A6-9FE9A9690FA2}" dt="2021-10-06T18:19:57.409" v="225"/>
          <ac:spMkLst>
            <pc:docMk/>
            <pc:sldMk cId="2623714513" sldId="260"/>
            <ac:spMk id="20" creationId="{D7A453D2-15D8-4403-815F-291FA16340D9}"/>
          </ac:spMkLst>
        </pc:spChg>
        <pc:spChg chg="add del">
          <ac:chgData name="Marcel Banaszczyk" userId="eb1e8cb66492f973" providerId="Windows Live" clId="Web-{EA3BE83B-CC82-4230-95A6-9FE9A9690FA2}" dt="2021-10-06T18:19:57.409" v="225"/>
          <ac:spMkLst>
            <pc:docMk/>
            <pc:sldMk cId="2623714513" sldId="260"/>
            <ac:spMk id="22" creationId="{8161EA6B-09CA-445B-AB0D-8DF76FA92DEF}"/>
          </ac:spMkLst>
        </pc:spChg>
        <pc:spChg chg="add del">
          <ac:chgData name="Marcel Banaszczyk" userId="eb1e8cb66492f973" providerId="Windows Live" clId="Web-{EA3BE83B-CC82-4230-95A6-9FE9A9690FA2}" dt="2021-10-06T18:20:11.253" v="228"/>
          <ac:spMkLst>
            <pc:docMk/>
            <pc:sldMk cId="2623714513" sldId="260"/>
            <ac:spMk id="24" creationId="{EE1FC7B4-E4A7-4452-B413-1A623E3A7230}"/>
          </ac:spMkLst>
        </pc:spChg>
        <pc:spChg chg="add del">
          <ac:chgData name="Marcel Banaszczyk" userId="eb1e8cb66492f973" providerId="Windows Live" clId="Web-{EA3BE83B-CC82-4230-95A6-9FE9A9690FA2}" dt="2021-10-06T18:20:11.253" v="228"/>
          <ac:spMkLst>
            <pc:docMk/>
            <pc:sldMk cId="2623714513" sldId="260"/>
            <ac:spMk id="25" creationId="{E0709AF0-24F0-4486-B189-BE6386BDB198}"/>
          </ac:spMkLst>
        </pc:spChg>
        <pc:spChg chg="add del">
          <ac:chgData name="Marcel Banaszczyk" userId="eb1e8cb66492f973" providerId="Windows Live" clId="Web-{EA3BE83B-CC82-4230-95A6-9FE9A9690FA2}" dt="2021-10-06T18:20:11.253" v="228"/>
          <ac:spMkLst>
            <pc:docMk/>
            <pc:sldMk cId="2623714513" sldId="260"/>
            <ac:spMk id="26" creationId="{FBE3B62F-5853-4A3C-B050-6186351A7176}"/>
          </ac:spMkLst>
        </pc:spChg>
        <pc:spChg chg="add">
          <ac:chgData name="Marcel Banaszczyk" userId="eb1e8cb66492f973" providerId="Windows Live" clId="Web-{EA3BE83B-CC82-4230-95A6-9FE9A9690FA2}" dt="2021-10-06T18:20:11.253" v="228"/>
          <ac:spMkLst>
            <pc:docMk/>
            <pc:sldMk cId="2623714513" sldId="260"/>
            <ac:spMk id="28" creationId="{9B76D444-2756-434F-AE61-96D69830C13E}"/>
          </ac:spMkLst>
        </pc:spChg>
        <pc:spChg chg="add">
          <ac:chgData name="Marcel Banaszczyk" userId="eb1e8cb66492f973" providerId="Windows Live" clId="Web-{EA3BE83B-CC82-4230-95A6-9FE9A9690FA2}" dt="2021-10-06T18:20:11.253" v="228"/>
          <ac:spMkLst>
            <pc:docMk/>
            <pc:sldMk cId="2623714513" sldId="260"/>
            <ac:spMk id="29" creationId="{B0161EF8-C8C6-4F2A-9D5C-49BD28A2BDC2}"/>
          </ac:spMkLst>
        </pc:spChg>
        <pc:spChg chg="add del">
          <ac:chgData name="Marcel Banaszczyk" userId="eb1e8cb66492f973" providerId="Windows Live" clId="Web-{EA3BE83B-CC82-4230-95A6-9FE9A9690FA2}" dt="2021-10-06T18:19:57.409" v="225"/>
          <ac:spMkLst>
            <pc:docMk/>
            <pc:sldMk cId="2623714513" sldId="260"/>
            <ac:spMk id="31" creationId="{B8114C98-A349-4111-A123-E8EAB86ABE30}"/>
          </ac:spMkLst>
        </pc:spChg>
        <pc:spChg chg="add del">
          <ac:chgData name="Marcel Banaszczyk" userId="eb1e8cb66492f973" providerId="Windows Live" clId="Web-{EA3BE83B-CC82-4230-95A6-9FE9A9690FA2}" dt="2021-10-06T18:19:57.409" v="225"/>
          <ac:spMkLst>
            <pc:docMk/>
            <pc:sldMk cId="2623714513" sldId="260"/>
            <ac:spMk id="39" creationId="{E2D3D3F2-ABBB-4453-B1C5-1BEBF7E4DD56}"/>
          </ac:spMkLst>
        </pc:spChg>
        <pc:grpChg chg="add del">
          <ac:chgData name="Marcel Banaszczyk" userId="eb1e8cb66492f973" providerId="Windows Live" clId="Web-{EA3BE83B-CC82-4230-95A6-9FE9A9690FA2}" dt="2021-10-06T18:19:40.377" v="223"/>
          <ac:grpSpMkLst>
            <pc:docMk/>
            <pc:sldMk cId="2623714513" sldId="260"/>
            <ac:grpSpMk id="21" creationId="{D8E9CF54-0466-4261-9E62-0249E60E1886}"/>
          </ac:grpSpMkLst>
        </pc:grpChg>
        <pc:grpChg chg="add del">
          <ac:chgData name="Marcel Banaszczyk" userId="eb1e8cb66492f973" providerId="Windows Live" clId="Web-{EA3BE83B-CC82-4230-95A6-9FE9A9690FA2}" dt="2021-10-06T18:19:57.409" v="225"/>
          <ac:grpSpMkLst>
            <pc:docMk/>
            <pc:sldMk cId="2623714513" sldId="260"/>
            <ac:grpSpMk id="23" creationId="{B352BBB9-69A8-405C-9209-A9FE217AEDC4}"/>
          </ac:grpSpMkLst>
        </pc:grpChg>
        <pc:grpChg chg="add del">
          <ac:chgData name="Marcel Banaszczyk" userId="eb1e8cb66492f973" providerId="Windows Live" clId="Web-{EA3BE83B-CC82-4230-95A6-9FE9A9690FA2}" dt="2021-10-06T18:19:57.409" v="225"/>
          <ac:grpSpMkLst>
            <pc:docMk/>
            <pc:sldMk cId="2623714513" sldId="260"/>
            <ac:grpSpMk id="33" creationId="{670FB431-AE18-414D-92F4-1D12D1991152}"/>
          </ac:grpSpMkLst>
        </pc:grpChg>
        <pc:grpChg chg="add del">
          <ac:chgData name="Marcel Banaszczyk" userId="eb1e8cb66492f973" providerId="Windows Live" clId="Web-{EA3BE83B-CC82-4230-95A6-9FE9A9690FA2}" dt="2021-10-06T18:19:57.409" v="225"/>
          <ac:grpSpMkLst>
            <pc:docMk/>
            <pc:sldMk cId="2623714513" sldId="260"/>
            <ac:grpSpMk id="41" creationId="{8214E4A5-A0D2-42C4-8D14-D2A7E495F041}"/>
          </ac:grpSpMkLst>
        </pc:grpChg>
        <pc:grpChg chg="add del">
          <ac:chgData name="Marcel Banaszczyk" userId="eb1e8cb66492f973" providerId="Windows Live" clId="Web-{EA3BE83B-CC82-4230-95A6-9FE9A9690FA2}" dt="2021-10-06T18:19:57.409" v="225"/>
          <ac:grpSpMkLst>
            <pc:docMk/>
            <pc:sldMk cId="2623714513" sldId="260"/>
            <ac:grpSpMk id="47" creationId="{AF19A774-30A5-488B-9BAF-629C6440294E}"/>
          </ac:grpSpMkLst>
        </pc:grpChg>
        <pc:picChg chg="add mod ord">
          <ac:chgData name="Marcel Banaszczyk" userId="eb1e8cb66492f973" providerId="Windows Live" clId="Web-{EA3BE83B-CC82-4230-95A6-9FE9A9690FA2}" dt="2021-10-06T18:20:11.253" v="228"/>
          <ac:picMkLst>
            <pc:docMk/>
            <pc:sldMk cId="2623714513" sldId="260"/>
            <ac:picMk id="5" creationId="{2683F07B-E62A-4992-A745-0C5A713D20DB}"/>
          </ac:picMkLst>
        </pc:picChg>
        <pc:cxnChg chg="add del">
          <ac:chgData name="Marcel Banaszczyk" userId="eb1e8cb66492f973" providerId="Windows Live" clId="Web-{EA3BE83B-CC82-4230-95A6-9FE9A9690FA2}" dt="2021-10-06T18:19:57.424" v="226"/>
          <ac:cxnSpMkLst>
            <pc:docMk/>
            <pc:sldMk cId="2623714513" sldId="260"/>
            <ac:cxnSpMk id="14" creationId="{E2FFB46B-05BC-4950-B18A-9593FDAE6ED7}"/>
          </ac:cxnSpMkLst>
        </pc:cxnChg>
      </pc:sldChg>
      <pc:sldChg chg="addSp delSp modSp new mod setBg setClrOvrMap">
        <pc:chgData name="Marcel Banaszczyk" userId="eb1e8cb66492f973" providerId="Windows Live" clId="Web-{EA3BE83B-CC82-4230-95A6-9FE9A9690FA2}" dt="2021-10-06T18:26:07.997" v="266" actId="20577"/>
        <pc:sldMkLst>
          <pc:docMk/>
          <pc:sldMk cId="2159361339" sldId="261"/>
        </pc:sldMkLst>
        <pc:spChg chg="mod">
          <ac:chgData name="Marcel Banaszczyk" userId="eb1e8cb66492f973" providerId="Windows Live" clId="Web-{EA3BE83B-CC82-4230-95A6-9FE9A9690FA2}" dt="2021-10-06T18:25:48.028" v="263"/>
          <ac:spMkLst>
            <pc:docMk/>
            <pc:sldMk cId="2159361339" sldId="261"/>
            <ac:spMk id="2" creationId="{E952C7F5-7D0A-4F27-B9A9-B62A316119CB}"/>
          </ac:spMkLst>
        </pc:spChg>
        <pc:spChg chg="del">
          <ac:chgData name="Marcel Banaszczyk" userId="eb1e8cb66492f973" providerId="Windows Live" clId="Web-{EA3BE83B-CC82-4230-95A6-9FE9A9690FA2}" dt="2021-10-06T18:22:07.897" v="232"/>
          <ac:spMkLst>
            <pc:docMk/>
            <pc:sldMk cId="2159361339" sldId="261"/>
            <ac:spMk id="3" creationId="{6BDE1ADE-D3B7-428F-A247-F5E12A4CE252}"/>
          </ac:spMkLst>
        </pc:spChg>
        <pc:spChg chg="add mod">
          <ac:chgData name="Marcel Banaszczyk" userId="eb1e8cb66492f973" providerId="Windows Live" clId="Web-{EA3BE83B-CC82-4230-95A6-9FE9A9690FA2}" dt="2021-10-06T18:26:07.997" v="266" actId="20577"/>
          <ac:spMkLst>
            <pc:docMk/>
            <pc:sldMk cId="2159361339" sldId="261"/>
            <ac:spMk id="4" creationId="{FD1D1C01-B1B0-46F1-90B4-BC40195D1903}"/>
          </ac:spMkLst>
        </pc:spChg>
        <pc:spChg chg="add del">
          <ac:chgData name="Marcel Banaszczyk" userId="eb1e8cb66492f973" providerId="Windows Live" clId="Web-{EA3BE83B-CC82-4230-95A6-9FE9A9690FA2}" dt="2021-10-06T18:25:48.028" v="263"/>
          <ac:spMkLst>
            <pc:docMk/>
            <pc:sldMk cId="2159361339" sldId="261"/>
            <ac:spMk id="10" creationId="{8FC9BE17-9A7B-462D-AE50-3D8777387304}"/>
          </ac:spMkLst>
        </pc:spChg>
        <pc:spChg chg="add del">
          <ac:chgData name="Marcel Banaszczyk" userId="eb1e8cb66492f973" providerId="Windows Live" clId="Web-{EA3BE83B-CC82-4230-95A6-9FE9A9690FA2}" dt="2021-10-06T18:25:48.028" v="263"/>
          <ac:spMkLst>
            <pc:docMk/>
            <pc:sldMk cId="2159361339" sldId="261"/>
            <ac:spMk id="12" creationId="{3EBE8569-6AEC-4B8C-8D53-2DE337CDBA65}"/>
          </ac:spMkLst>
        </pc:spChg>
        <pc:spChg chg="add del">
          <ac:chgData name="Marcel Banaszczyk" userId="eb1e8cb66492f973" providerId="Windows Live" clId="Web-{EA3BE83B-CC82-4230-95A6-9FE9A9690FA2}" dt="2021-10-06T18:25:48.028" v="263"/>
          <ac:spMkLst>
            <pc:docMk/>
            <pc:sldMk cId="2159361339" sldId="261"/>
            <ac:spMk id="14" creationId="{55D4142C-5077-457F-A6AD-3FECFDB39685}"/>
          </ac:spMkLst>
        </pc:spChg>
        <pc:spChg chg="add del">
          <ac:chgData name="Marcel Banaszczyk" userId="eb1e8cb66492f973" providerId="Windows Live" clId="Web-{EA3BE83B-CC82-4230-95A6-9FE9A9690FA2}" dt="2021-10-06T18:25:48.028" v="263"/>
          <ac:spMkLst>
            <pc:docMk/>
            <pc:sldMk cId="2159361339" sldId="261"/>
            <ac:spMk id="16" creationId="{7A5F0580-5EE9-419F-96EE-B6529EF6E7D0}"/>
          </ac:spMkLst>
        </pc:spChg>
        <pc:spChg chg="add">
          <ac:chgData name="Marcel Banaszczyk" userId="eb1e8cb66492f973" providerId="Windows Live" clId="Web-{EA3BE83B-CC82-4230-95A6-9FE9A9690FA2}" dt="2021-10-06T18:25:48.028" v="263"/>
          <ac:spMkLst>
            <pc:docMk/>
            <pc:sldMk cId="2159361339" sldId="261"/>
            <ac:spMk id="18" creationId="{8F23F8A3-8FD7-4779-8323-FDC26BE99889}"/>
          </ac:spMkLst>
        </pc:spChg>
        <pc:spChg chg="add">
          <ac:chgData name="Marcel Banaszczyk" userId="eb1e8cb66492f973" providerId="Windows Live" clId="Web-{EA3BE83B-CC82-4230-95A6-9FE9A9690FA2}" dt="2021-10-06T18:25:48.028" v="263"/>
          <ac:spMkLst>
            <pc:docMk/>
            <pc:sldMk cId="2159361339" sldId="261"/>
            <ac:spMk id="19" creationId="{F605C4CC-A25C-416F-8333-7CB7DC97D870}"/>
          </ac:spMkLst>
        </pc:spChg>
        <pc:spChg chg="add del">
          <ac:chgData name="Marcel Banaszczyk" userId="eb1e8cb66492f973" providerId="Windows Live" clId="Web-{EA3BE83B-CC82-4230-95A6-9FE9A9690FA2}" dt="2021-10-06T18:25:48.012" v="262"/>
          <ac:spMkLst>
            <pc:docMk/>
            <pc:sldMk cId="2159361339" sldId="261"/>
            <ac:spMk id="21" creationId="{8FC9BE17-9A7B-462D-AE50-3D8777387304}"/>
          </ac:spMkLst>
        </pc:spChg>
        <pc:spChg chg="add del">
          <ac:chgData name="Marcel Banaszczyk" userId="eb1e8cb66492f973" providerId="Windows Live" clId="Web-{EA3BE83B-CC82-4230-95A6-9FE9A9690FA2}" dt="2021-10-06T18:25:48.012" v="262"/>
          <ac:spMkLst>
            <pc:docMk/>
            <pc:sldMk cId="2159361339" sldId="261"/>
            <ac:spMk id="23" creationId="{3EBE8569-6AEC-4B8C-8D53-2DE337CDBA65}"/>
          </ac:spMkLst>
        </pc:spChg>
        <pc:spChg chg="add del">
          <ac:chgData name="Marcel Banaszczyk" userId="eb1e8cb66492f973" providerId="Windows Live" clId="Web-{EA3BE83B-CC82-4230-95A6-9FE9A9690FA2}" dt="2021-10-06T18:25:48.012" v="262"/>
          <ac:spMkLst>
            <pc:docMk/>
            <pc:sldMk cId="2159361339" sldId="261"/>
            <ac:spMk id="25" creationId="{55D4142C-5077-457F-A6AD-3FECFDB39685}"/>
          </ac:spMkLst>
        </pc:spChg>
        <pc:spChg chg="add del">
          <ac:chgData name="Marcel Banaszczyk" userId="eb1e8cb66492f973" providerId="Windows Live" clId="Web-{EA3BE83B-CC82-4230-95A6-9FE9A9690FA2}" dt="2021-10-06T18:25:48.012" v="262"/>
          <ac:spMkLst>
            <pc:docMk/>
            <pc:sldMk cId="2159361339" sldId="261"/>
            <ac:spMk id="27" creationId="{7A5F0580-5EE9-419F-96EE-B6529EF6E7D0}"/>
          </ac:spMkLst>
        </pc:spChg>
        <pc:picChg chg="add mod ord">
          <ac:chgData name="Marcel Banaszczyk" userId="eb1e8cb66492f973" providerId="Windows Live" clId="Web-{EA3BE83B-CC82-4230-95A6-9FE9A9690FA2}" dt="2021-10-06T18:25:48.028" v="263"/>
          <ac:picMkLst>
            <pc:docMk/>
            <pc:sldMk cId="2159361339" sldId="261"/>
            <ac:picMk id="5" creationId="{3720124A-B841-46DE-B247-4116CC0A2DBD}"/>
          </ac:picMkLst>
        </pc:picChg>
      </pc:sldChg>
      <pc:sldChg chg="addSp delSp modSp new mod setBg setClrOvrMap">
        <pc:chgData name="Marcel Banaszczyk" userId="eb1e8cb66492f973" providerId="Windows Live" clId="Web-{EA3BE83B-CC82-4230-95A6-9FE9A9690FA2}" dt="2021-10-06T18:30:23.379" v="305" actId="20577"/>
        <pc:sldMkLst>
          <pc:docMk/>
          <pc:sldMk cId="3572264518" sldId="262"/>
        </pc:sldMkLst>
        <pc:spChg chg="mod ord">
          <ac:chgData name="Marcel Banaszczyk" userId="eb1e8cb66492f973" providerId="Windows Live" clId="Web-{EA3BE83B-CC82-4230-95A6-9FE9A9690FA2}" dt="2021-10-06T18:29:59.066" v="300"/>
          <ac:spMkLst>
            <pc:docMk/>
            <pc:sldMk cId="3572264518" sldId="262"/>
            <ac:spMk id="2" creationId="{AF31B14C-973F-4441-905B-C7EB1EAD3024}"/>
          </ac:spMkLst>
        </pc:spChg>
        <pc:spChg chg="del">
          <ac:chgData name="Marcel Banaszczyk" userId="eb1e8cb66492f973" providerId="Windows Live" clId="Web-{EA3BE83B-CC82-4230-95A6-9FE9A9690FA2}" dt="2021-10-06T18:27:21.514" v="270"/>
          <ac:spMkLst>
            <pc:docMk/>
            <pc:sldMk cId="3572264518" sldId="262"/>
            <ac:spMk id="3" creationId="{D1F52659-DAE1-40C3-8671-71E02BCB30C6}"/>
          </ac:spMkLst>
        </pc:spChg>
        <pc:spChg chg="add mod">
          <ac:chgData name="Marcel Banaszczyk" userId="eb1e8cb66492f973" providerId="Windows Live" clId="Web-{EA3BE83B-CC82-4230-95A6-9FE9A9690FA2}" dt="2021-10-06T18:30:23.379" v="305" actId="20577"/>
          <ac:spMkLst>
            <pc:docMk/>
            <pc:sldMk cId="3572264518" sldId="262"/>
            <ac:spMk id="5" creationId="{D4B89384-3571-4F17-8D86-FC8AA2F249B1}"/>
          </ac:spMkLst>
        </pc:spChg>
        <pc:spChg chg="add">
          <ac:chgData name="Marcel Banaszczyk" userId="eb1e8cb66492f973" providerId="Windows Live" clId="Web-{EA3BE83B-CC82-4230-95A6-9FE9A9690FA2}" dt="2021-10-06T18:29:59.066" v="300"/>
          <ac:spMkLst>
            <pc:docMk/>
            <pc:sldMk cId="3572264518" sldId="262"/>
            <ac:spMk id="7" creationId="{56C20283-73E0-40EC-8AD8-057F581F64C2}"/>
          </ac:spMkLst>
        </pc:spChg>
        <pc:spChg chg="add">
          <ac:chgData name="Marcel Banaszczyk" userId="eb1e8cb66492f973" providerId="Windows Live" clId="Web-{EA3BE83B-CC82-4230-95A6-9FE9A9690FA2}" dt="2021-10-06T18:29:59.066" v="300"/>
          <ac:spMkLst>
            <pc:docMk/>
            <pc:sldMk cId="3572264518" sldId="262"/>
            <ac:spMk id="8" creationId="{3FCC729B-E528-40C3-82D3-BA4375575E87}"/>
          </ac:spMkLst>
        </pc:spChg>
        <pc:spChg chg="add">
          <ac:chgData name="Marcel Banaszczyk" userId="eb1e8cb66492f973" providerId="Windows Live" clId="Web-{EA3BE83B-CC82-4230-95A6-9FE9A9690FA2}" dt="2021-10-06T18:29:59.066" v="300"/>
          <ac:spMkLst>
            <pc:docMk/>
            <pc:sldMk cId="3572264518" sldId="262"/>
            <ac:spMk id="9" creationId="{58F1FB8D-1842-4A04-998D-6CF047AB2790}"/>
          </ac:spMkLst>
        </pc:spChg>
        <pc:spChg chg="add del">
          <ac:chgData name="Marcel Banaszczyk" userId="eb1e8cb66492f973" providerId="Windows Live" clId="Web-{EA3BE83B-CC82-4230-95A6-9FE9A9690FA2}" dt="2021-10-06T18:29:59.050" v="299"/>
          <ac:spMkLst>
            <pc:docMk/>
            <pc:sldMk cId="3572264518" sldId="262"/>
            <ac:spMk id="10" creationId="{9AA72BD9-2C5A-4EDC-931F-5AA08EACA0F3}"/>
          </ac:spMkLst>
        </pc:spChg>
        <pc:spChg chg="add del">
          <ac:chgData name="Marcel Banaszczyk" userId="eb1e8cb66492f973" providerId="Windows Live" clId="Web-{EA3BE83B-CC82-4230-95A6-9FE9A9690FA2}" dt="2021-10-06T18:29:59.050" v="299"/>
          <ac:spMkLst>
            <pc:docMk/>
            <pc:sldMk cId="3572264518" sldId="262"/>
            <ac:spMk id="12" creationId="{DD3981AC-7B61-4947-BCF3-F7AA7FA385B9}"/>
          </ac:spMkLst>
        </pc:spChg>
        <pc:spChg chg="add del">
          <ac:chgData name="Marcel Banaszczyk" userId="eb1e8cb66492f973" providerId="Windows Live" clId="Web-{EA3BE83B-CC82-4230-95A6-9FE9A9690FA2}" dt="2021-10-06T18:29:59.050" v="299"/>
          <ac:spMkLst>
            <pc:docMk/>
            <pc:sldMk cId="3572264518" sldId="262"/>
            <ac:spMk id="14" creationId="{55D4142C-5077-457F-A6AD-3FECFDB39685}"/>
          </ac:spMkLst>
        </pc:spChg>
        <pc:spChg chg="add del">
          <ac:chgData name="Marcel Banaszczyk" userId="eb1e8cb66492f973" providerId="Windows Live" clId="Web-{EA3BE83B-CC82-4230-95A6-9FE9A9690FA2}" dt="2021-10-06T18:29:59.050" v="299"/>
          <ac:spMkLst>
            <pc:docMk/>
            <pc:sldMk cId="3572264518" sldId="262"/>
            <ac:spMk id="16" creationId="{7A5F0580-5EE9-419F-96EE-B6529EF6E7D0}"/>
          </ac:spMkLst>
        </pc:spChg>
        <pc:picChg chg="add mod">
          <ac:chgData name="Marcel Banaszczyk" userId="eb1e8cb66492f973" providerId="Windows Live" clId="Web-{EA3BE83B-CC82-4230-95A6-9FE9A9690FA2}" dt="2021-10-06T18:29:59.066" v="300"/>
          <ac:picMkLst>
            <pc:docMk/>
            <pc:sldMk cId="3572264518" sldId="262"/>
            <ac:picMk id="4" creationId="{EC787C77-1AF9-4FF2-B578-6A2BDE39B522}"/>
          </ac:picMkLst>
        </pc:picChg>
      </pc:sldChg>
      <pc:sldChg chg="addSp delSp modSp new mod setBg setClrOvrMap">
        <pc:chgData name="Marcel Banaszczyk" userId="eb1e8cb66492f973" providerId="Windows Live" clId="Web-{EA3BE83B-CC82-4230-95A6-9FE9A9690FA2}" dt="2021-10-06T18:39:06.534" v="390" actId="20577"/>
        <pc:sldMkLst>
          <pc:docMk/>
          <pc:sldMk cId="4142194562" sldId="263"/>
        </pc:sldMkLst>
        <pc:spChg chg="mod">
          <ac:chgData name="Marcel Banaszczyk" userId="eb1e8cb66492f973" providerId="Windows Live" clId="Web-{EA3BE83B-CC82-4230-95A6-9FE9A9690FA2}" dt="2021-10-06T18:38:46.096" v="387" actId="1076"/>
          <ac:spMkLst>
            <pc:docMk/>
            <pc:sldMk cId="4142194562" sldId="263"/>
            <ac:spMk id="2" creationId="{A4D0C238-D10E-4745-8033-92737032B08E}"/>
          </ac:spMkLst>
        </pc:spChg>
        <pc:spChg chg="del">
          <ac:chgData name="Marcel Banaszczyk" userId="eb1e8cb66492f973" providerId="Windows Live" clId="Web-{EA3BE83B-CC82-4230-95A6-9FE9A9690FA2}" dt="2021-10-06T18:32:42.086" v="308"/>
          <ac:spMkLst>
            <pc:docMk/>
            <pc:sldMk cId="4142194562" sldId="263"/>
            <ac:spMk id="3" creationId="{F5704A76-27EF-4B1A-A026-ACF6D27905BE}"/>
          </ac:spMkLst>
        </pc:spChg>
        <pc:spChg chg="add mod ord">
          <ac:chgData name="Marcel Banaszczyk" userId="eb1e8cb66492f973" providerId="Windows Live" clId="Web-{EA3BE83B-CC82-4230-95A6-9FE9A9690FA2}" dt="2021-10-06T18:39:06.534" v="390" actId="20577"/>
          <ac:spMkLst>
            <pc:docMk/>
            <pc:sldMk cId="4142194562" sldId="263"/>
            <ac:spMk id="4" creationId="{3F478FE1-3BF6-4C47-A16F-55F89673166C}"/>
          </ac:spMkLst>
        </pc:spChg>
        <pc:spChg chg="add del">
          <ac:chgData name="Marcel Banaszczyk" userId="eb1e8cb66492f973" providerId="Windows Live" clId="Web-{EA3BE83B-CC82-4230-95A6-9FE9A9690FA2}" dt="2021-10-06T18:36:57.218" v="365"/>
          <ac:spMkLst>
            <pc:docMk/>
            <pc:sldMk cId="4142194562" sldId="263"/>
            <ac:spMk id="7" creationId="{C3D6EC93-F369-413E-AA67-5D4104161046}"/>
          </ac:spMkLst>
        </pc:spChg>
        <pc:spChg chg="add del">
          <ac:chgData name="Marcel Banaszczyk" userId="eb1e8cb66492f973" providerId="Windows Live" clId="Web-{EA3BE83B-CC82-4230-95A6-9FE9A9690FA2}" dt="2021-10-06T18:38:14.407" v="381"/>
          <ac:spMkLst>
            <pc:docMk/>
            <pc:sldMk cId="4142194562" sldId="263"/>
            <ac:spMk id="9" creationId="{8F23F8A3-8FD7-4779-8323-FDC26BE99889}"/>
          </ac:spMkLst>
        </pc:spChg>
        <pc:spChg chg="add del">
          <ac:chgData name="Marcel Banaszczyk" userId="eb1e8cb66492f973" providerId="Windows Live" clId="Web-{EA3BE83B-CC82-4230-95A6-9FE9A9690FA2}" dt="2021-10-06T18:36:50.983" v="363"/>
          <ac:spMkLst>
            <pc:docMk/>
            <pc:sldMk cId="4142194562" sldId="263"/>
            <ac:spMk id="10" creationId="{9AA72BD9-2C5A-4EDC-931F-5AA08EACA0F3}"/>
          </ac:spMkLst>
        </pc:spChg>
        <pc:spChg chg="add del">
          <ac:chgData name="Marcel Banaszczyk" userId="eb1e8cb66492f973" providerId="Windows Live" clId="Web-{EA3BE83B-CC82-4230-95A6-9FE9A9690FA2}" dt="2021-10-06T18:38:14.407" v="381"/>
          <ac:spMkLst>
            <pc:docMk/>
            <pc:sldMk cId="4142194562" sldId="263"/>
            <ac:spMk id="11" creationId="{F605C4CC-A25C-416F-8333-7CB7DC97D870}"/>
          </ac:spMkLst>
        </pc:spChg>
        <pc:spChg chg="add del">
          <ac:chgData name="Marcel Banaszczyk" userId="eb1e8cb66492f973" providerId="Windows Live" clId="Web-{EA3BE83B-CC82-4230-95A6-9FE9A9690FA2}" dt="2021-10-06T18:36:50.983" v="363"/>
          <ac:spMkLst>
            <pc:docMk/>
            <pc:sldMk cId="4142194562" sldId="263"/>
            <ac:spMk id="12" creationId="{DD3981AC-7B61-4947-BCF3-F7AA7FA385B9}"/>
          </ac:spMkLst>
        </pc:spChg>
        <pc:spChg chg="add del">
          <ac:chgData name="Marcel Banaszczyk" userId="eb1e8cb66492f973" providerId="Windows Live" clId="Web-{EA3BE83B-CC82-4230-95A6-9FE9A9690FA2}" dt="2021-10-06T18:37:59.094" v="376"/>
          <ac:spMkLst>
            <pc:docMk/>
            <pc:sldMk cId="4142194562" sldId="263"/>
            <ac:spMk id="13" creationId="{325166D1-1B21-4128-AC42-61745528E4D6}"/>
          </ac:spMkLst>
        </pc:spChg>
        <pc:spChg chg="add del">
          <ac:chgData name="Marcel Banaszczyk" userId="eb1e8cb66492f973" providerId="Windows Live" clId="Web-{EA3BE83B-CC82-4230-95A6-9FE9A9690FA2}" dt="2021-10-06T18:36:50.983" v="363"/>
          <ac:spMkLst>
            <pc:docMk/>
            <pc:sldMk cId="4142194562" sldId="263"/>
            <ac:spMk id="14" creationId="{55D4142C-5077-457F-A6AD-3FECFDB39685}"/>
          </ac:spMkLst>
        </pc:spChg>
        <pc:spChg chg="add del">
          <ac:chgData name="Marcel Banaszczyk" userId="eb1e8cb66492f973" providerId="Windows Live" clId="Web-{EA3BE83B-CC82-4230-95A6-9FE9A9690FA2}" dt="2021-10-06T18:38:14.376" v="380"/>
          <ac:spMkLst>
            <pc:docMk/>
            <pc:sldMk cId="4142194562" sldId="263"/>
            <ac:spMk id="15" creationId="{9AA72BD9-2C5A-4EDC-931F-5AA08EACA0F3}"/>
          </ac:spMkLst>
        </pc:spChg>
        <pc:spChg chg="add del">
          <ac:chgData name="Marcel Banaszczyk" userId="eb1e8cb66492f973" providerId="Windows Live" clId="Web-{EA3BE83B-CC82-4230-95A6-9FE9A9690FA2}" dt="2021-10-06T18:36:50.983" v="363"/>
          <ac:spMkLst>
            <pc:docMk/>
            <pc:sldMk cId="4142194562" sldId="263"/>
            <ac:spMk id="16" creationId="{7A5F0580-5EE9-419F-96EE-B6529EF6E7D0}"/>
          </ac:spMkLst>
        </pc:spChg>
        <pc:spChg chg="add del">
          <ac:chgData name="Marcel Banaszczyk" userId="eb1e8cb66492f973" providerId="Windows Live" clId="Web-{EA3BE83B-CC82-4230-95A6-9FE9A9690FA2}" dt="2021-10-06T18:38:14.376" v="380"/>
          <ac:spMkLst>
            <pc:docMk/>
            <pc:sldMk cId="4142194562" sldId="263"/>
            <ac:spMk id="17" creationId="{DD3981AC-7B61-4947-BCF3-F7AA7FA385B9}"/>
          </ac:spMkLst>
        </pc:spChg>
        <pc:spChg chg="add del">
          <ac:chgData name="Marcel Banaszczyk" userId="eb1e8cb66492f973" providerId="Windows Live" clId="Web-{EA3BE83B-CC82-4230-95A6-9FE9A9690FA2}" dt="2021-10-06T18:38:14.376" v="380"/>
          <ac:spMkLst>
            <pc:docMk/>
            <pc:sldMk cId="4142194562" sldId="263"/>
            <ac:spMk id="20" creationId="{55D4142C-5077-457F-A6AD-3FECFDB39685}"/>
          </ac:spMkLst>
        </pc:spChg>
        <pc:spChg chg="add">
          <ac:chgData name="Marcel Banaszczyk" userId="eb1e8cb66492f973" providerId="Windows Live" clId="Web-{EA3BE83B-CC82-4230-95A6-9FE9A9690FA2}" dt="2021-10-06T18:38:14.407" v="381"/>
          <ac:spMkLst>
            <pc:docMk/>
            <pc:sldMk cId="4142194562" sldId="263"/>
            <ac:spMk id="21" creationId="{325166D1-1B21-4128-AC42-61745528E4D6}"/>
          </ac:spMkLst>
        </pc:spChg>
        <pc:spChg chg="add del">
          <ac:chgData name="Marcel Banaszczyk" userId="eb1e8cb66492f973" providerId="Windows Live" clId="Web-{EA3BE83B-CC82-4230-95A6-9FE9A9690FA2}" dt="2021-10-06T18:38:14.376" v="380"/>
          <ac:spMkLst>
            <pc:docMk/>
            <pc:sldMk cId="4142194562" sldId="263"/>
            <ac:spMk id="22" creationId="{7A5F0580-5EE9-419F-96EE-B6529EF6E7D0}"/>
          </ac:spMkLst>
        </pc:spChg>
        <pc:grpChg chg="add del">
          <ac:chgData name="Marcel Banaszczyk" userId="eb1e8cb66492f973" providerId="Windows Live" clId="Web-{EA3BE83B-CC82-4230-95A6-9FE9A9690FA2}" dt="2021-10-06T18:36:57.218" v="365"/>
          <ac:grpSpMkLst>
            <pc:docMk/>
            <pc:sldMk cId="4142194562" sldId="263"/>
            <ac:grpSpMk id="8" creationId="{4EA04677-6B2C-40F4-975C-ED9196552771}"/>
          </ac:grpSpMkLst>
        </pc:grpChg>
        <pc:grpChg chg="add del">
          <ac:chgData name="Marcel Banaszczyk" userId="eb1e8cb66492f973" providerId="Windows Live" clId="Web-{EA3BE83B-CC82-4230-95A6-9FE9A9690FA2}" dt="2021-10-06T18:37:59.094" v="376"/>
          <ac:grpSpMkLst>
            <pc:docMk/>
            <pc:sldMk cId="4142194562" sldId="263"/>
            <ac:grpSpMk id="18" creationId="{E6517BAC-C80F-4065-90D8-703493E0B353}"/>
          </ac:grpSpMkLst>
        </pc:grpChg>
        <pc:grpChg chg="add">
          <ac:chgData name="Marcel Banaszczyk" userId="eb1e8cb66492f973" providerId="Windows Live" clId="Web-{EA3BE83B-CC82-4230-95A6-9FE9A9690FA2}" dt="2021-10-06T18:38:14.407" v="381"/>
          <ac:grpSpMkLst>
            <pc:docMk/>
            <pc:sldMk cId="4142194562" sldId="263"/>
            <ac:grpSpMk id="23" creationId="{E6517BAC-C80F-4065-90D8-703493E0B353}"/>
          </ac:grpSpMkLst>
        </pc:grpChg>
        <pc:picChg chg="add mod ord">
          <ac:chgData name="Marcel Banaszczyk" userId="eb1e8cb66492f973" providerId="Windows Live" clId="Web-{EA3BE83B-CC82-4230-95A6-9FE9A9690FA2}" dt="2021-10-06T18:38:14.407" v="381"/>
          <ac:picMkLst>
            <pc:docMk/>
            <pc:sldMk cId="4142194562" sldId="263"/>
            <ac:picMk id="5" creationId="{92F0C93A-AA6F-488D-A997-254400B1E15C}"/>
          </ac:picMkLst>
        </pc:picChg>
      </pc:sldChg>
      <pc:sldChg chg="addSp delSp modSp new mod setBg setClrOvrMap">
        <pc:chgData name="Marcel Banaszczyk" userId="eb1e8cb66492f973" providerId="Windows Live" clId="Web-{EA3BE83B-CC82-4230-95A6-9FE9A9690FA2}" dt="2021-10-06T18:51:33.257" v="486"/>
        <pc:sldMkLst>
          <pc:docMk/>
          <pc:sldMk cId="2657837900" sldId="264"/>
        </pc:sldMkLst>
        <pc:spChg chg="mod">
          <ac:chgData name="Marcel Banaszczyk" userId="eb1e8cb66492f973" providerId="Windows Live" clId="Web-{EA3BE83B-CC82-4230-95A6-9FE9A9690FA2}" dt="2021-10-06T18:51:33.257" v="485"/>
          <ac:spMkLst>
            <pc:docMk/>
            <pc:sldMk cId="2657837900" sldId="264"/>
            <ac:spMk id="2" creationId="{09D55297-FD39-4A0D-85C7-D485D61F74B5}"/>
          </ac:spMkLst>
        </pc:spChg>
        <pc:spChg chg="del mod">
          <ac:chgData name="Marcel Banaszczyk" userId="eb1e8cb66492f973" providerId="Windows Live" clId="Web-{EA3BE83B-CC82-4230-95A6-9FE9A9690FA2}" dt="2021-10-06T18:45:40.107" v="404"/>
          <ac:spMkLst>
            <pc:docMk/>
            <pc:sldMk cId="2657837900" sldId="264"/>
            <ac:spMk id="3" creationId="{DDC8D476-B0BC-4489-9509-61C6CFDCA7A0}"/>
          </ac:spMkLst>
        </pc:spChg>
        <pc:spChg chg="add mod">
          <ac:chgData name="Marcel Banaszczyk" userId="eb1e8cb66492f973" providerId="Windows Live" clId="Web-{EA3BE83B-CC82-4230-95A6-9FE9A9690FA2}" dt="2021-10-06T18:51:33.257" v="486"/>
          <ac:spMkLst>
            <pc:docMk/>
            <pc:sldMk cId="2657837900" sldId="264"/>
            <ac:spMk id="4" creationId="{4C273E6F-DFDB-4AE8-81CE-C3FB2095F140}"/>
          </ac:spMkLst>
        </pc:spChg>
        <pc:spChg chg="add del">
          <ac:chgData name="Marcel Banaszczyk" userId="eb1e8cb66492f973" providerId="Windows Live" clId="Web-{EA3BE83B-CC82-4230-95A6-9FE9A9690FA2}" dt="2021-10-06T18:51:33.257" v="486"/>
          <ac:spMkLst>
            <pc:docMk/>
            <pc:sldMk cId="2657837900" sldId="264"/>
            <ac:spMk id="10" creationId="{8F23F8A3-8FD7-4779-8323-FDC26BE99889}"/>
          </ac:spMkLst>
        </pc:spChg>
        <pc:spChg chg="add del">
          <ac:chgData name="Marcel Banaszczyk" userId="eb1e8cb66492f973" providerId="Windows Live" clId="Web-{EA3BE83B-CC82-4230-95A6-9FE9A9690FA2}" dt="2021-10-06T18:51:33.257" v="486"/>
          <ac:spMkLst>
            <pc:docMk/>
            <pc:sldMk cId="2657837900" sldId="264"/>
            <ac:spMk id="12" creationId="{F605C4CC-A25C-416F-8333-7CB7DC97D870}"/>
          </ac:spMkLst>
        </pc:spChg>
        <pc:spChg chg="add del">
          <ac:chgData name="Marcel Banaszczyk" userId="eb1e8cb66492f973" providerId="Windows Live" clId="Web-{EA3BE83B-CC82-4230-95A6-9FE9A9690FA2}" dt="2021-10-06T18:51:33.257" v="485"/>
          <ac:spMkLst>
            <pc:docMk/>
            <pc:sldMk cId="2657837900" sldId="264"/>
            <ac:spMk id="14" creationId="{325166D1-1B21-4128-AC42-61745528E4D6}"/>
          </ac:spMkLst>
        </pc:spChg>
        <pc:spChg chg="add">
          <ac:chgData name="Marcel Banaszczyk" userId="eb1e8cb66492f973" providerId="Windows Live" clId="Web-{EA3BE83B-CC82-4230-95A6-9FE9A9690FA2}" dt="2021-10-06T18:51:33.257" v="486"/>
          <ac:spMkLst>
            <pc:docMk/>
            <pc:sldMk cId="2657837900" sldId="264"/>
            <ac:spMk id="16" creationId="{8F23F8A3-8FD7-4779-8323-FDC26BE99889}"/>
          </ac:spMkLst>
        </pc:spChg>
        <pc:spChg chg="add del">
          <ac:chgData name="Marcel Banaszczyk" userId="eb1e8cb66492f973" providerId="Windows Live" clId="Web-{EA3BE83B-CC82-4230-95A6-9FE9A9690FA2}" dt="2021-10-06T18:51:29.085" v="483"/>
          <ac:spMkLst>
            <pc:docMk/>
            <pc:sldMk cId="2657837900" sldId="264"/>
            <ac:spMk id="17" creationId="{9AA72BD9-2C5A-4EDC-931F-5AA08EACA0F3}"/>
          </ac:spMkLst>
        </pc:spChg>
        <pc:spChg chg="add">
          <ac:chgData name="Marcel Banaszczyk" userId="eb1e8cb66492f973" providerId="Windows Live" clId="Web-{EA3BE83B-CC82-4230-95A6-9FE9A9690FA2}" dt="2021-10-06T18:51:33.257" v="486"/>
          <ac:spMkLst>
            <pc:docMk/>
            <pc:sldMk cId="2657837900" sldId="264"/>
            <ac:spMk id="18" creationId="{F605C4CC-A25C-416F-8333-7CB7DC97D870}"/>
          </ac:spMkLst>
        </pc:spChg>
        <pc:spChg chg="add del">
          <ac:chgData name="Marcel Banaszczyk" userId="eb1e8cb66492f973" providerId="Windows Live" clId="Web-{EA3BE83B-CC82-4230-95A6-9FE9A9690FA2}" dt="2021-10-06T18:51:29.085" v="483"/>
          <ac:spMkLst>
            <pc:docMk/>
            <pc:sldMk cId="2657837900" sldId="264"/>
            <ac:spMk id="19" creationId="{DD3981AC-7B61-4947-BCF3-F7AA7FA385B9}"/>
          </ac:spMkLst>
        </pc:spChg>
        <pc:spChg chg="add del">
          <ac:chgData name="Marcel Banaszczyk" userId="eb1e8cb66492f973" providerId="Windows Live" clId="Web-{EA3BE83B-CC82-4230-95A6-9FE9A9690FA2}" dt="2021-10-06T18:51:29.085" v="483"/>
          <ac:spMkLst>
            <pc:docMk/>
            <pc:sldMk cId="2657837900" sldId="264"/>
            <ac:spMk id="21" creationId="{55D4142C-5077-457F-A6AD-3FECFDB39685}"/>
          </ac:spMkLst>
        </pc:spChg>
        <pc:spChg chg="add del">
          <ac:chgData name="Marcel Banaszczyk" userId="eb1e8cb66492f973" providerId="Windows Live" clId="Web-{EA3BE83B-CC82-4230-95A6-9FE9A9690FA2}" dt="2021-10-06T18:51:29.085" v="483"/>
          <ac:spMkLst>
            <pc:docMk/>
            <pc:sldMk cId="2657837900" sldId="264"/>
            <ac:spMk id="23" creationId="{7A5F0580-5EE9-419F-96EE-B6529EF6E7D0}"/>
          </ac:spMkLst>
        </pc:spChg>
        <pc:grpChg chg="add del">
          <ac:chgData name="Marcel Banaszczyk" userId="eb1e8cb66492f973" providerId="Windows Live" clId="Web-{EA3BE83B-CC82-4230-95A6-9FE9A9690FA2}" dt="2021-10-06T18:51:33.257" v="485"/>
          <ac:grpSpMkLst>
            <pc:docMk/>
            <pc:sldMk cId="2657837900" sldId="264"/>
            <ac:grpSpMk id="15" creationId="{E6517BAC-C80F-4065-90D8-703493E0B353}"/>
          </ac:grpSpMkLst>
        </pc:grpChg>
        <pc:picChg chg="add mod ord">
          <ac:chgData name="Marcel Banaszczyk" userId="eb1e8cb66492f973" providerId="Windows Live" clId="Web-{EA3BE83B-CC82-4230-95A6-9FE9A9690FA2}" dt="2021-10-06T18:51:33.257" v="486"/>
          <ac:picMkLst>
            <pc:docMk/>
            <pc:sldMk cId="2657837900" sldId="264"/>
            <ac:picMk id="5" creationId="{9946DBA2-CC75-462E-BCD9-C79C6191448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06.10.2021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06.10.2021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06.10.2021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06.10.2021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06.10.2021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06.10.2021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06.10.2021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06.10.2021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06.10.2021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06.10.2021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06.10.2021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06.10.2021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mężczyzna, osoba, ściana, noszenie&#10;&#10;Opis wygenerowany automatycznie">
            <a:extLst>
              <a:ext uri="{FF2B5EF4-FFF2-40B4-BE49-F238E27FC236}">
                <a16:creationId xmlns:a16="http://schemas.microsoft.com/office/drawing/2014/main" id="{C2BCF80F-4187-4C88-A563-317FF450C5CF}"/>
              </a:ext>
            </a:extLst>
          </p:cNvPr>
          <p:cNvPicPr>
            <a:picLocks noChangeAspect="1"/>
          </p:cNvPicPr>
          <p:nvPr/>
        </p:nvPicPr>
        <p:blipFill rotWithShape="1">
          <a:blip r:embed="rId2"/>
          <a:srcRect r="16598"/>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ole tekstowe 3">
            <a:extLst>
              <a:ext uri="{FF2B5EF4-FFF2-40B4-BE49-F238E27FC236}">
                <a16:creationId xmlns:a16="http://schemas.microsoft.com/office/drawing/2014/main" id="{513D4E79-B2E4-4422-80B7-F5B343749B2F}"/>
              </a:ext>
            </a:extLst>
          </p:cNvPr>
          <p:cNvSpPr txBox="1"/>
          <p:nvPr/>
        </p:nvSpPr>
        <p:spPr>
          <a:xfrm>
            <a:off x="477981" y="1122363"/>
            <a:ext cx="4023360" cy="320413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800" b="1">
                <a:latin typeface="+mj-lt"/>
                <a:ea typeface="+mj-ea"/>
                <a:cs typeface="+mj-cs"/>
              </a:rPr>
              <a:t>Jan Paweł II</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31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Obraz 6" descr="Obraz zawierający tekst&#10;&#10;Opis wygenerowany automatycznie">
            <a:extLst>
              <a:ext uri="{FF2B5EF4-FFF2-40B4-BE49-F238E27FC236}">
                <a16:creationId xmlns:a16="http://schemas.microsoft.com/office/drawing/2014/main" id="{C49BB280-2CEE-4CEB-8524-06AD57EB032E}"/>
              </a:ext>
            </a:extLst>
          </p:cNvPr>
          <p:cNvPicPr>
            <a:picLocks noChangeAspect="1"/>
          </p:cNvPicPr>
          <p:nvPr/>
        </p:nvPicPr>
        <p:blipFill>
          <a:blip r:embed="rId2"/>
          <a:stretch>
            <a:fillRect/>
          </a:stretch>
        </p:blipFill>
        <p:spPr>
          <a:xfrm>
            <a:off x="480060" y="725620"/>
            <a:ext cx="3425957" cy="5406278"/>
          </a:xfrm>
          <a:prstGeom prst="rect">
            <a:avLst/>
          </a:prstGeom>
        </p:spPr>
      </p:pic>
      <p:sp>
        <p:nvSpPr>
          <p:cNvPr id="5" name="pole tekstowe 4">
            <a:extLst>
              <a:ext uri="{FF2B5EF4-FFF2-40B4-BE49-F238E27FC236}">
                <a16:creationId xmlns:a16="http://schemas.microsoft.com/office/drawing/2014/main" id="{85F334AF-0923-42F8-932C-EFB0681EBCFE}"/>
              </a:ext>
            </a:extLst>
          </p:cNvPr>
          <p:cNvSpPr txBox="1"/>
          <p:nvPr/>
        </p:nvSpPr>
        <p:spPr>
          <a:xfrm>
            <a:off x="4387515" y="2022601"/>
            <a:ext cx="7161017" cy="415436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000" b="1"/>
              <a:t>Jan Paweł II</a:t>
            </a:r>
            <a:r>
              <a:rPr lang="en-US" sz="2000"/>
              <a:t> ( właśc. Karol Józef Wojtyła; ur. 18 maja 1920 w Wadowicach, zm. 2 kwietnia 2005 w Watykanie) –</a:t>
            </a:r>
            <a:r>
              <a:rPr lang="en-US" sz="2000" dirty="0"/>
              <a:t> </a:t>
            </a:r>
            <a:r>
              <a:rPr lang="en-US" sz="2000"/>
              <a:t>polski duchowny rzymskokatolicki, biskup pomocniczy krakowski (1958–1964), a następnie arcybiskup metropolita krakowski (1964–1978), kardynał prezbiter (1967–1978), zastępca Przewodniczącego Konferencji Episkopatu Polski (1969–1978), 264. papież i 6. Suweren Państwa Watykańskiego w latach 1978–2005. Święty Kościoła katolickiego.</a:t>
            </a:r>
            <a:endParaRPr lang="pl-PL"/>
          </a:p>
        </p:txBody>
      </p:sp>
      <p:sp>
        <p:nvSpPr>
          <p:cNvPr id="4" name="pole tekstowe 3">
            <a:extLst>
              <a:ext uri="{FF2B5EF4-FFF2-40B4-BE49-F238E27FC236}">
                <a16:creationId xmlns:a16="http://schemas.microsoft.com/office/drawing/2014/main" id="{6D01C2A3-1908-4198-8F3D-9E2A09B2FBBE}"/>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pl-PL" dirty="0">
              <a:cs typeface="Calibri"/>
            </a:endParaRPr>
          </a:p>
        </p:txBody>
      </p:sp>
    </p:spTree>
    <p:extLst>
      <p:ext uri="{BB962C8B-B14F-4D97-AF65-F5344CB8AC3E}">
        <p14:creationId xmlns:p14="http://schemas.microsoft.com/office/powerpoint/2010/main" val="25126426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5" descr="Obraz zawierający osoba, mężczyzna, zewnętrzne&#10;&#10;Opis wygenerowany automatycznie">
            <a:extLst>
              <a:ext uri="{FF2B5EF4-FFF2-40B4-BE49-F238E27FC236}">
                <a16:creationId xmlns:a16="http://schemas.microsoft.com/office/drawing/2014/main" id="{51B4252B-744B-4821-8485-EC2FE5F37A28}"/>
              </a:ext>
            </a:extLst>
          </p:cNvPr>
          <p:cNvPicPr>
            <a:picLocks noChangeAspect="1"/>
          </p:cNvPicPr>
          <p:nvPr/>
        </p:nvPicPr>
        <p:blipFill rotWithShape="1">
          <a:blip r:embed="rId2"/>
          <a:srcRect l="3118" r="12246"/>
          <a:stretch/>
        </p:blipFill>
        <p:spPr>
          <a:xfrm>
            <a:off x="4117521" y="10"/>
            <a:ext cx="8074479" cy="6857990"/>
          </a:xfrm>
          <a:prstGeom prst="rect">
            <a:avLst/>
          </a:prstGeom>
        </p:spPr>
      </p:pic>
      <p:sp>
        <p:nvSpPr>
          <p:cNvPr id="21" name="Freeform: Shape 2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pole tekstowe 3">
            <a:extLst>
              <a:ext uri="{FF2B5EF4-FFF2-40B4-BE49-F238E27FC236}">
                <a16:creationId xmlns:a16="http://schemas.microsoft.com/office/drawing/2014/main" id="{11CCD9DE-A50C-4AA0-AF4D-0B4AFED75422}"/>
              </a:ext>
            </a:extLst>
          </p:cNvPr>
          <p:cNvSpPr txBox="1"/>
          <p:nvPr/>
        </p:nvSpPr>
        <p:spPr>
          <a:xfrm>
            <a:off x="804672" y="2022601"/>
            <a:ext cx="3941499" cy="4154361"/>
          </a:xfrm>
          <a:prstGeom prst="rect">
            <a:avLst/>
          </a:prstGeom>
        </p:spPr>
        <p:txBody>
          <a:bodyPr rot="0" spcFirstLastPara="0" vertOverflow="overflow" horzOverflow="overflow" vert="horz" wrap="square" lIns="91440" tIns="45720" rIns="91440" bIns="45720" numCol="1" spcCol="0" rtlCol="0" fromWordArt="0"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1700" b="1"/>
              <a:t>16 października 1978 został wybrany na papieża</a:t>
            </a:r>
            <a:r>
              <a:rPr lang="en-US" sz="1700"/>
              <a:t> przez drugie zgromadzenie kardynałów, po śmierci Jana Pawła I, który zmarł po trzydziestu trzech dniach pontyfikatu. Przyjął imiona Jan Paweł dla uhonorowania swojego poprzednika. Jego wybór na Stolicę Piotrową miał szczególny wpływ na wydarzenia w Europie Wschodniej i w Azji w latach 80. i 90. XX wieku, w szczególności na przemiany demokratyczne w Polsce i w innych krajach bloku wschodniego. Od początku swojego pontyfikatu prowadził energiczne działania przeciwko komunizmowi i uciskowi politycznemu.</a:t>
            </a:r>
          </a:p>
        </p:txBody>
      </p:sp>
    </p:spTree>
    <p:extLst>
      <p:ext uri="{BB962C8B-B14F-4D97-AF65-F5344CB8AC3E}">
        <p14:creationId xmlns:p14="http://schemas.microsoft.com/office/powerpoint/2010/main" val="340404904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5">
            <a:extLst>
              <a:ext uri="{FF2B5EF4-FFF2-40B4-BE49-F238E27FC236}">
                <a16:creationId xmlns:a16="http://schemas.microsoft.com/office/drawing/2014/main" id="{243127B1-DF84-4623-AB87-F3083A5268FD}"/>
              </a:ext>
            </a:extLst>
          </p:cNvPr>
          <p:cNvPicPr>
            <a:picLocks noChangeAspect="1"/>
          </p:cNvPicPr>
          <p:nvPr/>
        </p:nvPicPr>
        <p:blipFill rotWithShape="1">
          <a:blip r:embed="rId2"/>
          <a:srcRect b="4166"/>
          <a:stretch/>
        </p:blipFill>
        <p:spPr>
          <a:xfrm>
            <a:off x="20" y="10"/>
            <a:ext cx="4639713" cy="6857990"/>
          </a:xfrm>
          <a:prstGeom prst="rect">
            <a:avLst/>
          </a:prstGeom>
        </p:spPr>
      </p:pic>
      <p:sp>
        <p:nvSpPr>
          <p:cNvPr id="4" name="pole tekstowe 3">
            <a:extLst>
              <a:ext uri="{FF2B5EF4-FFF2-40B4-BE49-F238E27FC236}">
                <a16:creationId xmlns:a16="http://schemas.microsoft.com/office/drawing/2014/main" id="{BF7D4C99-8E07-4CAF-B24E-625CD40856A6}"/>
              </a:ext>
            </a:extLst>
          </p:cNvPr>
          <p:cNvSpPr txBox="1"/>
          <p:nvPr/>
        </p:nvSpPr>
        <p:spPr>
          <a:xfrm>
            <a:off x="5069940" y="2322576"/>
            <a:ext cx="6172200" cy="38587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000"/>
              <a:t>Za główny cel papiestwa postawił sobie transformację i zmianę położenia Kościoła katolickiego, chciał „postawić swój Kościół w sercu nowego sojuszu religijnego, który zgromadziłby żydów, muzułmanów i chrześcijan w wielkiej religijnej armadzie”. Przyczynił się do poprawienia relacji Kościoła katolickiego z judaizmem, islamem, z Kościołem prawosławnym oraz Wspólnotą anglikańską. Był jednym z najczęściej podróżujących światowych przywódców w historii, </a:t>
            </a:r>
            <a:r>
              <a:rPr lang="en-US" sz="2000" b="1"/>
              <a:t>odwiedzając w czasie swojego pontyfikatu 129 państw</a:t>
            </a:r>
            <a:r>
              <a:rPr lang="en-US" sz="2000"/>
              <a:t>, co interpretowano jako chęć zbudowania relacji między różnymi narodami i religiami.</a:t>
            </a:r>
            <a:endParaRPr lang="pl-PL"/>
          </a:p>
        </p:txBody>
      </p:sp>
    </p:spTree>
    <p:extLst>
      <p:ext uri="{BB962C8B-B14F-4D97-AF65-F5344CB8AC3E}">
        <p14:creationId xmlns:p14="http://schemas.microsoft.com/office/powerpoint/2010/main" val="132194956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8"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osoba, mężczyzna&#10;&#10;Opis wygenerowany automatycznie">
            <a:extLst>
              <a:ext uri="{FF2B5EF4-FFF2-40B4-BE49-F238E27FC236}">
                <a16:creationId xmlns:a16="http://schemas.microsoft.com/office/drawing/2014/main" id="{2683F07B-E62A-4992-A745-0C5A713D20DB}"/>
              </a:ext>
            </a:extLst>
          </p:cNvPr>
          <p:cNvPicPr>
            <a:picLocks noChangeAspect="1"/>
          </p:cNvPicPr>
          <p:nvPr/>
        </p:nvPicPr>
        <p:blipFill rotWithShape="1">
          <a:blip r:embed="rId2"/>
          <a:srcRect l="17623" r="26873"/>
          <a:stretch/>
        </p:blipFill>
        <p:spPr>
          <a:xfrm>
            <a:off x="835153" y="2002117"/>
            <a:ext cx="6215794" cy="4171569"/>
          </a:xfrm>
          <a:prstGeom prst="rect">
            <a:avLst/>
          </a:prstGeom>
        </p:spPr>
      </p:pic>
      <p:sp>
        <p:nvSpPr>
          <p:cNvPr id="4" name="pole tekstowe 3">
            <a:extLst>
              <a:ext uri="{FF2B5EF4-FFF2-40B4-BE49-F238E27FC236}">
                <a16:creationId xmlns:a16="http://schemas.microsoft.com/office/drawing/2014/main" id="{3FB66817-2724-41E6-837C-2F51B57A3F44}"/>
              </a:ext>
            </a:extLst>
          </p:cNvPr>
          <p:cNvSpPr txBox="1"/>
          <p:nvPr/>
        </p:nvSpPr>
        <p:spPr>
          <a:xfrm>
            <a:off x="7533314" y="1999578"/>
            <a:ext cx="3823525" cy="417156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1900" b="1"/>
              <a:t>Beatyfikował 1340 i kanonizował 483 osoby</a:t>
            </a:r>
            <a:r>
              <a:rPr lang="en-US" sz="1900"/>
              <a:t>, więcej niż wszyscy jego poprzednicy w okresie pięciu poprzedzających wieków. Mianował większość Kolegium Kardynałów, konsekrował lub współkonsekrował wielu biskupów i wyświęcił wielu księży. </a:t>
            </a:r>
            <a:r>
              <a:rPr lang="en-US" sz="1900" b="1"/>
              <a:t>Był trzecim najdłużej urzędującym papieżem w historii</a:t>
            </a:r>
            <a:r>
              <a:rPr lang="en-US" sz="1900"/>
              <a:t>, po św. Piotrze (30–67) i Piusie IX (1846–1878), </a:t>
            </a:r>
            <a:r>
              <a:rPr lang="en-US" sz="1900" b="1"/>
              <a:t>pierwszym papieżem z Polski</a:t>
            </a:r>
            <a:r>
              <a:rPr lang="en-US" sz="1900"/>
              <a:t> oraz pierwszym spoza Włoch od czasów holenderskiego papieża Hadriana VI (1522–1523).</a:t>
            </a:r>
            <a:endParaRPr lang="pl-PL"/>
          </a:p>
        </p:txBody>
      </p:sp>
    </p:spTree>
    <p:extLst>
      <p:ext uri="{BB962C8B-B14F-4D97-AF65-F5344CB8AC3E}">
        <p14:creationId xmlns:p14="http://schemas.microsoft.com/office/powerpoint/2010/main" val="262371451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5" descr="Obraz zawierający tekst, osoba, zewnętrzne, stojące&#10;&#10;Opis wygenerowany automatycznie">
            <a:extLst>
              <a:ext uri="{FF2B5EF4-FFF2-40B4-BE49-F238E27FC236}">
                <a16:creationId xmlns:a16="http://schemas.microsoft.com/office/drawing/2014/main" id="{3720124A-B841-46DE-B247-4116CC0A2DBD}"/>
              </a:ext>
            </a:extLst>
          </p:cNvPr>
          <p:cNvPicPr>
            <a:picLocks noChangeAspect="1"/>
          </p:cNvPicPr>
          <p:nvPr/>
        </p:nvPicPr>
        <p:blipFill rotWithShape="1">
          <a:blip r:embed="rId2"/>
          <a:srcRect r="14050" b="-1"/>
          <a:stretch/>
        </p:blipFill>
        <p:spPr>
          <a:xfrm>
            <a:off x="4117521" y="10"/>
            <a:ext cx="8074479" cy="6857990"/>
          </a:xfrm>
          <a:prstGeom prst="rect">
            <a:avLst/>
          </a:prstGeom>
        </p:spPr>
      </p:pic>
      <p:sp>
        <p:nvSpPr>
          <p:cNvPr id="18" name="Freeform: Shape 2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2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E952C7F5-7D0A-4F27-B9A9-B62A316119CB}"/>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sz="4100" b="1"/>
              <a:t>Podróż apostolska Jana Pawła II do Polski (1979)</a:t>
            </a:r>
          </a:p>
          <a:p>
            <a:endParaRPr lang="en-US" sz="4100" b="1"/>
          </a:p>
        </p:txBody>
      </p:sp>
      <p:sp>
        <p:nvSpPr>
          <p:cNvPr id="4" name="pole tekstowe 3">
            <a:extLst>
              <a:ext uri="{FF2B5EF4-FFF2-40B4-BE49-F238E27FC236}">
                <a16:creationId xmlns:a16="http://schemas.microsoft.com/office/drawing/2014/main" id="{FD1D1C01-B1B0-46F1-90B4-BC40195D1903}"/>
              </a:ext>
            </a:extLst>
          </p:cNvPr>
          <p:cNvSpPr txBox="1"/>
          <p:nvPr/>
        </p:nvSpPr>
        <p:spPr>
          <a:xfrm>
            <a:off x="804672" y="2022601"/>
            <a:ext cx="3941499" cy="415436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1700" b="1"/>
              <a:t>W sobotę 2 czerwca 1979</a:t>
            </a:r>
            <a:r>
              <a:rPr lang="en-US" sz="1700"/>
              <a:t> o godz. 10:07 samolot z Janem Pawłem II na pokładzie wylądował na lotnisku Okęcie. Oficjalne powitanie, wizyta w katedrze, a następnie w Belwederze u szefa partii Edwarda Gierka. Tego samego dnia po południu, pośród wiwatującego tłumu, papież przybył odkrytym samochodem na stołeczny plac Zwycięstwa (od 1990 plac marsz. Józefa Piłsudskiego). Padły słynne później słowa: </a:t>
            </a:r>
            <a:r>
              <a:rPr lang="en-US" sz="1700" b="1" i="1"/>
              <a:t>Wołam, ja, syn polskiej ziemi, a zarazem ja, Jan Paweł II, papież. Wołam z całej głębi tego Tysiąclecia, wołam w przeddzień Święta Zesłania, wołam wraz z wami wszystkimi: Niech zstąpi Duch Twój! Niech zstąpi Duch Twój i odnowi oblicze ziemi. Tej ziemi!</a:t>
            </a:r>
            <a:endParaRPr lang="en-US" sz="1700" b="1">
              <a:cs typeface="Calibri" panose="020F0502020204030204"/>
            </a:endParaRPr>
          </a:p>
        </p:txBody>
      </p:sp>
    </p:spTree>
    <p:extLst>
      <p:ext uri="{BB962C8B-B14F-4D97-AF65-F5344CB8AC3E}">
        <p14:creationId xmlns:p14="http://schemas.microsoft.com/office/powerpoint/2010/main" val="215936133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AF31B14C-973F-4441-905B-C7EB1EAD3024}"/>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b="1" kern="1200">
                <a:solidFill>
                  <a:schemeClr val="tx1"/>
                </a:solidFill>
                <a:latin typeface="+mj-lt"/>
                <a:ea typeface="+mj-ea"/>
                <a:cs typeface="+mj-cs"/>
              </a:rPr>
              <a:t>Podróż apostolska Jana Pawła II do Polski (1983)</a:t>
            </a:r>
          </a:p>
          <a:p>
            <a:endParaRPr lang="en-US" kern="1200">
              <a:solidFill>
                <a:schemeClr val="tx1"/>
              </a:solidFill>
              <a:latin typeface="+mj-lt"/>
              <a:ea typeface="+mj-ea"/>
              <a:cs typeface="+mj-cs"/>
            </a:endParaRPr>
          </a:p>
        </p:txBody>
      </p:sp>
      <p:pic>
        <p:nvPicPr>
          <p:cNvPr id="4" name="Obraz 4" descr="Obraz zawierający trawa, zewnętrzne, osoba, ubrany&#10;&#10;Opis wygenerowany automatycznie">
            <a:extLst>
              <a:ext uri="{FF2B5EF4-FFF2-40B4-BE49-F238E27FC236}">
                <a16:creationId xmlns:a16="http://schemas.microsoft.com/office/drawing/2014/main" id="{EC787C77-1AF9-4FF2-B578-6A2BDE39B522}"/>
              </a:ext>
            </a:extLst>
          </p:cNvPr>
          <p:cNvPicPr>
            <a:picLocks noChangeAspect="1"/>
          </p:cNvPicPr>
          <p:nvPr/>
        </p:nvPicPr>
        <p:blipFill>
          <a:blip r:embed="rId2"/>
          <a:stretch>
            <a:fillRect/>
          </a:stretch>
        </p:blipFill>
        <p:spPr>
          <a:xfrm>
            <a:off x="480060" y="1346110"/>
            <a:ext cx="3425957" cy="4165298"/>
          </a:xfrm>
          <a:prstGeom prst="rect">
            <a:avLst/>
          </a:prstGeom>
        </p:spPr>
      </p:pic>
      <p:sp>
        <p:nvSpPr>
          <p:cNvPr id="5" name="pole tekstowe 4">
            <a:extLst>
              <a:ext uri="{FF2B5EF4-FFF2-40B4-BE49-F238E27FC236}">
                <a16:creationId xmlns:a16="http://schemas.microsoft.com/office/drawing/2014/main" id="{D4B89384-3571-4F17-8D86-FC8AA2F249B1}"/>
              </a:ext>
            </a:extLst>
          </p:cNvPr>
          <p:cNvSpPr txBox="1"/>
          <p:nvPr/>
        </p:nvSpPr>
        <p:spPr>
          <a:xfrm>
            <a:off x="4387515" y="2022601"/>
            <a:ext cx="7161017" cy="415436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1700" b="1"/>
              <a:t>Drugą podróż do Polski</a:t>
            </a:r>
            <a:r>
              <a:rPr lang="en-US" sz="1700"/>
              <a:t> papież Jan Paweł II odbył w dniach 16–23 czerwca 1983 roku.</a:t>
            </a:r>
            <a:endParaRPr lang="pl-PL"/>
          </a:p>
          <a:p>
            <a:pPr>
              <a:lnSpc>
                <a:spcPct val="90000"/>
              </a:lnSpc>
              <a:spcAft>
                <a:spcPts val="600"/>
              </a:spcAft>
            </a:pPr>
            <a:r>
              <a:rPr lang="en-US" sz="1700" dirty="0"/>
              <a:t>Druga podróż apostolska odbyła się podczas wprowadzonego na terenie kraju 13 grudnia 1981 stanu wojennego. Władze kościelne pragnęły zaprosić papieża już w roku 1982, przygotowując Jubileusz 600-lecia obecności Wizerunku Jasnogórskiego. Hierarchowie nie spotkali się w tym względzie z przychylnym </a:t>
            </a:r>
            <a:r>
              <a:rPr lang="en-US" sz="1700"/>
              <a:t>nastawieniem władz państwowych. Gdy władze poparły następny termin i </a:t>
            </a:r>
            <a:r>
              <a:rPr lang="en-US" sz="1700" dirty="0"/>
              <a:t>zorganizowano przyjazd papieża w czerwcu 1983, okazało się, że na papieża czekały tłumy Polaków, na każdym z etapów wizyty. Była to pierwsza wizyta po zamachach na papieża, do których doszło 13 maja 1981 i 12 maja 1982. </a:t>
            </a:r>
            <a:r>
              <a:rPr lang="en-US" sz="1700" b="1" dirty="0"/>
              <a:t>Jan Paweł II beatyfikował trzech Polaków: Urszulę Ledóchowską, Rafała Kalinowskiego i Alberta Chmielowskiego</a:t>
            </a:r>
            <a:r>
              <a:rPr lang="en-US" sz="1700" dirty="0"/>
              <a:t>. Hasłem przewodnim pielgrzymki były słowa: „Pokój Tobie, Polsko, Ojczyzno moja”.</a:t>
            </a:r>
            <a:endParaRPr lang="en-US" sz="1700">
              <a:cs typeface="Calibri" panose="020F0502020204030204"/>
            </a:endParaRPr>
          </a:p>
          <a:p>
            <a:pPr indent="-228600">
              <a:lnSpc>
                <a:spcPct val="90000"/>
              </a:lnSpc>
              <a:spcAft>
                <a:spcPts val="600"/>
              </a:spcAft>
              <a:buFont typeface="Arial" panose="020B0604020202020204" pitchFamily="34" charset="0"/>
              <a:buChar char="•"/>
            </a:pPr>
            <a:br>
              <a:rPr lang="en-US" sz="1700" dirty="0"/>
            </a:br>
            <a:endParaRPr lang="en-US" sz="1700"/>
          </a:p>
        </p:txBody>
      </p:sp>
    </p:spTree>
    <p:extLst>
      <p:ext uri="{BB962C8B-B14F-4D97-AF65-F5344CB8AC3E}">
        <p14:creationId xmlns:p14="http://schemas.microsoft.com/office/powerpoint/2010/main" val="357226451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4D0C238-D10E-4745-8033-92737032B08E}"/>
              </a:ext>
            </a:extLst>
          </p:cNvPr>
          <p:cNvSpPr>
            <a:spLocks noGrp="1"/>
          </p:cNvSpPr>
          <p:nvPr>
            <p:ph type="title"/>
          </p:nvPr>
        </p:nvSpPr>
        <p:spPr>
          <a:xfrm>
            <a:off x="6981825" y="347396"/>
            <a:ext cx="4391024" cy="1323439"/>
          </a:xfrm>
        </p:spPr>
        <p:txBody>
          <a:bodyPr vert="horz" lIns="91440" tIns="45720" rIns="91440" bIns="45720" rtlCol="0" anchor="t">
            <a:normAutofit/>
          </a:bodyPr>
          <a:lstStyle/>
          <a:p>
            <a:r>
              <a:rPr lang="en-US" sz="4000" b="1">
                <a:solidFill>
                  <a:schemeClr val="bg1"/>
                </a:solidFill>
              </a:rPr>
              <a:t>Zamachy na Jana Pawła II</a:t>
            </a:r>
            <a:endParaRPr lang="en-US" sz="4000">
              <a:solidFill>
                <a:schemeClr val="bg1"/>
              </a:solidFill>
            </a:endParaRPr>
          </a:p>
          <a:p>
            <a:endParaRPr lang="en-US" sz="4000">
              <a:solidFill>
                <a:schemeClr val="bg1"/>
              </a:solidFill>
            </a:endParaRPr>
          </a:p>
        </p:txBody>
      </p:sp>
      <p:pic>
        <p:nvPicPr>
          <p:cNvPr id="5" name="Obraz 5" descr="Obraz zawierający osoba, osoby, tłum&#10;&#10;Opis wygenerowany automatycznie">
            <a:extLst>
              <a:ext uri="{FF2B5EF4-FFF2-40B4-BE49-F238E27FC236}">
                <a16:creationId xmlns:a16="http://schemas.microsoft.com/office/drawing/2014/main" id="{92F0C93A-AA6F-488D-A997-254400B1E15C}"/>
              </a:ext>
            </a:extLst>
          </p:cNvPr>
          <p:cNvPicPr>
            <a:picLocks noChangeAspect="1"/>
          </p:cNvPicPr>
          <p:nvPr/>
        </p:nvPicPr>
        <p:blipFill rotWithShape="1">
          <a:blip r:embed="rId2"/>
          <a:srcRect l="5005" r="5005"/>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3" name="Group 17">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9">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pole tekstowe 3">
            <a:extLst>
              <a:ext uri="{FF2B5EF4-FFF2-40B4-BE49-F238E27FC236}">
                <a16:creationId xmlns:a16="http://schemas.microsoft.com/office/drawing/2014/main" id="{3F478FE1-3BF6-4C47-A16F-55F89673166C}"/>
              </a:ext>
            </a:extLst>
          </p:cNvPr>
          <p:cNvSpPr txBox="1"/>
          <p:nvPr/>
        </p:nvSpPr>
        <p:spPr>
          <a:xfrm>
            <a:off x="6981826" y="1674592"/>
            <a:ext cx="4391024" cy="26820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1400" b="1">
                <a:solidFill>
                  <a:schemeClr val="bg1">
                    <a:alpha val="80000"/>
                  </a:schemeClr>
                </a:solidFill>
              </a:rPr>
              <a:t>13 maja 1981, podczas audiencji generalnej na placu św. Piotra w Rzymie o godzinie 17:19, Jan Paweł II został postrzelony przez tureckiego zamachowca Mehmeta Alego Ağcę</a:t>
            </a:r>
            <a:r>
              <a:rPr lang="en-US" sz="1400">
                <a:solidFill>
                  <a:schemeClr val="bg1">
                    <a:alpha val="80000"/>
                  </a:schemeClr>
                </a:solidFill>
              </a:rPr>
              <a:t>. Jak ustalili śledczy, chwilę wcześniej Ali Ağca mierzył w jego głowę, jednak Jan Paweł II schylił się wtedy do małej dziewczynki i wziął ją na ręce. Zamachowiec opóźnił oddanie strzału prawdopodobnie, dlatego że dziewczynka, którą papież trzymał na rękach, lekko przysłoniła go, co uniemożliwiło zamachowcowi dokładne wycelowanie. Ranny papież osunął się w ramiona stojącego za nim sekretarza, Stanisława Dziwisza. Ochrona przewiozła Jana Pawła II do polikliniki Gemelli, gdzie poddano papieża sześciogodzinnej operacji. Papież wierzył, że swoje ocalenie nie zawdzięczał tylko szczęściu – wyraził to słowami: „Jedna ręka strzelała, a inna kierowała kulę”. Zamach miał miejsce 13 maja, podobnie jak pierwsze objawienie Matki Boskiej w </a:t>
            </a:r>
            <a:r>
              <a:rPr lang="en-US" sz="1400" u="sng">
                <a:solidFill>
                  <a:schemeClr val="bg1">
                    <a:alpha val="80000"/>
                  </a:schemeClr>
                </a:solidFill>
              </a:rPr>
              <a:t>Fátimie</a:t>
            </a:r>
            <a:r>
              <a:rPr lang="en-US" sz="1400">
                <a:solidFill>
                  <a:schemeClr val="bg1">
                    <a:alpha val="80000"/>
                  </a:schemeClr>
                </a:solidFill>
              </a:rPr>
              <a:t> w 1917. Jan Paweł II spędził na rehabilitacji w szpitalu 22 dni. Później wielokrotnie cierpiał z powodu różnorodnych dolegliwości, będących następstwem postrzału.</a:t>
            </a:r>
            <a:endParaRPr lang="pl-PL" sz="1400">
              <a:solidFill>
                <a:schemeClr val="bg1">
                  <a:alpha val="80000"/>
                </a:schemeClr>
              </a:solidFill>
              <a:cs typeface="Calibri"/>
            </a:endParaRPr>
          </a:p>
          <a:p>
            <a:pPr>
              <a:lnSpc>
                <a:spcPct val="90000"/>
              </a:lnSpc>
              <a:spcAft>
                <a:spcPts val="600"/>
              </a:spcAft>
            </a:pPr>
            <a:r>
              <a:rPr lang="en-US" sz="1400">
                <a:solidFill>
                  <a:schemeClr val="bg1">
                    <a:alpha val="80000"/>
                  </a:schemeClr>
                </a:solidFill>
              </a:rPr>
              <a:t>Dokładnie rok później papież udał się do Fatimy, by podziękować Niepokalanemu Sercu Maryi za uratowanie go od śmierci. Został wówczas zaatakowany bagnetem przez Juana Maríę Fernándeza y Krohna, lecz nie odniósł poważnych obrażeń.</a:t>
            </a:r>
            <a:endParaRPr lang="en-US" sz="1400">
              <a:solidFill>
                <a:schemeClr val="bg1">
                  <a:alpha val="80000"/>
                </a:schemeClr>
              </a:solidFill>
              <a:cs typeface="Calibri" panose="020F0502020204030204"/>
            </a:endParaRPr>
          </a:p>
          <a:p>
            <a:pPr indent="-228600">
              <a:lnSpc>
                <a:spcPct val="90000"/>
              </a:lnSpc>
              <a:spcAft>
                <a:spcPts val="600"/>
              </a:spcAft>
              <a:buFont typeface="Arial" panose="020B0604020202020204" pitchFamily="34" charset="0"/>
              <a:buChar char="•"/>
            </a:pPr>
            <a:endParaRPr lang="en-US" sz="800">
              <a:solidFill>
                <a:schemeClr val="bg1">
                  <a:alpha val="80000"/>
                </a:schemeClr>
              </a:solidFill>
            </a:endParaRPr>
          </a:p>
        </p:txBody>
      </p:sp>
    </p:spTree>
    <p:extLst>
      <p:ext uri="{BB962C8B-B14F-4D97-AF65-F5344CB8AC3E}">
        <p14:creationId xmlns:p14="http://schemas.microsoft.com/office/powerpoint/2010/main" val="4142194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5" descr="Obraz zawierający osoba, osoby, grupa, tłum&#10;&#10;Opis wygenerowany automatycznie">
            <a:extLst>
              <a:ext uri="{FF2B5EF4-FFF2-40B4-BE49-F238E27FC236}">
                <a16:creationId xmlns:a16="http://schemas.microsoft.com/office/drawing/2014/main" id="{9946DBA2-CC75-462E-BCD9-C79C61914481}"/>
              </a:ext>
            </a:extLst>
          </p:cNvPr>
          <p:cNvPicPr>
            <a:picLocks noChangeAspect="1"/>
          </p:cNvPicPr>
          <p:nvPr/>
        </p:nvPicPr>
        <p:blipFill rotWithShape="1">
          <a:blip r:embed="rId2"/>
          <a:srcRect l="11363" r="10860" b="1"/>
          <a:stretch/>
        </p:blipFill>
        <p:spPr>
          <a:xfrm>
            <a:off x="4305411" y="10"/>
            <a:ext cx="8074479" cy="6857990"/>
          </a:xfrm>
          <a:prstGeom prst="rect">
            <a:avLst/>
          </a:prstGeom>
        </p:spPr>
      </p:pic>
      <p:sp>
        <p:nvSpPr>
          <p:cNvPr id="16" name="Freeform: Shape 16">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8">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09D55297-FD39-4A0D-85C7-D485D61F74B5}"/>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a:t>Choroba i śmierć</a:t>
            </a:r>
          </a:p>
        </p:txBody>
      </p:sp>
      <p:sp>
        <p:nvSpPr>
          <p:cNvPr id="4" name="pole tekstowe 3">
            <a:extLst>
              <a:ext uri="{FF2B5EF4-FFF2-40B4-BE49-F238E27FC236}">
                <a16:creationId xmlns:a16="http://schemas.microsoft.com/office/drawing/2014/main" id="{4C273E6F-DFDB-4AE8-81CE-C3FB2095F140}"/>
              </a:ext>
            </a:extLst>
          </p:cNvPr>
          <p:cNvSpPr txBox="1"/>
          <p:nvPr/>
        </p:nvSpPr>
        <p:spPr>
          <a:xfrm>
            <a:off x="804672" y="2022601"/>
            <a:ext cx="3941499" cy="415436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1200"/>
              <a:t>Jan Paweł II od 1992 cierpiał na postępującą chorobę Parkinsona. Mimo licznych spekulacji i sugestii ustąpienia z funkcji, które nasilały się w mediach zwłaszcza podczas kolejnych pobytów papieża w szpitalu, pełnił ją aż do śmierci. W lipcu 1992 przeszedł operację w celu usunięcia guza nowotworowego na jelicie grubym. Jego długoletnie zmagania z chorobą i ze starością były osobistym przykładem głoszonych na ten temat poglądów, w których podkreślał godność ludzkiego cierpienia i odnosił je do męki Chrystusa. 13 maja 1992 papież, w 11. rocznicę zamachu, ustanowił Światowy Dzień Chorego.</a:t>
            </a:r>
            <a:endParaRPr lang="en-US" sz="1100"/>
          </a:p>
          <a:p>
            <a:pPr indent="-228600">
              <a:lnSpc>
                <a:spcPct val="90000"/>
              </a:lnSpc>
              <a:spcAft>
                <a:spcPts val="600"/>
              </a:spcAft>
              <a:buFont typeface="Arial" panose="020B0604020202020204" pitchFamily="34" charset="0"/>
              <a:buChar char="•"/>
            </a:pPr>
            <a:r>
              <a:rPr lang="en-US" sz="1200"/>
              <a:t>Uszanowano wolę papieża, który chciał pozostać w domu. Podczas mszy przy jego łożu, którą Jan Paweł II koncelebrował z przymkniętymi oczyma, kardynał Marian Jaworski udzielił mu sakramentu namaszczenia. 2 kwietnia, w dniu śmierci, o godzinie 7:30 rano, papież zaczął tracić przytomność, a późnym porankiem przyjął jeszcze watykańskiego sekretarza stanu kardynała Angela Sodano. Później tego samego dnia doszło do gwałtownego wzrostu temperatury. Około godziny 15:30 bardzo słabym głosem papież powiedział: </a:t>
            </a:r>
            <a:r>
              <a:rPr lang="en-US" sz="1200" i="1"/>
              <a:t>Pozwólcie mi iść do domu Ojca</a:t>
            </a:r>
            <a:r>
              <a:rPr lang="en-US" sz="1200"/>
              <a:t>. O godzinie 19 wszedł w stan śpiączki, a monitor wykazał postępujący zanik funkcji życiowych. Osobisty lekarz papieski Renato Buzzonetti stwierdził śmierć papieża Jana Pawła II o godzinie 21:37 czasu miejscowego.</a:t>
            </a:r>
            <a:endParaRPr lang="en-US" sz="1100"/>
          </a:p>
        </p:txBody>
      </p:sp>
    </p:spTree>
    <p:extLst>
      <p:ext uri="{BB962C8B-B14F-4D97-AF65-F5344CB8AC3E}">
        <p14:creationId xmlns:p14="http://schemas.microsoft.com/office/powerpoint/2010/main" val="265783790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Podróż apostolska Jana Pawła II do Polski (1979) </vt:lpstr>
      <vt:lpstr>Podróż apostolska Jana Pawła II do Polski (1983) </vt:lpstr>
      <vt:lpstr>Zamachy na Jana Pawła II </vt:lpstr>
      <vt:lpstr>Choroba i śmierć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207</cp:revision>
  <dcterms:created xsi:type="dcterms:W3CDTF">2021-10-06T17:44:52Z</dcterms:created>
  <dcterms:modified xsi:type="dcterms:W3CDTF">2021-10-06T18:51:33Z</dcterms:modified>
</cp:coreProperties>
</file>