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3FFF37-D6DA-40A8-B60C-3BC9847C0425}" v="313" dt="2020-10-12T17:05:58.9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eusz  Pyrzyk" userId="S::matueszpyrzyk@szkolakrzetow.onmicrosoft.com::38852bbe-2518-4f52-ac31-7b305cd60873" providerId="AD" clId="Web-{123FFF37-D6DA-40A8-B60C-3BC9847C0425}"/>
    <pc:docChg chg="addSld delSld modSld addMainMaster delMainMaster">
      <pc:chgData name="Mateusz  Pyrzyk" userId="S::matueszpyrzyk@szkolakrzetow.onmicrosoft.com::38852bbe-2518-4f52-ac31-7b305cd60873" providerId="AD" clId="Web-{123FFF37-D6DA-40A8-B60C-3BC9847C0425}" dt="2020-10-12T17:05:58.919" v="323" actId="20577"/>
      <pc:docMkLst>
        <pc:docMk/>
      </pc:docMkLst>
      <pc:sldChg chg="modSp del">
        <pc:chgData name="Mateusz  Pyrzyk" userId="S::matueszpyrzyk@szkolakrzetow.onmicrosoft.com::38852bbe-2518-4f52-ac31-7b305cd60873" providerId="AD" clId="Web-{123FFF37-D6DA-40A8-B60C-3BC9847C0425}" dt="2020-10-12T16:39:54.533" v="37"/>
        <pc:sldMkLst>
          <pc:docMk/>
          <pc:sldMk cId="650317164" sldId="256"/>
        </pc:sldMkLst>
        <pc:spChg chg="mod">
          <ac:chgData name="Mateusz  Pyrzyk" userId="S::matueszpyrzyk@szkolakrzetow.onmicrosoft.com::38852bbe-2518-4f52-ac31-7b305cd60873" providerId="AD" clId="Web-{123FFF37-D6DA-40A8-B60C-3BC9847C0425}" dt="2020-10-12T16:39:14.252" v="34" actId="20577"/>
          <ac:spMkLst>
            <pc:docMk/>
            <pc:sldMk cId="650317164" sldId="256"/>
            <ac:spMk id="2" creationId="{00000000-0000-0000-0000-000000000000}"/>
          </ac:spMkLst>
        </pc:spChg>
      </pc:sldChg>
      <pc:sldChg chg="addSp modSp new mod setBg modClrScheme chgLayout">
        <pc:chgData name="Mateusz  Pyrzyk" userId="S::matueszpyrzyk@szkolakrzetow.onmicrosoft.com::38852bbe-2518-4f52-ac31-7b305cd60873" providerId="AD" clId="Web-{123FFF37-D6DA-40A8-B60C-3BC9847C0425}" dt="2020-10-12T16:48:20.714" v="193" actId="20577"/>
        <pc:sldMkLst>
          <pc:docMk/>
          <pc:sldMk cId="3885228366" sldId="256"/>
        </pc:sldMkLst>
        <pc:spChg chg="mod">
          <ac:chgData name="Mateusz  Pyrzyk" userId="S::matueszpyrzyk@szkolakrzetow.onmicrosoft.com::38852bbe-2518-4f52-ac31-7b305cd60873" providerId="AD" clId="Web-{123FFF37-D6DA-40A8-B60C-3BC9847C0425}" dt="2020-10-12T16:40:28.800" v="51"/>
          <ac:spMkLst>
            <pc:docMk/>
            <pc:sldMk cId="3885228366" sldId="256"/>
            <ac:spMk id="2" creationId="{B164B493-1871-4F66-97E7-EB1BC631F966}"/>
          </ac:spMkLst>
        </pc:spChg>
        <pc:spChg chg="mod">
          <ac:chgData name="Mateusz  Pyrzyk" userId="S::matueszpyrzyk@szkolakrzetow.onmicrosoft.com::38852bbe-2518-4f52-ac31-7b305cd60873" providerId="AD" clId="Web-{123FFF37-D6DA-40A8-B60C-3BC9847C0425}" dt="2020-10-12T16:48:20.714" v="193" actId="20577"/>
          <ac:spMkLst>
            <pc:docMk/>
            <pc:sldMk cId="3885228366" sldId="256"/>
            <ac:spMk id="3" creationId="{6B48AE60-FB07-4AAA-B4EF-4D6F87D74E17}"/>
          </ac:spMkLst>
        </pc:spChg>
        <pc:spChg chg="add">
          <ac:chgData name="Mateusz  Pyrzyk" userId="S::matueszpyrzyk@szkolakrzetow.onmicrosoft.com::38852bbe-2518-4f52-ac31-7b305cd60873" providerId="AD" clId="Web-{123FFF37-D6DA-40A8-B60C-3BC9847C0425}" dt="2020-10-12T16:40:28.800" v="51"/>
          <ac:spMkLst>
            <pc:docMk/>
            <pc:sldMk cId="3885228366" sldId="256"/>
            <ac:spMk id="9" creationId="{BF9FFE17-DE95-4821-ACC1-B90C95449294}"/>
          </ac:spMkLst>
        </pc:spChg>
        <pc:spChg chg="add">
          <ac:chgData name="Mateusz  Pyrzyk" userId="S::matueszpyrzyk@szkolakrzetow.onmicrosoft.com::38852bbe-2518-4f52-ac31-7b305cd60873" providerId="AD" clId="Web-{123FFF37-D6DA-40A8-B60C-3BC9847C0425}" dt="2020-10-12T16:40:28.800" v="51"/>
          <ac:spMkLst>
            <pc:docMk/>
            <pc:sldMk cId="3885228366" sldId="256"/>
            <ac:spMk id="11" creationId="{03CF76AF-FF72-4430-A772-05840329020B}"/>
          </ac:spMkLst>
        </pc:spChg>
        <pc:spChg chg="add">
          <ac:chgData name="Mateusz  Pyrzyk" userId="S::matueszpyrzyk@szkolakrzetow.onmicrosoft.com::38852bbe-2518-4f52-ac31-7b305cd60873" providerId="AD" clId="Web-{123FFF37-D6DA-40A8-B60C-3BC9847C0425}" dt="2020-10-12T16:40:28.800" v="51"/>
          <ac:spMkLst>
            <pc:docMk/>
            <pc:sldMk cId="3885228366" sldId="256"/>
            <ac:spMk id="13" creationId="{0B1C8180-2FDD-4202-8C45-4057CB1AB26F}"/>
          </ac:spMkLst>
        </pc:spChg>
        <pc:picChg chg="add mod">
          <ac:chgData name="Mateusz  Pyrzyk" userId="S::matueszpyrzyk@szkolakrzetow.onmicrosoft.com::38852bbe-2518-4f52-ac31-7b305cd60873" providerId="AD" clId="Web-{123FFF37-D6DA-40A8-B60C-3BC9847C0425}" dt="2020-10-12T16:42:45.661" v="66" actId="1076"/>
          <ac:picMkLst>
            <pc:docMk/>
            <pc:sldMk cId="3885228366" sldId="256"/>
            <ac:picMk id="4" creationId="{F28A9E8A-DD48-434E-85C4-C143A8A82CBD}"/>
          </ac:picMkLst>
        </pc:picChg>
        <pc:cxnChg chg="add">
          <ac:chgData name="Mateusz  Pyrzyk" userId="S::matueszpyrzyk@szkolakrzetow.onmicrosoft.com::38852bbe-2518-4f52-ac31-7b305cd60873" providerId="AD" clId="Web-{123FFF37-D6DA-40A8-B60C-3BC9847C0425}" dt="2020-10-12T16:40:28.800" v="51"/>
          <ac:cxnSpMkLst>
            <pc:docMk/>
            <pc:sldMk cId="3885228366" sldId="256"/>
            <ac:cxnSpMk id="15" creationId="{D6E86CC6-13EA-4A88-86AD-CF27BF52CC95}"/>
          </ac:cxnSpMkLst>
        </pc:cxnChg>
        <pc:cxnChg chg="add">
          <ac:chgData name="Mateusz  Pyrzyk" userId="S::matueszpyrzyk@szkolakrzetow.onmicrosoft.com::38852bbe-2518-4f52-ac31-7b305cd60873" providerId="AD" clId="Web-{123FFF37-D6DA-40A8-B60C-3BC9847C0425}" dt="2020-10-12T16:40:28.800" v="51"/>
          <ac:cxnSpMkLst>
            <pc:docMk/>
            <pc:sldMk cId="3885228366" sldId="256"/>
            <ac:cxnSpMk id="17" creationId="{3F80B441-4F7D-4B40-8A13-FED03A1F3A16}"/>
          </ac:cxnSpMkLst>
        </pc:cxnChg>
        <pc:cxnChg chg="add">
          <ac:chgData name="Mateusz  Pyrzyk" userId="S::matueszpyrzyk@szkolakrzetow.onmicrosoft.com::38852bbe-2518-4f52-ac31-7b305cd60873" providerId="AD" clId="Web-{123FFF37-D6DA-40A8-B60C-3BC9847C0425}" dt="2020-10-12T16:40:28.800" v="51"/>
          <ac:cxnSpMkLst>
            <pc:docMk/>
            <pc:sldMk cId="3885228366" sldId="256"/>
            <ac:cxnSpMk id="19" creationId="{70C7FD1A-44B1-4E4C-B0C9-A8103DCCDCC2}"/>
          </ac:cxnSpMkLst>
        </pc:cxnChg>
      </pc:sldChg>
      <pc:sldChg chg="addSp delSp modSp new mod setBg">
        <pc:chgData name="Mateusz  Pyrzyk" userId="S::matueszpyrzyk@szkolakrzetow.onmicrosoft.com::38852bbe-2518-4f52-ac31-7b305cd60873" providerId="AD" clId="Web-{123FFF37-D6DA-40A8-B60C-3BC9847C0425}" dt="2020-10-12T16:50:30.122" v="203" actId="20577"/>
        <pc:sldMkLst>
          <pc:docMk/>
          <pc:sldMk cId="2553280236" sldId="257"/>
        </pc:sldMkLst>
        <pc:spChg chg="mod">
          <ac:chgData name="Mateusz  Pyrzyk" userId="S::matueszpyrzyk@szkolakrzetow.onmicrosoft.com::38852bbe-2518-4f52-ac31-7b305cd60873" providerId="AD" clId="Web-{123FFF37-D6DA-40A8-B60C-3BC9847C0425}" dt="2020-10-12T16:50:30.122" v="203" actId="20577"/>
          <ac:spMkLst>
            <pc:docMk/>
            <pc:sldMk cId="2553280236" sldId="257"/>
            <ac:spMk id="2" creationId="{9C9B94D7-8275-417E-8B99-2972B1578325}"/>
          </ac:spMkLst>
        </pc:spChg>
        <pc:spChg chg="del">
          <ac:chgData name="Mateusz  Pyrzyk" userId="S::matueszpyrzyk@szkolakrzetow.onmicrosoft.com::38852bbe-2518-4f52-ac31-7b305cd60873" providerId="AD" clId="Web-{123FFF37-D6DA-40A8-B60C-3BC9847C0425}" dt="2020-10-12T16:49:29.887" v="197"/>
          <ac:spMkLst>
            <pc:docMk/>
            <pc:sldMk cId="2553280236" sldId="257"/>
            <ac:spMk id="3" creationId="{58C6A3CF-5C1D-4CC2-92A1-0BED0168F0BD}"/>
          </ac:spMkLst>
        </pc:spChg>
        <pc:spChg chg="add">
          <ac:chgData name="Mateusz  Pyrzyk" userId="S::matueszpyrzyk@szkolakrzetow.onmicrosoft.com::38852bbe-2518-4f52-ac31-7b305cd60873" providerId="AD" clId="Web-{123FFF37-D6DA-40A8-B60C-3BC9847C0425}" dt="2020-10-12T16:50:00.575" v="202"/>
          <ac:spMkLst>
            <pc:docMk/>
            <pc:sldMk cId="2553280236" sldId="257"/>
            <ac:spMk id="9" creationId="{904DB13E-F722-4ED6-BB00-556651E95281}"/>
          </ac:spMkLst>
        </pc:spChg>
        <pc:spChg chg="add">
          <ac:chgData name="Mateusz  Pyrzyk" userId="S::matueszpyrzyk@szkolakrzetow.onmicrosoft.com::38852bbe-2518-4f52-ac31-7b305cd60873" providerId="AD" clId="Web-{123FFF37-D6DA-40A8-B60C-3BC9847C0425}" dt="2020-10-12T16:50:00.575" v="202"/>
          <ac:spMkLst>
            <pc:docMk/>
            <pc:sldMk cId="2553280236" sldId="257"/>
            <ac:spMk id="11" creationId="{1419E3D9-C5FB-41A9-B6D2-DFB210BB6211}"/>
          </ac:spMkLst>
        </pc:spChg>
        <pc:spChg chg="add">
          <ac:chgData name="Mateusz  Pyrzyk" userId="S::matueszpyrzyk@szkolakrzetow.onmicrosoft.com::38852bbe-2518-4f52-ac31-7b305cd60873" providerId="AD" clId="Web-{123FFF37-D6DA-40A8-B60C-3BC9847C0425}" dt="2020-10-12T16:50:00.575" v="202"/>
          <ac:spMkLst>
            <pc:docMk/>
            <pc:sldMk cId="2553280236" sldId="257"/>
            <ac:spMk id="13" creationId="{367909BF-1DF7-4ACE-8F58-6CF719BB27E5}"/>
          </ac:spMkLst>
        </pc:spChg>
        <pc:spChg chg="add">
          <ac:chgData name="Mateusz  Pyrzyk" userId="S::matueszpyrzyk@szkolakrzetow.onmicrosoft.com::38852bbe-2518-4f52-ac31-7b305cd60873" providerId="AD" clId="Web-{123FFF37-D6DA-40A8-B60C-3BC9847C0425}" dt="2020-10-12T16:50:00.575" v="202"/>
          <ac:spMkLst>
            <pc:docMk/>
            <pc:sldMk cId="2553280236" sldId="257"/>
            <ac:spMk id="15" creationId="{89E8BEDB-0BBC-4F21-9CFB-8530D664C343}"/>
          </ac:spMkLst>
        </pc:spChg>
        <pc:spChg chg="add">
          <ac:chgData name="Mateusz  Pyrzyk" userId="S::matueszpyrzyk@szkolakrzetow.onmicrosoft.com::38852bbe-2518-4f52-ac31-7b305cd60873" providerId="AD" clId="Web-{123FFF37-D6DA-40A8-B60C-3BC9847C0425}" dt="2020-10-12T16:50:00.575" v="202"/>
          <ac:spMkLst>
            <pc:docMk/>
            <pc:sldMk cId="2553280236" sldId="257"/>
            <ac:spMk id="22" creationId="{420551B3-B4DA-48EE-988C-4FAEAEB5CE98}"/>
          </ac:spMkLst>
        </pc:spChg>
        <pc:spChg chg="add">
          <ac:chgData name="Mateusz  Pyrzyk" userId="S::matueszpyrzyk@szkolakrzetow.onmicrosoft.com::38852bbe-2518-4f52-ac31-7b305cd60873" providerId="AD" clId="Web-{123FFF37-D6DA-40A8-B60C-3BC9847C0425}" dt="2020-10-12T16:50:00.575" v="202"/>
          <ac:spMkLst>
            <pc:docMk/>
            <pc:sldMk cId="2553280236" sldId="257"/>
            <ac:spMk id="24" creationId="{9D879A56-BA4A-47BE-B8EA-643910D696DB}"/>
          </ac:spMkLst>
        </pc:spChg>
        <pc:spChg chg="add">
          <ac:chgData name="Mateusz  Pyrzyk" userId="S::matueszpyrzyk@szkolakrzetow.onmicrosoft.com::38852bbe-2518-4f52-ac31-7b305cd60873" providerId="AD" clId="Web-{123FFF37-D6DA-40A8-B60C-3BC9847C0425}" dt="2020-10-12T16:50:00.575" v="202"/>
          <ac:spMkLst>
            <pc:docMk/>
            <pc:sldMk cId="2553280236" sldId="257"/>
            <ac:spMk id="26" creationId="{68E7D62B-6F82-4DD0-9764-C143AEAAC198}"/>
          </ac:spMkLst>
        </pc:spChg>
        <pc:spChg chg="add">
          <ac:chgData name="Mateusz  Pyrzyk" userId="S::matueszpyrzyk@szkolakrzetow.onmicrosoft.com::38852bbe-2518-4f52-ac31-7b305cd60873" providerId="AD" clId="Web-{123FFF37-D6DA-40A8-B60C-3BC9847C0425}" dt="2020-10-12T16:50:00.575" v="202"/>
          <ac:spMkLst>
            <pc:docMk/>
            <pc:sldMk cId="2553280236" sldId="257"/>
            <ac:spMk id="28" creationId="{9C283B92-B6AF-4FE0-AF35-F51A679051EE}"/>
          </ac:spMkLst>
        </pc:spChg>
        <pc:grpChg chg="add">
          <ac:chgData name="Mateusz  Pyrzyk" userId="S::matueszpyrzyk@szkolakrzetow.onmicrosoft.com::38852bbe-2518-4f52-ac31-7b305cd60873" providerId="AD" clId="Web-{123FFF37-D6DA-40A8-B60C-3BC9847C0425}" dt="2020-10-12T16:50:00.575" v="202"/>
          <ac:grpSpMkLst>
            <pc:docMk/>
            <pc:sldMk cId="2553280236" sldId="257"/>
            <ac:grpSpMk id="17" creationId="{E26428D7-C6F3-473D-A360-A3F5C3E8728C}"/>
          </ac:grpSpMkLst>
        </pc:grpChg>
        <pc:picChg chg="add mod ord">
          <ac:chgData name="Mateusz  Pyrzyk" userId="S::matueszpyrzyk@szkolakrzetow.onmicrosoft.com::38852bbe-2518-4f52-ac31-7b305cd60873" providerId="AD" clId="Web-{123FFF37-D6DA-40A8-B60C-3BC9847C0425}" dt="2020-10-12T16:50:00.575" v="202"/>
          <ac:picMkLst>
            <pc:docMk/>
            <pc:sldMk cId="2553280236" sldId="257"/>
            <ac:picMk id="4" creationId="{49C54C63-391D-42F7-A3F0-171F2C55CF51}"/>
          </ac:picMkLst>
        </pc:picChg>
        <pc:cxnChg chg="add">
          <ac:chgData name="Mateusz  Pyrzyk" userId="S::matueszpyrzyk@szkolakrzetow.onmicrosoft.com::38852bbe-2518-4f52-ac31-7b305cd60873" providerId="AD" clId="Web-{123FFF37-D6DA-40A8-B60C-3BC9847C0425}" dt="2020-10-12T16:50:00.575" v="202"/>
          <ac:cxnSpMkLst>
            <pc:docMk/>
            <pc:sldMk cId="2553280236" sldId="257"/>
            <ac:cxnSpMk id="30" creationId="{9B60A8CB-176B-4FD6-AD24-9D98027E5CA0}"/>
          </ac:cxnSpMkLst>
        </pc:cxnChg>
        <pc:cxnChg chg="add">
          <ac:chgData name="Mateusz  Pyrzyk" userId="S::matueszpyrzyk@szkolakrzetow.onmicrosoft.com::38852bbe-2518-4f52-ac31-7b305cd60873" providerId="AD" clId="Web-{123FFF37-D6DA-40A8-B60C-3BC9847C0425}" dt="2020-10-12T16:50:00.575" v="202"/>
          <ac:cxnSpMkLst>
            <pc:docMk/>
            <pc:sldMk cId="2553280236" sldId="257"/>
            <ac:cxnSpMk id="32" creationId="{8171CA5D-A004-471D-81F2-0B1381DE61F0}"/>
          </ac:cxnSpMkLst>
        </pc:cxnChg>
        <pc:cxnChg chg="add">
          <ac:chgData name="Mateusz  Pyrzyk" userId="S::matueszpyrzyk@szkolakrzetow.onmicrosoft.com::38852bbe-2518-4f52-ac31-7b305cd60873" providerId="AD" clId="Web-{123FFF37-D6DA-40A8-B60C-3BC9847C0425}" dt="2020-10-12T16:50:00.575" v="202"/>
          <ac:cxnSpMkLst>
            <pc:docMk/>
            <pc:sldMk cId="2553280236" sldId="257"/>
            <ac:cxnSpMk id="34" creationId="{0682D131-57BB-442B-BD9B-8F06D2B230E3}"/>
          </ac:cxnSpMkLst>
        </pc:cxnChg>
      </pc:sldChg>
      <pc:sldChg chg="addSp delSp modSp new mod setBg">
        <pc:chgData name="Mateusz  Pyrzyk" userId="S::matueszpyrzyk@szkolakrzetow.onmicrosoft.com::38852bbe-2518-4f52-ac31-7b305cd60873" providerId="AD" clId="Web-{123FFF37-D6DA-40A8-B60C-3BC9847C0425}" dt="2020-10-12T16:57:39.161" v="245" actId="1076"/>
        <pc:sldMkLst>
          <pc:docMk/>
          <pc:sldMk cId="459702996" sldId="258"/>
        </pc:sldMkLst>
        <pc:spChg chg="mod">
          <ac:chgData name="Mateusz  Pyrzyk" userId="S::matueszpyrzyk@szkolakrzetow.onmicrosoft.com::38852bbe-2518-4f52-ac31-7b305cd60873" providerId="AD" clId="Web-{123FFF37-D6DA-40A8-B60C-3BC9847C0425}" dt="2020-10-12T16:55:42.331" v="226"/>
          <ac:spMkLst>
            <pc:docMk/>
            <pc:sldMk cId="459702996" sldId="258"/>
            <ac:spMk id="2" creationId="{68BFDFFF-3772-444C-B9B0-8A7AF9075869}"/>
          </ac:spMkLst>
        </pc:spChg>
        <pc:spChg chg="del mod">
          <ac:chgData name="Mateusz  Pyrzyk" userId="S::matueszpyrzyk@szkolakrzetow.onmicrosoft.com::38852bbe-2518-4f52-ac31-7b305cd60873" providerId="AD" clId="Web-{123FFF37-D6DA-40A8-B60C-3BC9847C0425}" dt="2020-10-12T16:57:19.785" v="242"/>
          <ac:spMkLst>
            <pc:docMk/>
            <pc:sldMk cId="459702996" sldId="258"/>
            <ac:spMk id="3" creationId="{62E0E851-2C64-41F5-84F5-A981B2855AA8}"/>
          </ac:spMkLst>
        </pc:spChg>
        <pc:spChg chg="add">
          <ac:chgData name="Mateusz  Pyrzyk" userId="S::matueszpyrzyk@szkolakrzetow.onmicrosoft.com::38852bbe-2518-4f52-ac31-7b305cd60873" providerId="AD" clId="Web-{123FFF37-D6DA-40A8-B60C-3BC9847C0425}" dt="2020-10-12T16:55:42.331" v="226"/>
          <ac:spMkLst>
            <pc:docMk/>
            <pc:sldMk cId="459702996" sldId="258"/>
            <ac:spMk id="9" creationId="{4063B759-00FC-46D1-9898-8E8625268FAF}"/>
          </ac:spMkLst>
        </pc:spChg>
        <pc:spChg chg="add">
          <ac:chgData name="Mateusz  Pyrzyk" userId="S::matueszpyrzyk@szkolakrzetow.onmicrosoft.com::38852bbe-2518-4f52-ac31-7b305cd60873" providerId="AD" clId="Web-{123FFF37-D6DA-40A8-B60C-3BC9847C0425}" dt="2020-10-12T16:55:42.331" v="226"/>
          <ac:spMkLst>
            <pc:docMk/>
            <pc:sldMk cId="459702996" sldId="258"/>
            <ac:spMk id="11" creationId="{D5B012D8-7F27-4758-9AC6-C889B154BD73}"/>
          </ac:spMkLst>
        </pc:spChg>
        <pc:graphicFrameChg chg="add mod modGraphic">
          <ac:chgData name="Mateusz  Pyrzyk" userId="S::matueszpyrzyk@szkolakrzetow.onmicrosoft.com::38852bbe-2518-4f52-ac31-7b305cd60873" providerId="AD" clId="Web-{123FFF37-D6DA-40A8-B60C-3BC9847C0425}" dt="2020-10-12T16:57:14.035" v="241" actId="1076"/>
          <ac:graphicFrameMkLst>
            <pc:docMk/>
            <pc:sldMk cId="459702996" sldId="258"/>
            <ac:graphicFrameMk id="7" creationId="{CC3D442C-0764-40A0-A486-40ED9FDAD691}"/>
          </ac:graphicFrameMkLst>
        </pc:graphicFrameChg>
        <pc:picChg chg="add mod">
          <ac:chgData name="Mateusz  Pyrzyk" userId="S::matueszpyrzyk@szkolakrzetow.onmicrosoft.com::38852bbe-2518-4f52-ac31-7b305cd60873" providerId="AD" clId="Web-{123FFF37-D6DA-40A8-B60C-3BC9847C0425}" dt="2020-10-12T16:56:23.519" v="233" actId="1076"/>
          <ac:picMkLst>
            <pc:docMk/>
            <pc:sldMk cId="459702996" sldId="258"/>
            <ac:picMk id="4" creationId="{1B65ECB5-6C36-4EED-A832-3E837B77478D}"/>
          </ac:picMkLst>
        </pc:picChg>
        <pc:picChg chg="add mod">
          <ac:chgData name="Mateusz  Pyrzyk" userId="S::matueszpyrzyk@szkolakrzetow.onmicrosoft.com::38852bbe-2518-4f52-ac31-7b305cd60873" providerId="AD" clId="Web-{123FFF37-D6DA-40A8-B60C-3BC9847C0425}" dt="2020-10-12T16:57:39.161" v="245" actId="1076"/>
          <ac:picMkLst>
            <pc:docMk/>
            <pc:sldMk cId="459702996" sldId="258"/>
            <ac:picMk id="5" creationId="{E79AB5E1-7C29-4063-A9B2-F93A92D92CDB}"/>
          </ac:picMkLst>
        </pc:picChg>
        <pc:picChg chg="add mod">
          <ac:chgData name="Mateusz  Pyrzyk" userId="S::matueszpyrzyk@szkolakrzetow.onmicrosoft.com::38852bbe-2518-4f52-ac31-7b305cd60873" providerId="AD" clId="Web-{123FFF37-D6DA-40A8-B60C-3BC9847C0425}" dt="2020-10-12T16:57:14.004" v="239" actId="1076"/>
          <ac:picMkLst>
            <pc:docMk/>
            <pc:sldMk cId="459702996" sldId="258"/>
            <ac:picMk id="8" creationId="{56B34812-DBD4-4D81-BA6F-ABB4AA1D0BF9}"/>
          </ac:picMkLst>
        </pc:picChg>
        <pc:picChg chg="add mod">
          <ac:chgData name="Mateusz  Pyrzyk" userId="S::matueszpyrzyk@szkolakrzetow.onmicrosoft.com::38852bbe-2518-4f52-ac31-7b305cd60873" providerId="AD" clId="Web-{123FFF37-D6DA-40A8-B60C-3BC9847C0425}" dt="2020-10-12T16:57:14.020" v="240" actId="1076"/>
          <ac:picMkLst>
            <pc:docMk/>
            <pc:sldMk cId="459702996" sldId="258"/>
            <ac:picMk id="10" creationId="{11F9B283-5B02-4A5D-A3D4-5A33A6D85AF9}"/>
          </ac:picMkLst>
        </pc:picChg>
      </pc:sldChg>
      <pc:sldChg chg="addSp delSp modSp new del">
        <pc:chgData name="Mateusz  Pyrzyk" userId="S::matueszpyrzyk@szkolakrzetow.onmicrosoft.com::38852bbe-2518-4f52-ac31-7b305cd60873" providerId="AD" clId="Web-{123FFF37-D6DA-40A8-B60C-3BC9847C0425}" dt="2020-10-12T16:54:48.252" v="220"/>
        <pc:sldMkLst>
          <pc:docMk/>
          <pc:sldMk cId="2134414641" sldId="258"/>
        </pc:sldMkLst>
        <pc:spChg chg="mod">
          <ac:chgData name="Mateusz  Pyrzyk" userId="S::matueszpyrzyk@szkolakrzetow.onmicrosoft.com::38852bbe-2518-4f52-ac31-7b305cd60873" providerId="AD" clId="Web-{123FFF37-D6DA-40A8-B60C-3BC9847C0425}" dt="2020-10-12T16:53:42.344" v="217" actId="20577"/>
          <ac:spMkLst>
            <pc:docMk/>
            <pc:sldMk cId="2134414641" sldId="258"/>
            <ac:spMk id="2" creationId="{41FF15C9-6CCF-4B2E-9726-20A669AAA8F1}"/>
          </ac:spMkLst>
        </pc:spChg>
        <pc:spChg chg="del">
          <ac:chgData name="Mateusz  Pyrzyk" userId="S::matueszpyrzyk@szkolakrzetow.onmicrosoft.com::38852bbe-2518-4f52-ac31-7b305cd60873" providerId="AD" clId="Web-{123FFF37-D6DA-40A8-B60C-3BC9847C0425}" dt="2020-10-12T16:52:20.827" v="207"/>
          <ac:spMkLst>
            <pc:docMk/>
            <pc:sldMk cId="2134414641" sldId="258"/>
            <ac:spMk id="3" creationId="{6D0036BF-1FF1-4EAF-9E29-9A4805D7BE63}"/>
          </ac:spMkLst>
        </pc:spChg>
        <pc:picChg chg="add mod ord">
          <ac:chgData name="Mateusz  Pyrzyk" userId="S::matueszpyrzyk@szkolakrzetow.onmicrosoft.com::38852bbe-2518-4f52-ac31-7b305cd60873" providerId="AD" clId="Web-{123FFF37-D6DA-40A8-B60C-3BC9847C0425}" dt="2020-10-12T16:54:01.485" v="219" actId="1076"/>
          <ac:picMkLst>
            <pc:docMk/>
            <pc:sldMk cId="2134414641" sldId="258"/>
            <ac:picMk id="4" creationId="{97348BEB-3578-49E1-B49D-792EE441C917}"/>
          </ac:picMkLst>
        </pc:picChg>
      </pc:sldChg>
      <pc:sldChg chg="addSp modSp new">
        <pc:chgData name="Mateusz  Pyrzyk" userId="S::matueszpyrzyk@szkolakrzetow.onmicrosoft.com::38852bbe-2518-4f52-ac31-7b305cd60873" providerId="AD" clId="Web-{123FFF37-D6DA-40A8-B60C-3BC9847C0425}" dt="2020-10-12T16:58:38.881" v="256" actId="1076"/>
        <pc:sldMkLst>
          <pc:docMk/>
          <pc:sldMk cId="1186804322" sldId="259"/>
        </pc:sldMkLst>
        <pc:spChg chg="mod">
          <ac:chgData name="Mateusz  Pyrzyk" userId="S::matueszpyrzyk@szkolakrzetow.onmicrosoft.com::38852bbe-2518-4f52-ac31-7b305cd60873" providerId="AD" clId="Web-{123FFF37-D6DA-40A8-B60C-3BC9847C0425}" dt="2020-10-12T16:57:57.630" v="247" actId="20577"/>
          <ac:spMkLst>
            <pc:docMk/>
            <pc:sldMk cId="1186804322" sldId="259"/>
            <ac:spMk id="2" creationId="{BA7A282B-B91D-4482-A407-802D1E3A89A8}"/>
          </ac:spMkLst>
        </pc:spChg>
        <pc:spChg chg="mod">
          <ac:chgData name="Mateusz  Pyrzyk" userId="S::matueszpyrzyk@szkolakrzetow.onmicrosoft.com::38852bbe-2518-4f52-ac31-7b305cd60873" providerId="AD" clId="Web-{123FFF37-D6DA-40A8-B60C-3BC9847C0425}" dt="2020-10-12T16:58:27.599" v="252" actId="20577"/>
          <ac:spMkLst>
            <pc:docMk/>
            <pc:sldMk cId="1186804322" sldId="259"/>
            <ac:spMk id="3" creationId="{4DB83CF3-226C-4F6C-AA54-C712C2162CD8}"/>
          </ac:spMkLst>
        </pc:spChg>
        <pc:picChg chg="add mod">
          <ac:chgData name="Mateusz  Pyrzyk" userId="S::matueszpyrzyk@szkolakrzetow.onmicrosoft.com::38852bbe-2518-4f52-ac31-7b305cd60873" providerId="AD" clId="Web-{123FFF37-D6DA-40A8-B60C-3BC9847C0425}" dt="2020-10-12T16:58:38.881" v="256" actId="1076"/>
          <ac:picMkLst>
            <pc:docMk/>
            <pc:sldMk cId="1186804322" sldId="259"/>
            <ac:picMk id="4" creationId="{7B53F66E-1ECE-4A6A-9F00-54A77CF93AFE}"/>
          </ac:picMkLst>
        </pc:picChg>
      </pc:sldChg>
      <pc:sldChg chg="addSp modSp new mod setBg setClrOvrMap">
        <pc:chgData name="Mateusz  Pyrzyk" userId="S::matueszpyrzyk@szkolakrzetow.onmicrosoft.com::38852bbe-2518-4f52-ac31-7b305cd60873" providerId="AD" clId="Web-{123FFF37-D6DA-40A8-B60C-3BC9847C0425}" dt="2020-10-12T17:00:07.913" v="268" actId="20577"/>
        <pc:sldMkLst>
          <pc:docMk/>
          <pc:sldMk cId="3136526084" sldId="260"/>
        </pc:sldMkLst>
        <pc:spChg chg="mod">
          <ac:chgData name="Mateusz  Pyrzyk" userId="S::matueszpyrzyk@szkolakrzetow.onmicrosoft.com::38852bbe-2518-4f52-ac31-7b305cd60873" providerId="AD" clId="Web-{123FFF37-D6DA-40A8-B60C-3BC9847C0425}" dt="2020-10-12T16:59:34.335" v="265"/>
          <ac:spMkLst>
            <pc:docMk/>
            <pc:sldMk cId="3136526084" sldId="260"/>
            <ac:spMk id="2" creationId="{BF7361AD-233C-4416-9B7B-CA38425DE54B}"/>
          </ac:spMkLst>
        </pc:spChg>
        <pc:spChg chg="mod">
          <ac:chgData name="Mateusz  Pyrzyk" userId="S::matueszpyrzyk@szkolakrzetow.onmicrosoft.com::38852bbe-2518-4f52-ac31-7b305cd60873" providerId="AD" clId="Web-{123FFF37-D6DA-40A8-B60C-3BC9847C0425}" dt="2020-10-12T17:00:07.913" v="268" actId="20577"/>
          <ac:spMkLst>
            <pc:docMk/>
            <pc:sldMk cId="3136526084" sldId="260"/>
            <ac:spMk id="3" creationId="{CEDE3882-F050-4D93-B1E7-79ED262DB15A}"/>
          </ac:spMkLst>
        </pc:spChg>
        <pc:spChg chg="add">
          <ac:chgData name="Mateusz  Pyrzyk" userId="S::matueszpyrzyk@szkolakrzetow.onmicrosoft.com::38852bbe-2518-4f52-ac31-7b305cd60873" providerId="AD" clId="Web-{123FFF37-D6DA-40A8-B60C-3BC9847C0425}" dt="2020-10-12T16:59:34.335" v="265"/>
          <ac:spMkLst>
            <pc:docMk/>
            <pc:sldMk cId="3136526084" sldId="260"/>
            <ac:spMk id="9" creationId="{E192707B-B929-41A7-9B41-E959A1C689E4}"/>
          </ac:spMkLst>
        </pc:spChg>
        <pc:spChg chg="add">
          <ac:chgData name="Mateusz  Pyrzyk" userId="S::matueszpyrzyk@szkolakrzetow.onmicrosoft.com::38852bbe-2518-4f52-ac31-7b305cd60873" providerId="AD" clId="Web-{123FFF37-D6DA-40A8-B60C-3BC9847C0425}" dt="2020-10-12T16:59:34.335" v="265"/>
          <ac:spMkLst>
            <pc:docMk/>
            <pc:sldMk cId="3136526084" sldId="260"/>
            <ac:spMk id="11" creationId="{8FB4235C-4505-46C7-AD8F-8769A1972FC1}"/>
          </ac:spMkLst>
        </pc:spChg>
        <pc:picChg chg="add">
          <ac:chgData name="Mateusz  Pyrzyk" userId="S::matueszpyrzyk@szkolakrzetow.onmicrosoft.com::38852bbe-2518-4f52-ac31-7b305cd60873" providerId="AD" clId="Web-{123FFF37-D6DA-40A8-B60C-3BC9847C0425}" dt="2020-10-12T16:59:34.335" v="265"/>
          <ac:picMkLst>
            <pc:docMk/>
            <pc:sldMk cId="3136526084" sldId="260"/>
            <ac:picMk id="5" creationId="{9C47D131-AAE8-4407-AE29-B5D18F48280E}"/>
          </ac:picMkLst>
        </pc:picChg>
      </pc:sldChg>
      <pc:sldChg chg="addSp modSp new mod setBg setClrOvrMap">
        <pc:chgData name="Mateusz  Pyrzyk" userId="S::matueszpyrzyk@szkolakrzetow.onmicrosoft.com::38852bbe-2518-4f52-ac31-7b305cd60873" providerId="AD" clId="Web-{123FFF37-D6DA-40A8-B60C-3BC9847C0425}" dt="2020-10-12T17:01:03.586" v="278"/>
        <pc:sldMkLst>
          <pc:docMk/>
          <pc:sldMk cId="3038569762" sldId="261"/>
        </pc:sldMkLst>
        <pc:spChg chg="mod">
          <ac:chgData name="Mateusz  Pyrzyk" userId="S::matueszpyrzyk@szkolakrzetow.onmicrosoft.com::38852bbe-2518-4f52-ac31-7b305cd60873" providerId="AD" clId="Web-{123FFF37-D6DA-40A8-B60C-3BC9847C0425}" dt="2020-10-12T17:01:03.586" v="278"/>
          <ac:spMkLst>
            <pc:docMk/>
            <pc:sldMk cId="3038569762" sldId="261"/>
            <ac:spMk id="2" creationId="{64D93D78-6B8A-4188-985A-4C3CA0E7E045}"/>
          </ac:spMkLst>
        </pc:spChg>
        <pc:spChg chg="mod">
          <ac:chgData name="Mateusz  Pyrzyk" userId="S::matueszpyrzyk@szkolakrzetow.onmicrosoft.com::38852bbe-2518-4f52-ac31-7b305cd60873" providerId="AD" clId="Web-{123FFF37-D6DA-40A8-B60C-3BC9847C0425}" dt="2020-10-12T17:01:03.586" v="278"/>
          <ac:spMkLst>
            <pc:docMk/>
            <pc:sldMk cId="3038569762" sldId="261"/>
            <ac:spMk id="3" creationId="{6CA8FCDE-3A48-4EFE-8358-56ABA1B9634C}"/>
          </ac:spMkLst>
        </pc:spChg>
        <pc:spChg chg="add">
          <ac:chgData name="Mateusz  Pyrzyk" userId="S::matueszpyrzyk@szkolakrzetow.onmicrosoft.com::38852bbe-2518-4f52-ac31-7b305cd60873" providerId="AD" clId="Web-{123FFF37-D6DA-40A8-B60C-3BC9847C0425}" dt="2020-10-12T17:01:03.586" v="278"/>
          <ac:spMkLst>
            <pc:docMk/>
            <pc:sldMk cId="3038569762" sldId="261"/>
            <ac:spMk id="8" creationId="{ED15573D-0E45-4691-B525-471152EC18CD}"/>
          </ac:spMkLst>
        </pc:spChg>
        <pc:spChg chg="add">
          <ac:chgData name="Mateusz  Pyrzyk" userId="S::matueszpyrzyk@szkolakrzetow.onmicrosoft.com::38852bbe-2518-4f52-ac31-7b305cd60873" providerId="AD" clId="Web-{123FFF37-D6DA-40A8-B60C-3BC9847C0425}" dt="2020-10-12T17:01:03.586" v="278"/>
          <ac:spMkLst>
            <pc:docMk/>
            <pc:sldMk cId="3038569762" sldId="261"/>
            <ac:spMk id="10" creationId="{9E448559-19A4-4252-8C27-54C1DA906F8A}"/>
          </ac:spMkLst>
        </pc:spChg>
        <pc:spChg chg="add">
          <ac:chgData name="Mateusz  Pyrzyk" userId="S::matueszpyrzyk@szkolakrzetow.onmicrosoft.com::38852bbe-2518-4f52-ac31-7b305cd60873" providerId="AD" clId="Web-{123FFF37-D6DA-40A8-B60C-3BC9847C0425}" dt="2020-10-12T17:01:03.586" v="278"/>
          <ac:spMkLst>
            <pc:docMk/>
            <pc:sldMk cId="3038569762" sldId="261"/>
            <ac:spMk id="12" creationId="{1B19C35E-4E30-4F1D-9FC2-F2FA6191E453}"/>
          </ac:spMkLst>
        </pc:spChg>
      </pc:sldChg>
      <pc:sldChg chg="addSp delSp modSp new mod setBg setClrOvrMap">
        <pc:chgData name="Mateusz  Pyrzyk" userId="S::matueszpyrzyk@szkolakrzetow.onmicrosoft.com::38852bbe-2518-4f52-ac31-7b305cd60873" providerId="AD" clId="Web-{123FFF37-D6DA-40A8-B60C-3BC9847C0425}" dt="2020-10-12T17:02:31.150" v="291"/>
        <pc:sldMkLst>
          <pc:docMk/>
          <pc:sldMk cId="1620969510" sldId="262"/>
        </pc:sldMkLst>
        <pc:spChg chg="mod">
          <ac:chgData name="Mateusz  Pyrzyk" userId="S::matueszpyrzyk@szkolakrzetow.onmicrosoft.com::38852bbe-2518-4f52-ac31-7b305cd60873" providerId="AD" clId="Web-{123FFF37-D6DA-40A8-B60C-3BC9847C0425}" dt="2020-10-12T17:02:31.150" v="291"/>
          <ac:spMkLst>
            <pc:docMk/>
            <pc:sldMk cId="1620969510" sldId="262"/>
            <ac:spMk id="2" creationId="{13AFDCCE-5D20-4A8A-90CB-31208CEA415C}"/>
          </ac:spMkLst>
        </pc:spChg>
        <pc:spChg chg="add del mod">
          <ac:chgData name="Mateusz  Pyrzyk" userId="S::matueszpyrzyk@szkolakrzetow.onmicrosoft.com::38852bbe-2518-4f52-ac31-7b305cd60873" providerId="AD" clId="Web-{123FFF37-D6DA-40A8-B60C-3BC9847C0425}" dt="2020-10-12T17:02:31.150" v="291"/>
          <ac:spMkLst>
            <pc:docMk/>
            <pc:sldMk cId="1620969510" sldId="262"/>
            <ac:spMk id="3" creationId="{261A9EA2-C192-4847-B243-A94A6DB27777}"/>
          </ac:spMkLst>
        </pc:spChg>
        <pc:spChg chg="add del">
          <ac:chgData name="Mateusz  Pyrzyk" userId="S::matueszpyrzyk@szkolakrzetow.onmicrosoft.com::38852bbe-2518-4f52-ac31-7b305cd60873" providerId="AD" clId="Web-{123FFF37-D6DA-40A8-B60C-3BC9847C0425}" dt="2020-10-12T17:02:31.119" v="290"/>
          <ac:spMkLst>
            <pc:docMk/>
            <pc:sldMk cId="1620969510" sldId="262"/>
            <ac:spMk id="6" creationId="{0EB72A9B-FD82-4F09-BF1E-D39311D3A0E3}"/>
          </ac:spMkLst>
        </pc:spChg>
        <pc:spChg chg="add del">
          <ac:chgData name="Mateusz  Pyrzyk" userId="S::matueszpyrzyk@szkolakrzetow.onmicrosoft.com::38852bbe-2518-4f52-ac31-7b305cd60873" providerId="AD" clId="Web-{123FFF37-D6DA-40A8-B60C-3BC9847C0425}" dt="2020-10-12T17:02:31.119" v="290"/>
          <ac:spMkLst>
            <pc:docMk/>
            <pc:sldMk cId="1620969510" sldId="262"/>
            <ac:spMk id="7" creationId="{DD39B371-6E4E-4070-AB4E-4D788405A5A6}"/>
          </ac:spMkLst>
        </pc:spChg>
        <pc:spChg chg="add del">
          <ac:chgData name="Mateusz  Pyrzyk" userId="S::matueszpyrzyk@szkolakrzetow.onmicrosoft.com::38852bbe-2518-4f52-ac31-7b305cd60873" providerId="AD" clId="Web-{123FFF37-D6DA-40A8-B60C-3BC9847C0425}" dt="2020-10-12T17:02:31.119" v="290"/>
          <ac:spMkLst>
            <pc:docMk/>
            <pc:sldMk cId="1620969510" sldId="262"/>
            <ac:spMk id="8" creationId="{B937DAED-8BFE-4563-BB45-B5E554D70A84}"/>
          </ac:spMkLst>
        </pc:spChg>
        <pc:spChg chg="add del">
          <ac:chgData name="Mateusz  Pyrzyk" userId="S::matueszpyrzyk@szkolakrzetow.onmicrosoft.com::38852bbe-2518-4f52-ac31-7b305cd60873" providerId="AD" clId="Web-{123FFF37-D6DA-40A8-B60C-3BC9847C0425}" dt="2020-10-12T17:02:22.431" v="288"/>
          <ac:spMkLst>
            <pc:docMk/>
            <pc:sldMk cId="1620969510" sldId="262"/>
            <ac:spMk id="9" creationId="{B6EE7E08-B389-43E5-B019-1B0A8ACBBD93}"/>
          </ac:spMkLst>
        </pc:spChg>
        <pc:spChg chg="add del">
          <ac:chgData name="Mateusz  Pyrzyk" userId="S::matueszpyrzyk@szkolakrzetow.onmicrosoft.com::38852bbe-2518-4f52-ac31-7b305cd60873" providerId="AD" clId="Web-{123FFF37-D6DA-40A8-B60C-3BC9847C0425}" dt="2020-10-12T17:02:22.431" v="288"/>
          <ac:spMkLst>
            <pc:docMk/>
            <pc:sldMk cId="1620969510" sldId="262"/>
            <ac:spMk id="11" creationId="{E60D94A5-8A09-4BAB-8F7C-69BC34C54DDE}"/>
          </ac:spMkLst>
        </pc:spChg>
        <pc:spChg chg="add">
          <ac:chgData name="Mateusz  Pyrzyk" userId="S::matueszpyrzyk@szkolakrzetow.onmicrosoft.com::38852bbe-2518-4f52-ac31-7b305cd60873" providerId="AD" clId="Web-{123FFF37-D6DA-40A8-B60C-3BC9847C0425}" dt="2020-10-12T17:02:31.150" v="291"/>
          <ac:spMkLst>
            <pc:docMk/>
            <pc:sldMk cId="1620969510" sldId="262"/>
            <ac:spMk id="12" creationId="{E192707B-B929-41A7-9B41-E959A1C689E4}"/>
          </ac:spMkLst>
        </pc:spChg>
        <pc:spChg chg="add del">
          <ac:chgData name="Mateusz  Pyrzyk" userId="S::matueszpyrzyk@szkolakrzetow.onmicrosoft.com::38852bbe-2518-4f52-ac31-7b305cd60873" providerId="AD" clId="Web-{123FFF37-D6DA-40A8-B60C-3BC9847C0425}" dt="2020-10-12T17:02:22.431" v="288"/>
          <ac:spMkLst>
            <pc:docMk/>
            <pc:sldMk cId="1620969510" sldId="262"/>
            <ac:spMk id="13" creationId="{7A1AE32B-3A6E-4C5E-8FEB-73861B9A26B5}"/>
          </ac:spMkLst>
        </pc:spChg>
        <pc:spChg chg="add">
          <ac:chgData name="Mateusz  Pyrzyk" userId="S::matueszpyrzyk@szkolakrzetow.onmicrosoft.com::38852bbe-2518-4f52-ac31-7b305cd60873" providerId="AD" clId="Web-{123FFF37-D6DA-40A8-B60C-3BC9847C0425}" dt="2020-10-12T17:02:31.150" v="291"/>
          <ac:spMkLst>
            <pc:docMk/>
            <pc:sldMk cId="1620969510" sldId="262"/>
            <ac:spMk id="15" creationId="{8FB4235C-4505-46C7-AD8F-8769A1972FC1}"/>
          </ac:spMkLst>
        </pc:spChg>
        <pc:graphicFrameChg chg="add del">
          <ac:chgData name="Mateusz  Pyrzyk" userId="S::matueszpyrzyk@szkolakrzetow.onmicrosoft.com::38852bbe-2518-4f52-ac31-7b305cd60873" providerId="AD" clId="Web-{123FFF37-D6DA-40A8-B60C-3BC9847C0425}" dt="2020-10-12T17:02:31.119" v="290"/>
          <ac:graphicFrameMkLst>
            <pc:docMk/>
            <pc:sldMk cId="1620969510" sldId="262"/>
            <ac:graphicFrameMk id="10" creationId="{DA9DC981-53D2-4004-A01B-50136CE5ADE2}"/>
          </ac:graphicFrameMkLst>
        </pc:graphicFrameChg>
        <pc:picChg chg="add del">
          <ac:chgData name="Mateusz  Pyrzyk" userId="S::matueszpyrzyk@szkolakrzetow.onmicrosoft.com::38852bbe-2518-4f52-ac31-7b305cd60873" providerId="AD" clId="Web-{123FFF37-D6DA-40A8-B60C-3BC9847C0425}" dt="2020-10-12T17:02:22.431" v="288"/>
          <ac:picMkLst>
            <pc:docMk/>
            <pc:sldMk cId="1620969510" sldId="262"/>
            <ac:picMk id="5" creationId="{7A03C528-8165-494B-8564-9EDF64D496BC}"/>
          </ac:picMkLst>
        </pc:picChg>
        <pc:picChg chg="add">
          <ac:chgData name="Mateusz  Pyrzyk" userId="S::matueszpyrzyk@szkolakrzetow.onmicrosoft.com::38852bbe-2518-4f52-ac31-7b305cd60873" providerId="AD" clId="Web-{123FFF37-D6DA-40A8-B60C-3BC9847C0425}" dt="2020-10-12T17:02:31.150" v="291"/>
          <ac:picMkLst>
            <pc:docMk/>
            <pc:sldMk cId="1620969510" sldId="262"/>
            <ac:picMk id="14" creationId="{EC1613E6-BB37-403C-B63F-B25B658A9C1F}"/>
          </ac:picMkLst>
        </pc:picChg>
      </pc:sldChg>
      <pc:sldChg chg="addSp delSp modSp new mod setBg setClrOvrMap">
        <pc:chgData name="Mateusz  Pyrzyk" userId="S::matueszpyrzyk@szkolakrzetow.onmicrosoft.com::38852bbe-2518-4f52-ac31-7b305cd60873" providerId="AD" clId="Web-{123FFF37-D6DA-40A8-B60C-3BC9847C0425}" dt="2020-10-12T17:03:38.761" v="304"/>
        <pc:sldMkLst>
          <pc:docMk/>
          <pc:sldMk cId="224365373" sldId="263"/>
        </pc:sldMkLst>
        <pc:spChg chg="mod">
          <ac:chgData name="Mateusz  Pyrzyk" userId="S::matueszpyrzyk@szkolakrzetow.onmicrosoft.com::38852bbe-2518-4f52-ac31-7b305cd60873" providerId="AD" clId="Web-{123FFF37-D6DA-40A8-B60C-3BC9847C0425}" dt="2020-10-12T17:03:38.761" v="304"/>
          <ac:spMkLst>
            <pc:docMk/>
            <pc:sldMk cId="224365373" sldId="263"/>
            <ac:spMk id="2" creationId="{71C79686-5062-464B-9323-658B846B9495}"/>
          </ac:spMkLst>
        </pc:spChg>
        <pc:spChg chg="add del mod">
          <ac:chgData name="Mateusz  Pyrzyk" userId="S::matueszpyrzyk@szkolakrzetow.onmicrosoft.com::38852bbe-2518-4f52-ac31-7b305cd60873" providerId="AD" clId="Web-{123FFF37-D6DA-40A8-B60C-3BC9847C0425}" dt="2020-10-12T17:03:38.761" v="304"/>
          <ac:spMkLst>
            <pc:docMk/>
            <pc:sldMk cId="224365373" sldId="263"/>
            <ac:spMk id="3" creationId="{18DD1AC3-A4CD-4F23-8F26-FB41A703EA52}"/>
          </ac:spMkLst>
        </pc:spChg>
        <pc:spChg chg="add del">
          <ac:chgData name="Mateusz  Pyrzyk" userId="S::matueszpyrzyk@szkolakrzetow.onmicrosoft.com::38852bbe-2518-4f52-ac31-7b305cd60873" providerId="AD" clId="Web-{123FFF37-D6DA-40A8-B60C-3BC9847C0425}" dt="2020-10-12T17:03:38.682" v="303"/>
          <ac:spMkLst>
            <pc:docMk/>
            <pc:sldMk cId="224365373" sldId="263"/>
            <ac:spMk id="6" creationId="{0EB72A9B-FD82-4F09-BF1E-D39311D3A0E3}"/>
          </ac:spMkLst>
        </pc:spChg>
        <pc:spChg chg="add del">
          <ac:chgData name="Mateusz  Pyrzyk" userId="S::matueszpyrzyk@szkolakrzetow.onmicrosoft.com::38852bbe-2518-4f52-ac31-7b305cd60873" providerId="AD" clId="Web-{123FFF37-D6DA-40A8-B60C-3BC9847C0425}" dt="2020-10-12T17:03:38.682" v="303"/>
          <ac:spMkLst>
            <pc:docMk/>
            <pc:sldMk cId="224365373" sldId="263"/>
            <ac:spMk id="7" creationId="{DD39B371-6E4E-4070-AB4E-4D788405A5A6}"/>
          </ac:spMkLst>
        </pc:spChg>
        <pc:spChg chg="add del">
          <ac:chgData name="Mateusz  Pyrzyk" userId="S::matueszpyrzyk@szkolakrzetow.onmicrosoft.com::38852bbe-2518-4f52-ac31-7b305cd60873" providerId="AD" clId="Web-{123FFF37-D6DA-40A8-B60C-3BC9847C0425}" dt="2020-10-12T17:03:28.792" v="301"/>
          <ac:spMkLst>
            <pc:docMk/>
            <pc:sldMk cId="224365373" sldId="263"/>
            <ac:spMk id="9" creationId="{E192707B-B929-41A7-9B41-E959A1C689E4}"/>
          </ac:spMkLst>
        </pc:spChg>
        <pc:spChg chg="add">
          <ac:chgData name="Mateusz  Pyrzyk" userId="S::matueszpyrzyk@szkolakrzetow.onmicrosoft.com::38852bbe-2518-4f52-ac31-7b305cd60873" providerId="AD" clId="Web-{123FFF37-D6DA-40A8-B60C-3BC9847C0425}" dt="2020-10-12T17:03:38.761" v="304"/>
          <ac:spMkLst>
            <pc:docMk/>
            <pc:sldMk cId="224365373" sldId="263"/>
            <ac:spMk id="10" creationId="{0EB72A9B-FD82-4F09-BF1E-D39311D3A0E3}"/>
          </ac:spMkLst>
        </pc:spChg>
        <pc:spChg chg="add del">
          <ac:chgData name="Mateusz  Pyrzyk" userId="S::matueszpyrzyk@szkolakrzetow.onmicrosoft.com::38852bbe-2518-4f52-ac31-7b305cd60873" providerId="AD" clId="Web-{123FFF37-D6DA-40A8-B60C-3BC9847C0425}" dt="2020-10-12T17:03:28.792" v="301"/>
          <ac:spMkLst>
            <pc:docMk/>
            <pc:sldMk cId="224365373" sldId="263"/>
            <ac:spMk id="11" creationId="{8FB4235C-4505-46C7-AD8F-8769A1972FC1}"/>
          </ac:spMkLst>
        </pc:spChg>
        <pc:spChg chg="add">
          <ac:chgData name="Mateusz  Pyrzyk" userId="S::matueszpyrzyk@szkolakrzetow.onmicrosoft.com::38852bbe-2518-4f52-ac31-7b305cd60873" providerId="AD" clId="Web-{123FFF37-D6DA-40A8-B60C-3BC9847C0425}" dt="2020-10-12T17:03:38.761" v="304"/>
          <ac:spMkLst>
            <pc:docMk/>
            <pc:sldMk cId="224365373" sldId="263"/>
            <ac:spMk id="12" creationId="{DD39B371-6E4E-4070-AB4E-4D788405A5A6}"/>
          </ac:spMkLst>
        </pc:spChg>
        <pc:spChg chg="add del">
          <ac:chgData name="Mateusz  Pyrzyk" userId="S::matueszpyrzyk@szkolakrzetow.onmicrosoft.com::38852bbe-2518-4f52-ac31-7b305cd60873" providerId="AD" clId="Web-{123FFF37-D6DA-40A8-B60C-3BC9847C0425}" dt="2020-10-12T17:03:38.682" v="303"/>
          <ac:spMkLst>
            <pc:docMk/>
            <pc:sldMk cId="224365373" sldId="263"/>
            <ac:spMk id="13" creationId="{B937DAED-8BFE-4563-BB45-B5E554D70A84}"/>
          </ac:spMkLst>
        </pc:spChg>
        <pc:spChg chg="add">
          <ac:chgData name="Mateusz  Pyrzyk" userId="S::matueszpyrzyk@szkolakrzetow.onmicrosoft.com::38852bbe-2518-4f52-ac31-7b305cd60873" providerId="AD" clId="Web-{123FFF37-D6DA-40A8-B60C-3BC9847C0425}" dt="2020-10-12T17:03:38.761" v="304"/>
          <ac:spMkLst>
            <pc:docMk/>
            <pc:sldMk cId="224365373" sldId="263"/>
            <ac:spMk id="14" creationId="{B937DAED-8BFE-4563-BB45-B5E554D70A84}"/>
          </ac:spMkLst>
        </pc:spChg>
        <pc:graphicFrameChg chg="add del">
          <ac:chgData name="Mateusz  Pyrzyk" userId="S::matueszpyrzyk@szkolakrzetow.onmicrosoft.com::38852bbe-2518-4f52-ac31-7b305cd60873" providerId="AD" clId="Web-{123FFF37-D6DA-40A8-B60C-3BC9847C0425}" dt="2020-10-12T17:03:38.682" v="303"/>
          <ac:graphicFrameMkLst>
            <pc:docMk/>
            <pc:sldMk cId="224365373" sldId="263"/>
            <ac:graphicFrameMk id="8" creationId="{AD1B4739-A9D0-461D-8E8C-0EC2E15104FA}"/>
          </ac:graphicFrameMkLst>
        </pc:graphicFrameChg>
        <pc:graphicFrameChg chg="add">
          <ac:chgData name="Mateusz  Pyrzyk" userId="S::matueszpyrzyk@szkolakrzetow.onmicrosoft.com::38852bbe-2518-4f52-ac31-7b305cd60873" providerId="AD" clId="Web-{123FFF37-D6DA-40A8-B60C-3BC9847C0425}" dt="2020-10-12T17:03:38.761" v="304"/>
          <ac:graphicFrameMkLst>
            <pc:docMk/>
            <pc:sldMk cId="224365373" sldId="263"/>
            <ac:graphicFrameMk id="15" creationId="{6AC81BC5-EAA2-48D4-860C-23D8A0061663}"/>
          </ac:graphicFrameMkLst>
        </pc:graphicFrameChg>
        <pc:picChg chg="add del">
          <ac:chgData name="Mateusz  Pyrzyk" userId="S::matueszpyrzyk@szkolakrzetow.onmicrosoft.com::38852bbe-2518-4f52-ac31-7b305cd60873" providerId="AD" clId="Web-{123FFF37-D6DA-40A8-B60C-3BC9847C0425}" dt="2020-10-12T17:03:28.792" v="301"/>
          <ac:picMkLst>
            <pc:docMk/>
            <pc:sldMk cId="224365373" sldId="263"/>
            <ac:picMk id="5" creationId="{0D6DDA2F-F30B-46EE-B289-2C90D5341859}"/>
          </ac:picMkLst>
        </pc:picChg>
      </pc:sldChg>
      <pc:sldChg chg="modSp new">
        <pc:chgData name="Mateusz  Pyrzyk" userId="S::matueszpyrzyk@szkolakrzetow.onmicrosoft.com::38852bbe-2518-4f52-ac31-7b305cd60873" providerId="AD" clId="Web-{123FFF37-D6DA-40A8-B60C-3BC9847C0425}" dt="2020-10-12T17:05:58.904" v="322" actId="20577"/>
        <pc:sldMkLst>
          <pc:docMk/>
          <pc:sldMk cId="193914592" sldId="264"/>
        </pc:sldMkLst>
        <pc:spChg chg="mod">
          <ac:chgData name="Mateusz  Pyrzyk" userId="S::matueszpyrzyk@szkolakrzetow.onmicrosoft.com::38852bbe-2518-4f52-ac31-7b305cd60873" providerId="AD" clId="Web-{123FFF37-D6DA-40A8-B60C-3BC9847C0425}" dt="2020-10-12T17:05:40.122" v="319" actId="20577"/>
          <ac:spMkLst>
            <pc:docMk/>
            <pc:sldMk cId="193914592" sldId="264"/>
            <ac:spMk id="2" creationId="{BDC26790-1B26-4E28-8505-F93CC33A6428}"/>
          </ac:spMkLst>
        </pc:spChg>
        <pc:spChg chg="mod">
          <ac:chgData name="Mateusz  Pyrzyk" userId="S::matueszpyrzyk@szkolakrzetow.onmicrosoft.com::38852bbe-2518-4f52-ac31-7b305cd60873" providerId="AD" clId="Web-{123FFF37-D6DA-40A8-B60C-3BC9847C0425}" dt="2020-10-12T17:05:58.904" v="322" actId="20577"/>
          <ac:spMkLst>
            <pc:docMk/>
            <pc:sldMk cId="193914592" sldId="264"/>
            <ac:spMk id="3" creationId="{48DF8AC1-F72E-4287-9F0C-58A67C35F438}"/>
          </ac:spMkLst>
        </pc:spChg>
      </pc:sldChg>
      <pc:sldChg chg="addSp delSp modSp new del mod setBg">
        <pc:chgData name="Mateusz  Pyrzyk" userId="S::matueszpyrzyk@szkolakrzetow.onmicrosoft.com::38852bbe-2518-4f52-ac31-7b305cd60873" providerId="AD" clId="Web-{123FFF37-D6DA-40A8-B60C-3BC9847C0425}" dt="2020-10-12T17:05:18.544" v="317"/>
        <pc:sldMkLst>
          <pc:docMk/>
          <pc:sldMk cId="604423350" sldId="264"/>
        </pc:sldMkLst>
        <pc:spChg chg="del mod">
          <ac:chgData name="Mateusz  Pyrzyk" userId="S::matueszpyrzyk@szkolakrzetow.onmicrosoft.com::38852bbe-2518-4f52-ac31-7b305cd60873" providerId="AD" clId="Web-{123FFF37-D6DA-40A8-B60C-3BC9847C0425}" dt="2020-10-12T17:05:14.934" v="316"/>
          <ac:spMkLst>
            <pc:docMk/>
            <pc:sldMk cId="604423350" sldId="264"/>
            <ac:spMk id="2" creationId="{4766EB20-5A3F-479F-BC3A-56C5E0E4CBBB}"/>
          </ac:spMkLst>
        </pc:spChg>
        <pc:spChg chg="del">
          <ac:chgData name="Mateusz  Pyrzyk" userId="S::matueszpyrzyk@szkolakrzetow.onmicrosoft.com::38852bbe-2518-4f52-ac31-7b305cd60873" providerId="AD" clId="Web-{123FFF37-D6DA-40A8-B60C-3BC9847C0425}" dt="2020-10-12T17:04:31.152" v="310"/>
          <ac:spMkLst>
            <pc:docMk/>
            <pc:sldMk cId="604423350" sldId="264"/>
            <ac:spMk id="3" creationId="{41AE8191-04BF-48D5-A6E2-B53D4913A575}"/>
          </ac:spMkLst>
        </pc:spChg>
        <pc:spChg chg="add">
          <ac:chgData name="Mateusz  Pyrzyk" userId="S::matueszpyrzyk@szkolakrzetow.onmicrosoft.com::38852bbe-2518-4f52-ac31-7b305cd60873" providerId="AD" clId="Web-{123FFF37-D6DA-40A8-B60C-3BC9847C0425}" dt="2020-10-12T17:04:31.152" v="310"/>
          <ac:spMkLst>
            <pc:docMk/>
            <pc:sldMk cId="604423350" sldId="264"/>
            <ac:spMk id="9" creationId="{904DB13E-F722-4ED6-BB00-556651E95281}"/>
          </ac:spMkLst>
        </pc:spChg>
        <pc:spChg chg="add">
          <ac:chgData name="Mateusz  Pyrzyk" userId="S::matueszpyrzyk@szkolakrzetow.onmicrosoft.com::38852bbe-2518-4f52-ac31-7b305cd60873" providerId="AD" clId="Web-{123FFF37-D6DA-40A8-B60C-3BC9847C0425}" dt="2020-10-12T17:04:31.152" v="310"/>
          <ac:spMkLst>
            <pc:docMk/>
            <pc:sldMk cId="604423350" sldId="264"/>
            <ac:spMk id="11" creationId="{1419E3D9-C5FB-41A9-B6D2-DFB210BB6211}"/>
          </ac:spMkLst>
        </pc:spChg>
        <pc:spChg chg="add">
          <ac:chgData name="Mateusz  Pyrzyk" userId="S::matueszpyrzyk@szkolakrzetow.onmicrosoft.com::38852bbe-2518-4f52-ac31-7b305cd60873" providerId="AD" clId="Web-{123FFF37-D6DA-40A8-B60C-3BC9847C0425}" dt="2020-10-12T17:04:31.152" v="310"/>
          <ac:spMkLst>
            <pc:docMk/>
            <pc:sldMk cId="604423350" sldId="264"/>
            <ac:spMk id="13" creationId="{367909BF-1DF7-4ACE-8F58-6CF719BB27E5}"/>
          </ac:spMkLst>
        </pc:spChg>
        <pc:spChg chg="add">
          <ac:chgData name="Mateusz  Pyrzyk" userId="S::matueszpyrzyk@szkolakrzetow.onmicrosoft.com::38852bbe-2518-4f52-ac31-7b305cd60873" providerId="AD" clId="Web-{123FFF37-D6DA-40A8-B60C-3BC9847C0425}" dt="2020-10-12T17:04:31.152" v="310"/>
          <ac:spMkLst>
            <pc:docMk/>
            <pc:sldMk cId="604423350" sldId="264"/>
            <ac:spMk id="15" creationId="{89E8BEDB-0BBC-4F21-9CFB-8530D664C343}"/>
          </ac:spMkLst>
        </pc:spChg>
        <pc:spChg chg="add">
          <ac:chgData name="Mateusz  Pyrzyk" userId="S::matueszpyrzyk@szkolakrzetow.onmicrosoft.com::38852bbe-2518-4f52-ac31-7b305cd60873" providerId="AD" clId="Web-{123FFF37-D6DA-40A8-B60C-3BC9847C0425}" dt="2020-10-12T17:04:31.152" v="310"/>
          <ac:spMkLst>
            <pc:docMk/>
            <pc:sldMk cId="604423350" sldId="264"/>
            <ac:spMk id="22" creationId="{420551B3-B4DA-48EE-988C-4FAEAEB5CE98}"/>
          </ac:spMkLst>
        </pc:spChg>
        <pc:spChg chg="add">
          <ac:chgData name="Mateusz  Pyrzyk" userId="S::matueszpyrzyk@szkolakrzetow.onmicrosoft.com::38852bbe-2518-4f52-ac31-7b305cd60873" providerId="AD" clId="Web-{123FFF37-D6DA-40A8-B60C-3BC9847C0425}" dt="2020-10-12T17:04:31.152" v="310"/>
          <ac:spMkLst>
            <pc:docMk/>
            <pc:sldMk cId="604423350" sldId="264"/>
            <ac:spMk id="24" creationId="{4063B759-00FC-46D1-9898-8E8625268FAF}"/>
          </ac:spMkLst>
        </pc:spChg>
        <pc:spChg chg="add">
          <ac:chgData name="Mateusz  Pyrzyk" userId="S::matueszpyrzyk@szkolakrzetow.onmicrosoft.com::38852bbe-2518-4f52-ac31-7b305cd60873" providerId="AD" clId="Web-{123FFF37-D6DA-40A8-B60C-3BC9847C0425}" dt="2020-10-12T17:04:31.152" v="310"/>
          <ac:spMkLst>
            <pc:docMk/>
            <pc:sldMk cId="604423350" sldId="264"/>
            <ac:spMk id="26" creationId="{D5B012D8-7F27-4758-9AC6-C889B154BD73}"/>
          </ac:spMkLst>
        </pc:spChg>
        <pc:grpChg chg="add">
          <ac:chgData name="Mateusz  Pyrzyk" userId="S::matueszpyrzyk@szkolakrzetow.onmicrosoft.com::38852bbe-2518-4f52-ac31-7b305cd60873" providerId="AD" clId="Web-{123FFF37-D6DA-40A8-B60C-3BC9847C0425}" dt="2020-10-12T17:04:31.152" v="310"/>
          <ac:grpSpMkLst>
            <pc:docMk/>
            <pc:sldMk cId="604423350" sldId="264"/>
            <ac:grpSpMk id="17" creationId="{E26428D7-C6F3-473D-A360-A3F5C3E8728C}"/>
          </ac:grpSpMkLst>
        </pc:grpChg>
        <pc:picChg chg="add">
          <ac:chgData name="Mateusz  Pyrzyk" userId="S::matueszpyrzyk@szkolakrzetow.onmicrosoft.com::38852bbe-2518-4f52-ac31-7b305cd60873" providerId="AD" clId="Web-{123FFF37-D6DA-40A8-B60C-3BC9847C0425}" dt="2020-10-12T17:04:31.152" v="310"/>
          <ac:picMkLst>
            <pc:docMk/>
            <pc:sldMk cId="604423350" sldId="264"/>
            <ac:picMk id="5" creationId="{A6610737-4855-41A4-AA53-C27D0BB6DA8F}"/>
          </ac:picMkLst>
        </pc:picChg>
      </pc:sldChg>
      <pc:sldMasterChg chg="del delSldLayout">
        <pc:chgData name="Mateusz  Pyrzyk" userId="S::matueszpyrzyk@szkolakrzetow.onmicrosoft.com::38852bbe-2518-4f52-ac31-7b305cd60873" providerId="AD" clId="Web-{123FFF37-D6DA-40A8-B60C-3BC9847C0425}" dt="2020-10-12T16:40:28.800" v="51"/>
        <pc:sldMasterMkLst>
          <pc:docMk/>
          <pc:sldMasterMk cId="3926633689" sldId="2147483648"/>
        </pc:sldMasterMkLst>
        <pc:sldLayoutChg chg="del">
          <pc:chgData name="Mateusz  Pyrzyk" userId="S::matueszpyrzyk@szkolakrzetow.onmicrosoft.com::38852bbe-2518-4f52-ac31-7b305cd60873" providerId="AD" clId="Web-{123FFF37-D6DA-40A8-B60C-3BC9847C0425}" dt="2020-10-12T16:40:28.800" v="51"/>
          <pc:sldLayoutMkLst>
            <pc:docMk/>
            <pc:sldMasterMk cId="3926633689" sldId="2147483648"/>
            <pc:sldLayoutMk cId="3391757436" sldId="2147483649"/>
          </pc:sldLayoutMkLst>
        </pc:sldLayoutChg>
        <pc:sldLayoutChg chg="del">
          <pc:chgData name="Mateusz  Pyrzyk" userId="S::matueszpyrzyk@szkolakrzetow.onmicrosoft.com::38852bbe-2518-4f52-ac31-7b305cd60873" providerId="AD" clId="Web-{123FFF37-D6DA-40A8-B60C-3BC9847C0425}" dt="2020-10-12T16:40:28.800" v="51"/>
          <pc:sldLayoutMkLst>
            <pc:docMk/>
            <pc:sldMasterMk cId="3926633689" sldId="2147483648"/>
            <pc:sldLayoutMk cId="967380084" sldId="2147483650"/>
          </pc:sldLayoutMkLst>
        </pc:sldLayoutChg>
        <pc:sldLayoutChg chg="del">
          <pc:chgData name="Mateusz  Pyrzyk" userId="S::matueszpyrzyk@szkolakrzetow.onmicrosoft.com::38852bbe-2518-4f52-ac31-7b305cd60873" providerId="AD" clId="Web-{123FFF37-D6DA-40A8-B60C-3BC9847C0425}" dt="2020-10-12T16:40:28.800" v="51"/>
          <pc:sldLayoutMkLst>
            <pc:docMk/>
            <pc:sldMasterMk cId="3926633689" sldId="2147483648"/>
            <pc:sldLayoutMk cId="13234121" sldId="2147483651"/>
          </pc:sldLayoutMkLst>
        </pc:sldLayoutChg>
        <pc:sldLayoutChg chg="del">
          <pc:chgData name="Mateusz  Pyrzyk" userId="S::matueszpyrzyk@szkolakrzetow.onmicrosoft.com::38852bbe-2518-4f52-ac31-7b305cd60873" providerId="AD" clId="Web-{123FFF37-D6DA-40A8-B60C-3BC9847C0425}" dt="2020-10-12T16:40:28.800" v="51"/>
          <pc:sldLayoutMkLst>
            <pc:docMk/>
            <pc:sldMasterMk cId="3926633689" sldId="2147483648"/>
            <pc:sldLayoutMk cId="3883036252" sldId="2147483652"/>
          </pc:sldLayoutMkLst>
        </pc:sldLayoutChg>
        <pc:sldLayoutChg chg="del">
          <pc:chgData name="Mateusz  Pyrzyk" userId="S::matueszpyrzyk@szkolakrzetow.onmicrosoft.com::38852bbe-2518-4f52-ac31-7b305cd60873" providerId="AD" clId="Web-{123FFF37-D6DA-40A8-B60C-3BC9847C0425}" dt="2020-10-12T16:40:28.800" v="51"/>
          <pc:sldLayoutMkLst>
            <pc:docMk/>
            <pc:sldMasterMk cId="3926633689" sldId="2147483648"/>
            <pc:sldLayoutMk cId="961808292" sldId="2147483653"/>
          </pc:sldLayoutMkLst>
        </pc:sldLayoutChg>
        <pc:sldLayoutChg chg="del">
          <pc:chgData name="Mateusz  Pyrzyk" userId="S::matueszpyrzyk@szkolakrzetow.onmicrosoft.com::38852bbe-2518-4f52-ac31-7b305cd60873" providerId="AD" clId="Web-{123FFF37-D6DA-40A8-B60C-3BC9847C0425}" dt="2020-10-12T16:40:28.800" v="51"/>
          <pc:sldLayoutMkLst>
            <pc:docMk/>
            <pc:sldMasterMk cId="3926633689" sldId="2147483648"/>
            <pc:sldLayoutMk cId="1544797292" sldId="2147483654"/>
          </pc:sldLayoutMkLst>
        </pc:sldLayoutChg>
        <pc:sldLayoutChg chg="del">
          <pc:chgData name="Mateusz  Pyrzyk" userId="S::matueszpyrzyk@szkolakrzetow.onmicrosoft.com::38852bbe-2518-4f52-ac31-7b305cd60873" providerId="AD" clId="Web-{123FFF37-D6DA-40A8-B60C-3BC9847C0425}" dt="2020-10-12T16:40:28.800" v="51"/>
          <pc:sldLayoutMkLst>
            <pc:docMk/>
            <pc:sldMasterMk cId="3926633689" sldId="2147483648"/>
            <pc:sldLayoutMk cId="1850839136" sldId="2147483655"/>
          </pc:sldLayoutMkLst>
        </pc:sldLayoutChg>
        <pc:sldLayoutChg chg="del">
          <pc:chgData name="Mateusz  Pyrzyk" userId="S::matueszpyrzyk@szkolakrzetow.onmicrosoft.com::38852bbe-2518-4f52-ac31-7b305cd60873" providerId="AD" clId="Web-{123FFF37-D6DA-40A8-B60C-3BC9847C0425}" dt="2020-10-12T16:40:28.800" v="51"/>
          <pc:sldLayoutMkLst>
            <pc:docMk/>
            <pc:sldMasterMk cId="3926633689" sldId="2147483648"/>
            <pc:sldLayoutMk cId="2715530444" sldId="2147483656"/>
          </pc:sldLayoutMkLst>
        </pc:sldLayoutChg>
        <pc:sldLayoutChg chg="del">
          <pc:chgData name="Mateusz  Pyrzyk" userId="S::matueszpyrzyk@szkolakrzetow.onmicrosoft.com::38852bbe-2518-4f52-ac31-7b305cd60873" providerId="AD" clId="Web-{123FFF37-D6DA-40A8-B60C-3BC9847C0425}" dt="2020-10-12T16:40:28.800" v="51"/>
          <pc:sldLayoutMkLst>
            <pc:docMk/>
            <pc:sldMasterMk cId="3926633689" sldId="2147483648"/>
            <pc:sldLayoutMk cId="3024906009" sldId="2147483657"/>
          </pc:sldLayoutMkLst>
        </pc:sldLayoutChg>
        <pc:sldLayoutChg chg="del">
          <pc:chgData name="Mateusz  Pyrzyk" userId="S::matueszpyrzyk@szkolakrzetow.onmicrosoft.com::38852bbe-2518-4f52-ac31-7b305cd60873" providerId="AD" clId="Web-{123FFF37-D6DA-40A8-B60C-3BC9847C0425}" dt="2020-10-12T16:40:28.800" v="51"/>
          <pc:sldLayoutMkLst>
            <pc:docMk/>
            <pc:sldMasterMk cId="3926633689" sldId="2147483648"/>
            <pc:sldLayoutMk cId="2454508176" sldId="2147483658"/>
          </pc:sldLayoutMkLst>
        </pc:sldLayoutChg>
        <pc:sldLayoutChg chg="del">
          <pc:chgData name="Mateusz  Pyrzyk" userId="S::matueszpyrzyk@szkolakrzetow.onmicrosoft.com::38852bbe-2518-4f52-ac31-7b305cd60873" providerId="AD" clId="Web-{123FFF37-D6DA-40A8-B60C-3BC9847C0425}" dt="2020-10-12T16:40:28.800" v="51"/>
          <pc:sldLayoutMkLst>
            <pc:docMk/>
            <pc:sldMasterMk cId="3926633689" sldId="2147483648"/>
            <pc:sldLayoutMk cId="1340386666" sldId="2147483659"/>
          </pc:sldLayoutMkLst>
        </pc:sldLayoutChg>
      </pc:sldMasterChg>
      <pc:sldMasterChg chg="add replId addSldLayout">
        <pc:chgData name="Mateusz  Pyrzyk" userId="S::matueszpyrzyk@szkolakrzetow.onmicrosoft.com::38852bbe-2518-4f52-ac31-7b305cd60873" providerId="AD" clId="Web-{123FFF37-D6DA-40A8-B60C-3BC9847C0425}" dt="2020-10-12T16:40:28.800" v="51"/>
        <pc:sldMasterMkLst>
          <pc:docMk/>
          <pc:sldMasterMk cId="3515962331" sldId="2147483660"/>
        </pc:sldMasterMkLst>
        <pc:sldLayoutChg chg="add">
          <pc:chgData name="Mateusz  Pyrzyk" userId="S::matueszpyrzyk@szkolakrzetow.onmicrosoft.com::38852bbe-2518-4f52-ac31-7b305cd60873" providerId="AD" clId="Web-{123FFF37-D6DA-40A8-B60C-3BC9847C0425}" dt="2020-10-12T16:40:28.800" v="51"/>
          <pc:sldLayoutMkLst>
            <pc:docMk/>
            <pc:sldMasterMk cId="3515962331" sldId="2147483660"/>
            <pc:sldLayoutMk cId="1663507987" sldId="2147483661"/>
          </pc:sldLayoutMkLst>
        </pc:sldLayoutChg>
        <pc:sldLayoutChg chg="add replId">
          <pc:chgData name="Mateusz  Pyrzyk" userId="S::matueszpyrzyk@szkolakrzetow.onmicrosoft.com::38852bbe-2518-4f52-ac31-7b305cd60873" providerId="AD" clId="Web-{123FFF37-D6DA-40A8-B60C-3BC9847C0425}" dt="2020-10-12T16:40:28.800" v="51"/>
          <pc:sldLayoutMkLst>
            <pc:docMk/>
            <pc:sldMasterMk cId="3515962331" sldId="2147483660"/>
            <pc:sldLayoutMk cId="421186043" sldId="2147483662"/>
          </pc:sldLayoutMkLst>
        </pc:sldLayoutChg>
        <pc:sldLayoutChg chg="add replId">
          <pc:chgData name="Mateusz  Pyrzyk" userId="S::matueszpyrzyk@szkolakrzetow.onmicrosoft.com::38852bbe-2518-4f52-ac31-7b305cd60873" providerId="AD" clId="Web-{123FFF37-D6DA-40A8-B60C-3BC9847C0425}" dt="2020-10-12T16:40:28.800" v="51"/>
          <pc:sldLayoutMkLst>
            <pc:docMk/>
            <pc:sldMasterMk cId="3515962331" sldId="2147483660"/>
            <pc:sldLayoutMk cId="3931096868" sldId="2147483663"/>
          </pc:sldLayoutMkLst>
        </pc:sldLayoutChg>
        <pc:sldLayoutChg chg="add replId">
          <pc:chgData name="Mateusz  Pyrzyk" userId="S::matueszpyrzyk@szkolakrzetow.onmicrosoft.com::38852bbe-2518-4f52-ac31-7b305cd60873" providerId="AD" clId="Web-{123FFF37-D6DA-40A8-B60C-3BC9847C0425}" dt="2020-10-12T16:40:28.800" v="51"/>
          <pc:sldLayoutMkLst>
            <pc:docMk/>
            <pc:sldMasterMk cId="3515962331" sldId="2147483660"/>
            <pc:sldLayoutMk cId="443718437" sldId="2147483664"/>
          </pc:sldLayoutMkLst>
        </pc:sldLayoutChg>
        <pc:sldLayoutChg chg="add replId">
          <pc:chgData name="Mateusz  Pyrzyk" userId="S::matueszpyrzyk@szkolakrzetow.onmicrosoft.com::38852bbe-2518-4f52-ac31-7b305cd60873" providerId="AD" clId="Web-{123FFF37-D6DA-40A8-B60C-3BC9847C0425}" dt="2020-10-12T16:40:28.800" v="51"/>
          <pc:sldLayoutMkLst>
            <pc:docMk/>
            <pc:sldMasterMk cId="3515962331" sldId="2147483660"/>
            <pc:sldLayoutMk cId="3702380574" sldId="2147483665"/>
          </pc:sldLayoutMkLst>
        </pc:sldLayoutChg>
        <pc:sldLayoutChg chg="add replId">
          <pc:chgData name="Mateusz  Pyrzyk" userId="S::matueszpyrzyk@szkolakrzetow.onmicrosoft.com::38852bbe-2518-4f52-ac31-7b305cd60873" providerId="AD" clId="Web-{123FFF37-D6DA-40A8-B60C-3BC9847C0425}" dt="2020-10-12T16:40:28.800" v="51"/>
          <pc:sldLayoutMkLst>
            <pc:docMk/>
            <pc:sldMasterMk cId="3515962331" sldId="2147483660"/>
            <pc:sldLayoutMk cId="8153968" sldId="2147483666"/>
          </pc:sldLayoutMkLst>
        </pc:sldLayoutChg>
        <pc:sldLayoutChg chg="add replId">
          <pc:chgData name="Mateusz  Pyrzyk" userId="S::matueszpyrzyk@szkolakrzetow.onmicrosoft.com::38852bbe-2518-4f52-ac31-7b305cd60873" providerId="AD" clId="Web-{123FFF37-D6DA-40A8-B60C-3BC9847C0425}" dt="2020-10-12T16:40:28.800" v="51"/>
          <pc:sldLayoutMkLst>
            <pc:docMk/>
            <pc:sldMasterMk cId="3515962331" sldId="2147483660"/>
            <pc:sldLayoutMk cId="2724297278" sldId="2147483667"/>
          </pc:sldLayoutMkLst>
        </pc:sldLayoutChg>
        <pc:sldLayoutChg chg="add replId">
          <pc:chgData name="Mateusz  Pyrzyk" userId="S::matueszpyrzyk@szkolakrzetow.onmicrosoft.com::38852bbe-2518-4f52-ac31-7b305cd60873" providerId="AD" clId="Web-{123FFF37-D6DA-40A8-B60C-3BC9847C0425}" dt="2020-10-12T16:40:28.800" v="51"/>
          <pc:sldLayoutMkLst>
            <pc:docMk/>
            <pc:sldMasterMk cId="3515962331" sldId="2147483660"/>
            <pc:sldLayoutMk cId="2145883646" sldId="2147483668"/>
          </pc:sldLayoutMkLst>
        </pc:sldLayoutChg>
        <pc:sldLayoutChg chg="add replId">
          <pc:chgData name="Mateusz  Pyrzyk" userId="S::matueszpyrzyk@szkolakrzetow.onmicrosoft.com::38852bbe-2518-4f52-ac31-7b305cd60873" providerId="AD" clId="Web-{123FFF37-D6DA-40A8-B60C-3BC9847C0425}" dt="2020-10-12T16:40:28.800" v="51"/>
          <pc:sldLayoutMkLst>
            <pc:docMk/>
            <pc:sldMasterMk cId="3515962331" sldId="2147483660"/>
            <pc:sldLayoutMk cId="2403924343" sldId="2147483669"/>
          </pc:sldLayoutMkLst>
        </pc:sldLayoutChg>
        <pc:sldLayoutChg chg="add replId">
          <pc:chgData name="Mateusz  Pyrzyk" userId="S::matueszpyrzyk@szkolakrzetow.onmicrosoft.com::38852bbe-2518-4f52-ac31-7b305cd60873" providerId="AD" clId="Web-{123FFF37-D6DA-40A8-B60C-3BC9847C0425}" dt="2020-10-12T16:40:28.800" v="51"/>
          <pc:sldLayoutMkLst>
            <pc:docMk/>
            <pc:sldMasterMk cId="3515962331" sldId="2147483660"/>
            <pc:sldLayoutMk cId="3429575084" sldId="2147483670"/>
          </pc:sldLayoutMkLst>
        </pc:sldLayoutChg>
        <pc:sldLayoutChg chg="add replId">
          <pc:chgData name="Mateusz  Pyrzyk" userId="S::matueszpyrzyk@szkolakrzetow.onmicrosoft.com::38852bbe-2518-4f52-ac31-7b305cd60873" providerId="AD" clId="Web-{123FFF37-D6DA-40A8-B60C-3BC9847C0425}" dt="2020-10-12T16:40:28.800" v="51"/>
          <pc:sldLayoutMkLst>
            <pc:docMk/>
            <pc:sldMasterMk cId="3515962331" sldId="2147483660"/>
            <pc:sldLayoutMk cId="2311414222" sldId="2147483671"/>
          </pc:sldLayoutMkLst>
        </pc:sldLayoutChg>
      </pc:sldMaster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hyperlink" Target="https://pl.wikipedia.org/wiki/Transformacja_ustrojowa" TargetMode="External"/><Relationship Id="rId3" Type="http://schemas.openxmlformats.org/officeDocument/2006/relationships/hyperlink" Target="https://pl.wikipedia.org/wiki/Meksyk" TargetMode="External"/><Relationship Id="rId7" Type="http://schemas.openxmlformats.org/officeDocument/2006/relationships/hyperlink" Target="https://pl.wikipedia.org/wiki/Biblia" TargetMode="External"/><Relationship Id="rId2" Type="http://schemas.openxmlformats.org/officeDocument/2006/relationships/hyperlink" Target="https://pl.wikipedia.org/wiki/Jan_Pawe%C5%82_II" TargetMode="External"/><Relationship Id="rId1" Type="http://schemas.openxmlformats.org/officeDocument/2006/relationships/hyperlink" Target="https://pl.wikipedia.org/wiki/Pielgrzymka" TargetMode="External"/><Relationship Id="rId6" Type="http://schemas.openxmlformats.org/officeDocument/2006/relationships/hyperlink" Target="https://pl.wikipedia.org/wiki/Redemptor_hominis" TargetMode="External"/><Relationship Id="rId5" Type="http://schemas.openxmlformats.org/officeDocument/2006/relationships/hyperlink" Target="https://pl.wikipedia.org/wiki/Wolno%C5%9B%C4%87_religijna" TargetMode="External"/><Relationship Id="rId4" Type="http://schemas.openxmlformats.org/officeDocument/2006/relationships/hyperlink" Target="https://pl.wikipedia.org/wiki/Prawa_cz%C5%82owieka" TargetMode="External"/><Relationship Id="rId9" Type="http://schemas.openxmlformats.org/officeDocument/2006/relationships/hyperlink" Target="https://pl.wikipedia.org/wiki/Blok_wschodni" TargetMode="External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hyperlink" Target="https://pl.wikipedia.org/wiki/Transformacja_ustrojowa" TargetMode="External"/><Relationship Id="rId3" Type="http://schemas.openxmlformats.org/officeDocument/2006/relationships/hyperlink" Target="https://pl.wikipedia.org/wiki/Meksyk" TargetMode="External"/><Relationship Id="rId7" Type="http://schemas.openxmlformats.org/officeDocument/2006/relationships/hyperlink" Target="https://pl.wikipedia.org/wiki/Biblia" TargetMode="External"/><Relationship Id="rId2" Type="http://schemas.openxmlformats.org/officeDocument/2006/relationships/hyperlink" Target="https://pl.wikipedia.org/wiki/Jan_Pawe%C5%82_II" TargetMode="External"/><Relationship Id="rId1" Type="http://schemas.openxmlformats.org/officeDocument/2006/relationships/hyperlink" Target="https://pl.wikipedia.org/wiki/Pielgrzymka" TargetMode="External"/><Relationship Id="rId6" Type="http://schemas.openxmlformats.org/officeDocument/2006/relationships/hyperlink" Target="https://pl.wikipedia.org/wiki/Redemptor_hominis" TargetMode="External"/><Relationship Id="rId5" Type="http://schemas.openxmlformats.org/officeDocument/2006/relationships/hyperlink" Target="https://pl.wikipedia.org/wiki/Wolno%C5%9B%C4%87_religijna" TargetMode="External"/><Relationship Id="rId4" Type="http://schemas.openxmlformats.org/officeDocument/2006/relationships/hyperlink" Target="https://pl.wikipedia.org/wiki/Prawa_cz%C5%82owieka" TargetMode="External"/><Relationship Id="rId9" Type="http://schemas.openxmlformats.org/officeDocument/2006/relationships/hyperlink" Target="https://pl.wikipedia.org/wiki/Blok_wschodni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733DD9-178F-4C9F-8BD1-C3E610C90D79}" type="doc">
      <dgm:prSet loTypeId="urn:microsoft.com/office/officeart/2005/8/layout/process1" loCatId="process" qsTypeId="urn:microsoft.com/office/officeart/2005/8/quickstyle/simple2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561D080E-F97D-46CB-8524-783C6B41EDCB}">
      <dgm:prSet/>
      <dgm:spPr/>
      <dgm:t>
        <a:bodyPr/>
        <a:lstStyle/>
        <a:p>
          <a:r>
            <a:rPr lang="en-US"/>
            <a:t>Głównym wykładnikiem pontyfikatu Karola Wojtyły były </a:t>
          </a:r>
          <a:r>
            <a:rPr lang="en-US">
              <a:hlinkClick xmlns:r="http://schemas.openxmlformats.org/officeDocument/2006/relationships" r:id="rId1"/>
            </a:rPr>
            <a:t>pielgrzymki</a:t>
          </a:r>
          <a:r>
            <a:rPr lang="en-US" baseline="30000">
              <a:hlinkClick xmlns:r="http://schemas.openxmlformats.org/officeDocument/2006/relationships" r:id="rId2"/>
            </a:rPr>
            <a:t>[2]</a:t>
          </a:r>
          <a:r>
            <a:rPr lang="en-US"/>
            <a:t>. Z tego też powodu został on wkrótce potem nazwany: „papież-pielgrzym”</a:t>
          </a:r>
          <a:r>
            <a:rPr lang="en-US" baseline="30000">
              <a:hlinkClick xmlns:r="http://schemas.openxmlformats.org/officeDocument/2006/relationships" r:id="rId2"/>
            </a:rPr>
            <a:t>[1]</a:t>
          </a:r>
          <a:r>
            <a:rPr lang="en-US"/>
            <a:t>. Swoją pierwszą podróż apostolską odbył w styczniu 1979 do </a:t>
          </a:r>
          <a:r>
            <a:rPr lang="en-US">
              <a:hlinkClick xmlns:r="http://schemas.openxmlformats.org/officeDocument/2006/relationships" r:id="rId3"/>
            </a:rPr>
            <a:t>Meksyku</a:t>
          </a:r>
          <a:r>
            <a:rPr lang="en-US"/>
            <a:t> (gdzie otworzył Konferencję Biskupów Ameryki Łacińskiej) i do kilku państw Ameryki Łacińskiej</a:t>
          </a:r>
          <a:r>
            <a:rPr lang="en-US" baseline="30000">
              <a:hlinkClick xmlns:r="http://schemas.openxmlformats.org/officeDocument/2006/relationships" r:id="rId2"/>
            </a:rPr>
            <a:t>[2]</a:t>
          </a:r>
          <a:r>
            <a:rPr lang="en-US"/>
            <a:t>. Pokreślił tam również, że politycy krajów w większości katolickich, przy okazji sprawowania władzy powinni pamiętać o </a:t>
          </a:r>
          <a:r>
            <a:rPr lang="en-US">
              <a:hlinkClick xmlns:r="http://schemas.openxmlformats.org/officeDocument/2006/relationships" r:id="rId4"/>
            </a:rPr>
            <a:t>prawach człowieka</a:t>
          </a:r>
          <a:r>
            <a:rPr lang="en-US"/>
            <a:t>, </a:t>
          </a:r>
          <a:r>
            <a:rPr lang="en-US">
              <a:hlinkClick xmlns:r="http://schemas.openxmlformats.org/officeDocument/2006/relationships" r:id="rId5"/>
            </a:rPr>
            <a:t>wolności religijnej</a:t>
          </a:r>
          <a:r>
            <a:rPr lang="en-US"/>
            <a:t> i godności ludzkiej</a:t>
          </a:r>
          <a:r>
            <a:rPr lang="en-US" baseline="30000">
              <a:hlinkClick xmlns:r="http://schemas.openxmlformats.org/officeDocument/2006/relationships" r:id="rId2"/>
            </a:rPr>
            <a:t>[30]</a:t>
          </a:r>
          <a:r>
            <a:rPr lang="en-US"/>
            <a:t>. Po powrocie do Rzymu w marcu wydał swoją pierwszą encyklikę – </a:t>
          </a:r>
          <a:r>
            <a:rPr lang="en-US">
              <a:hlinkClick xmlns:r="http://schemas.openxmlformats.org/officeDocument/2006/relationships" r:id="rId6"/>
            </a:rPr>
            <a:t>Redemptor hominis</a:t>
          </a:r>
          <a:r>
            <a:rPr lang="en-US"/>
            <a:t>, w której podkreślił nauki głoszone w krajach odwiedzonych podczas pielgrzymki, a także rozszerzył nauki o sprawiedliwość społeczną</a:t>
          </a:r>
          <a:r>
            <a:rPr lang="en-US" baseline="30000">
              <a:hlinkClick xmlns:r="http://schemas.openxmlformats.org/officeDocument/2006/relationships" r:id="rId2"/>
            </a:rPr>
            <a:t>[2]</a:t>
          </a:r>
          <a:r>
            <a:rPr lang="en-US"/>
            <a:t>.</a:t>
          </a:r>
        </a:p>
      </dgm:t>
    </dgm:pt>
    <dgm:pt modelId="{2B9BEEF4-6000-44F6-89B6-6261D5E429F7}" type="parTrans" cxnId="{394D2F28-EFBD-4155-B80E-7ADC9CEB538D}">
      <dgm:prSet/>
      <dgm:spPr/>
      <dgm:t>
        <a:bodyPr/>
        <a:lstStyle/>
        <a:p>
          <a:endParaRPr lang="en-US"/>
        </a:p>
      </dgm:t>
    </dgm:pt>
    <dgm:pt modelId="{39B6648C-8458-4252-8BBC-C19C70D64741}" type="sibTrans" cxnId="{394D2F28-EFBD-4155-B80E-7ADC9CEB538D}">
      <dgm:prSet/>
      <dgm:spPr/>
      <dgm:t>
        <a:bodyPr/>
        <a:lstStyle/>
        <a:p>
          <a:endParaRPr lang="en-US"/>
        </a:p>
      </dgm:t>
    </dgm:pt>
    <dgm:pt modelId="{3C493CFA-DEB1-470B-A9BD-1DE1C92CD6AB}">
      <dgm:prSet/>
      <dgm:spPr/>
      <dgm:t>
        <a:bodyPr/>
        <a:lstStyle/>
        <a:p>
          <a:r>
            <a:rPr lang="en-US"/>
            <a:t>W czerwcu tego samego roku udał się w pierwszą pielgrzymkę do Polski, gdzie podczas tej wizyty padły słynne</a:t>
          </a:r>
          <a:r>
            <a:rPr lang="en-US" baseline="30000">
              <a:hlinkClick xmlns:r="http://schemas.openxmlformats.org/officeDocument/2006/relationships" r:id="rId2"/>
            </a:rPr>
            <a:t>[31]</a:t>
          </a:r>
          <a:r>
            <a:rPr lang="en-US"/>
            <a:t> później słowa: </a:t>
          </a:r>
          <a:r>
            <a:rPr lang="en-US" i="1"/>
            <a:t>Wołam, ja, syn polskiej ziemi, a zarazem ja, Jan Paweł II, papież. Wołam z całej głębi tego Tysiąclecia, wołam w przeddzień Święta Zesłania, wołam wraz z wami wszystkimi: Niech zstąpi Duch Twój! Niech zstąpi Duch Twój i odnowi oblicze ziemi. Tej ziemi!</a:t>
          </a:r>
          <a:r>
            <a:rPr lang="en-US" baseline="30000">
              <a:hlinkClick xmlns:r="http://schemas.openxmlformats.org/officeDocument/2006/relationships" r:id="rId2"/>
            </a:rPr>
            <a:t>[32]</a:t>
          </a:r>
          <a:r>
            <a:rPr lang="en-US"/>
            <a:t>, które pochodzą z </a:t>
          </a:r>
          <a:r>
            <a:rPr lang="en-US">
              <a:hlinkClick xmlns:r="http://schemas.openxmlformats.org/officeDocument/2006/relationships" r:id="rId7"/>
            </a:rPr>
            <a:t>Biblii</a:t>
          </a:r>
          <a:r>
            <a:rPr lang="en-US" baseline="30000">
              <a:hlinkClick xmlns:r="http://schemas.openxmlformats.org/officeDocument/2006/relationships" r:id="rId2"/>
            </a:rPr>
            <a:t>[33]</a:t>
          </a:r>
          <a:r>
            <a:rPr lang="en-US"/>
            <a:t>. Głoszone przez niego nauki walnie przyczyniły się do późniejszych </a:t>
          </a:r>
          <a:r>
            <a:rPr lang="en-US">
              <a:hlinkClick xmlns:r="http://schemas.openxmlformats.org/officeDocument/2006/relationships" r:id="rId8"/>
            </a:rPr>
            <a:t>transformacji ustrojowych</a:t>
          </a:r>
          <a:r>
            <a:rPr lang="en-US"/>
            <a:t> w europejskich państwach </a:t>
          </a:r>
          <a:r>
            <a:rPr lang="en-US">
              <a:hlinkClick xmlns:r="http://schemas.openxmlformats.org/officeDocument/2006/relationships" r:id="rId9"/>
            </a:rPr>
            <a:t>bloku wschodniego</a:t>
          </a:r>
          <a:r>
            <a:rPr lang="en-US" baseline="30000">
              <a:hlinkClick xmlns:r="http://schemas.openxmlformats.org/officeDocument/2006/relationships" r:id="rId2"/>
            </a:rPr>
            <a:t>[2]</a:t>
          </a:r>
          <a:r>
            <a:rPr lang="en-US"/>
            <a:t>.</a:t>
          </a:r>
        </a:p>
      </dgm:t>
    </dgm:pt>
    <dgm:pt modelId="{627F7361-B471-4837-A12F-2668755F9CD3}" type="parTrans" cxnId="{C6A99900-F3CB-45BA-9EF9-64F62AB62BB0}">
      <dgm:prSet/>
      <dgm:spPr/>
      <dgm:t>
        <a:bodyPr/>
        <a:lstStyle/>
        <a:p>
          <a:endParaRPr lang="en-US"/>
        </a:p>
      </dgm:t>
    </dgm:pt>
    <dgm:pt modelId="{E9C9B87B-783B-4D86-B0DB-3FBF74B96965}" type="sibTrans" cxnId="{C6A99900-F3CB-45BA-9EF9-64F62AB62BB0}">
      <dgm:prSet/>
      <dgm:spPr/>
      <dgm:t>
        <a:bodyPr/>
        <a:lstStyle/>
        <a:p>
          <a:endParaRPr lang="en-US"/>
        </a:p>
      </dgm:t>
    </dgm:pt>
    <dgm:pt modelId="{D0619F42-FD0D-479C-B0C7-216BE090FE3F}" type="pres">
      <dgm:prSet presAssocID="{BE733DD9-178F-4C9F-8BD1-C3E610C90D79}" presName="Name0" presStyleCnt="0">
        <dgm:presLayoutVars>
          <dgm:dir/>
          <dgm:resizeHandles val="exact"/>
        </dgm:presLayoutVars>
      </dgm:prSet>
      <dgm:spPr/>
    </dgm:pt>
    <dgm:pt modelId="{FD0D29A3-C22F-44C1-B674-522944A8E610}" type="pres">
      <dgm:prSet presAssocID="{561D080E-F97D-46CB-8524-783C6B41EDCB}" presName="node" presStyleLbl="node1" presStyleIdx="0" presStyleCnt="2">
        <dgm:presLayoutVars>
          <dgm:bulletEnabled val="1"/>
        </dgm:presLayoutVars>
      </dgm:prSet>
      <dgm:spPr/>
    </dgm:pt>
    <dgm:pt modelId="{65EA990B-C6D6-4370-AC39-C763196F09F1}" type="pres">
      <dgm:prSet presAssocID="{39B6648C-8458-4252-8BBC-C19C70D64741}" presName="sibTrans" presStyleLbl="sibTrans2D1" presStyleIdx="0" presStyleCnt="1"/>
      <dgm:spPr/>
    </dgm:pt>
    <dgm:pt modelId="{203D1A25-37B8-433A-85CE-93A23F0F2757}" type="pres">
      <dgm:prSet presAssocID="{39B6648C-8458-4252-8BBC-C19C70D64741}" presName="connectorText" presStyleLbl="sibTrans2D1" presStyleIdx="0" presStyleCnt="1"/>
      <dgm:spPr/>
    </dgm:pt>
    <dgm:pt modelId="{08D0339F-A2D5-465C-B568-D832F2966E4B}" type="pres">
      <dgm:prSet presAssocID="{3C493CFA-DEB1-470B-A9BD-1DE1C92CD6AB}" presName="node" presStyleLbl="node1" presStyleIdx="1" presStyleCnt="2">
        <dgm:presLayoutVars>
          <dgm:bulletEnabled val="1"/>
        </dgm:presLayoutVars>
      </dgm:prSet>
      <dgm:spPr/>
    </dgm:pt>
  </dgm:ptLst>
  <dgm:cxnLst>
    <dgm:cxn modelId="{C6A99900-F3CB-45BA-9EF9-64F62AB62BB0}" srcId="{BE733DD9-178F-4C9F-8BD1-C3E610C90D79}" destId="{3C493CFA-DEB1-470B-A9BD-1DE1C92CD6AB}" srcOrd="1" destOrd="0" parTransId="{627F7361-B471-4837-A12F-2668755F9CD3}" sibTransId="{E9C9B87B-783B-4D86-B0DB-3FBF74B96965}"/>
    <dgm:cxn modelId="{2D9EA013-C3DA-4DA3-BF9C-A01DBFF09B14}" type="presOf" srcId="{3C493CFA-DEB1-470B-A9BD-1DE1C92CD6AB}" destId="{08D0339F-A2D5-465C-B568-D832F2966E4B}" srcOrd="0" destOrd="0" presId="urn:microsoft.com/office/officeart/2005/8/layout/process1"/>
    <dgm:cxn modelId="{870B0C18-191D-4181-BFCE-2A4C44873010}" type="presOf" srcId="{39B6648C-8458-4252-8BBC-C19C70D64741}" destId="{203D1A25-37B8-433A-85CE-93A23F0F2757}" srcOrd="1" destOrd="0" presId="urn:microsoft.com/office/officeart/2005/8/layout/process1"/>
    <dgm:cxn modelId="{394D2F28-EFBD-4155-B80E-7ADC9CEB538D}" srcId="{BE733DD9-178F-4C9F-8BD1-C3E610C90D79}" destId="{561D080E-F97D-46CB-8524-783C6B41EDCB}" srcOrd="0" destOrd="0" parTransId="{2B9BEEF4-6000-44F6-89B6-6261D5E429F7}" sibTransId="{39B6648C-8458-4252-8BBC-C19C70D64741}"/>
    <dgm:cxn modelId="{3B8E3D7D-FE6C-4ABF-ADEE-EEB7C8A7C100}" type="presOf" srcId="{39B6648C-8458-4252-8BBC-C19C70D64741}" destId="{65EA990B-C6D6-4370-AC39-C763196F09F1}" srcOrd="0" destOrd="0" presId="urn:microsoft.com/office/officeart/2005/8/layout/process1"/>
    <dgm:cxn modelId="{23F430B3-BD55-405F-A510-05D6F553CDA5}" type="presOf" srcId="{BE733DD9-178F-4C9F-8BD1-C3E610C90D79}" destId="{D0619F42-FD0D-479C-B0C7-216BE090FE3F}" srcOrd="0" destOrd="0" presId="urn:microsoft.com/office/officeart/2005/8/layout/process1"/>
    <dgm:cxn modelId="{A44E92FB-0365-4146-A514-110E2AA977CF}" type="presOf" srcId="{561D080E-F97D-46CB-8524-783C6B41EDCB}" destId="{FD0D29A3-C22F-44C1-B674-522944A8E610}" srcOrd="0" destOrd="0" presId="urn:microsoft.com/office/officeart/2005/8/layout/process1"/>
    <dgm:cxn modelId="{5A57BBE7-C168-4934-902F-D7AEF93453BB}" type="presParOf" srcId="{D0619F42-FD0D-479C-B0C7-216BE090FE3F}" destId="{FD0D29A3-C22F-44C1-B674-522944A8E610}" srcOrd="0" destOrd="0" presId="urn:microsoft.com/office/officeart/2005/8/layout/process1"/>
    <dgm:cxn modelId="{D8D251BA-0518-4481-B9B3-8F9A9C04CA39}" type="presParOf" srcId="{D0619F42-FD0D-479C-B0C7-216BE090FE3F}" destId="{65EA990B-C6D6-4370-AC39-C763196F09F1}" srcOrd="1" destOrd="0" presId="urn:microsoft.com/office/officeart/2005/8/layout/process1"/>
    <dgm:cxn modelId="{568C40EA-41E1-4E7A-B9D1-9C64625EF327}" type="presParOf" srcId="{65EA990B-C6D6-4370-AC39-C763196F09F1}" destId="{203D1A25-37B8-433A-85CE-93A23F0F2757}" srcOrd="0" destOrd="0" presId="urn:microsoft.com/office/officeart/2005/8/layout/process1"/>
    <dgm:cxn modelId="{FC057710-59CB-4961-A6F4-70F63B7A060C}" type="presParOf" srcId="{D0619F42-FD0D-479C-B0C7-216BE090FE3F}" destId="{08D0339F-A2D5-465C-B568-D832F2966E4B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0D29A3-C22F-44C1-B674-522944A8E610}">
      <dsp:nvSpPr>
        <dsp:cNvPr id="0" name=""/>
        <dsp:cNvSpPr/>
      </dsp:nvSpPr>
      <dsp:spPr>
        <a:xfrm>
          <a:off x="1964" y="16867"/>
          <a:ext cx="4189362" cy="369187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Głównym wykładnikiem pontyfikatu Karola Wojtyły były </a:t>
          </a:r>
          <a:r>
            <a:rPr lang="en-US" sz="1500" kern="1200">
              <a:hlinkClick xmlns:r="http://schemas.openxmlformats.org/officeDocument/2006/relationships" r:id="rId1"/>
            </a:rPr>
            <a:t>pielgrzymki</a:t>
          </a:r>
          <a:r>
            <a:rPr lang="en-US" sz="1500" kern="1200" baseline="30000">
              <a:hlinkClick xmlns:r="http://schemas.openxmlformats.org/officeDocument/2006/relationships" r:id="rId2"/>
            </a:rPr>
            <a:t>[2]</a:t>
          </a:r>
          <a:r>
            <a:rPr lang="en-US" sz="1500" kern="1200"/>
            <a:t>. Z tego też powodu został on wkrótce potem nazwany: „papież-pielgrzym”</a:t>
          </a:r>
          <a:r>
            <a:rPr lang="en-US" sz="1500" kern="1200" baseline="30000">
              <a:hlinkClick xmlns:r="http://schemas.openxmlformats.org/officeDocument/2006/relationships" r:id="rId2"/>
            </a:rPr>
            <a:t>[1]</a:t>
          </a:r>
          <a:r>
            <a:rPr lang="en-US" sz="1500" kern="1200"/>
            <a:t>. Swoją pierwszą podróż apostolską odbył w styczniu 1979 do </a:t>
          </a:r>
          <a:r>
            <a:rPr lang="en-US" sz="1500" kern="1200">
              <a:hlinkClick xmlns:r="http://schemas.openxmlformats.org/officeDocument/2006/relationships" r:id="rId3"/>
            </a:rPr>
            <a:t>Meksyku</a:t>
          </a:r>
          <a:r>
            <a:rPr lang="en-US" sz="1500" kern="1200"/>
            <a:t> (gdzie otworzył Konferencję Biskupów Ameryki Łacińskiej) i do kilku państw Ameryki Łacińskiej</a:t>
          </a:r>
          <a:r>
            <a:rPr lang="en-US" sz="1500" kern="1200" baseline="30000">
              <a:hlinkClick xmlns:r="http://schemas.openxmlformats.org/officeDocument/2006/relationships" r:id="rId2"/>
            </a:rPr>
            <a:t>[2]</a:t>
          </a:r>
          <a:r>
            <a:rPr lang="en-US" sz="1500" kern="1200"/>
            <a:t>. Pokreślił tam również, że politycy krajów w większości katolickich, przy okazji sprawowania władzy powinni pamiętać o </a:t>
          </a:r>
          <a:r>
            <a:rPr lang="en-US" sz="1500" kern="1200">
              <a:hlinkClick xmlns:r="http://schemas.openxmlformats.org/officeDocument/2006/relationships" r:id="rId4"/>
            </a:rPr>
            <a:t>prawach człowieka</a:t>
          </a:r>
          <a:r>
            <a:rPr lang="en-US" sz="1500" kern="1200"/>
            <a:t>, </a:t>
          </a:r>
          <a:r>
            <a:rPr lang="en-US" sz="1500" kern="1200">
              <a:hlinkClick xmlns:r="http://schemas.openxmlformats.org/officeDocument/2006/relationships" r:id="rId5"/>
            </a:rPr>
            <a:t>wolności religijnej</a:t>
          </a:r>
          <a:r>
            <a:rPr lang="en-US" sz="1500" kern="1200"/>
            <a:t> i godności ludzkiej</a:t>
          </a:r>
          <a:r>
            <a:rPr lang="en-US" sz="1500" kern="1200" baseline="30000">
              <a:hlinkClick xmlns:r="http://schemas.openxmlformats.org/officeDocument/2006/relationships" r:id="rId2"/>
            </a:rPr>
            <a:t>[30]</a:t>
          </a:r>
          <a:r>
            <a:rPr lang="en-US" sz="1500" kern="1200"/>
            <a:t>. Po powrocie do Rzymu w marcu wydał swoją pierwszą encyklikę – </a:t>
          </a:r>
          <a:r>
            <a:rPr lang="en-US" sz="1500" kern="1200">
              <a:hlinkClick xmlns:r="http://schemas.openxmlformats.org/officeDocument/2006/relationships" r:id="rId6"/>
            </a:rPr>
            <a:t>Redemptor hominis</a:t>
          </a:r>
          <a:r>
            <a:rPr lang="en-US" sz="1500" kern="1200"/>
            <a:t>, w której podkreślił nauki głoszone w krajach odwiedzonych podczas pielgrzymki, a także rozszerzył nauki o sprawiedliwość społeczną</a:t>
          </a:r>
          <a:r>
            <a:rPr lang="en-US" sz="1500" kern="1200" baseline="30000">
              <a:hlinkClick xmlns:r="http://schemas.openxmlformats.org/officeDocument/2006/relationships" r:id="rId2"/>
            </a:rPr>
            <a:t>[2]</a:t>
          </a:r>
          <a:r>
            <a:rPr lang="en-US" sz="1500" kern="1200"/>
            <a:t>.</a:t>
          </a:r>
        </a:p>
      </dsp:txBody>
      <dsp:txXfrm>
        <a:off x="110095" y="124998"/>
        <a:ext cx="3973100" cy="3475614"/>
      </dsp:txXfrm>
    </dsp:sp>
    <dsp:sp modelId="{65EA990B-C6D6-4370-AC39-C763196F09F1}">
      <dsp:nvSpPr>
        <dsp:cNvPr id="0" name=""/>
        <dsp:cNvSpPr/>
      </dsp:nvSpPr>
      <dsp:spPr>
        <a:xfrm>
          <a:off x="4610263" y="1343325"/>
          <a:ext cx="888144" cy="10389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>
        <a:off x="4610263" y="1551117"/>
        <a:ext cx="621701" cy="623377"/>
      </dsp:txXfrm>
    </dsp:sp>
    <dsp:sp modelId="{08D0339F-A2D5-465C-B568-D832F2966E4B}">
      <dsp:nvSpPr>
        <dsp:cNvPr id="0" name=""/>
        <dsp:cNvSpPr/>
      </dsp:nvSpPr>
      <dsp:spPr>
        <a:xfrm>
          <a:off x="5867072" y="16867"/>
          <a:ext cx="4189362" cy="369187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W czerwcu tego samego roku udał się w pierwszą pielgrzymkę do Polski, gdzie podczas tej wizyty padły słynne</a:t>
          </a:r>
          <a:r>
            <a:rPr lang="en-US" sz="1500" kern="1200" baseline="30000">
              <a:hlinkClick xmlns:r="http://schemas.openxmlformats.org/officeDocument/2006/relationships" r:id="rId2"/>
            </a:rPr>
            <a:t>[31]</a:t>
          </a:r>
          <a:r>
            <a:rPr lang="en-US" sz="1500" kern="1200"/>
            <a:t> później słowa: </a:t>
          </a:r>
          <a:r>
            <a:rPr lang="en-US" sz="1500" i="1" kern="1200"/>
            <a:t>Wołam, ja, syn polskiej ziemi, a zarazem ja, Jan Paweł II, papież. Wołam z całej głębi tego Tysiąclecia, wołam w przeddzień Święta Zesłania, wołam wraz z wami wszystkimi: Niech zstąpi Duch Twój! Niech zstąpi Duch Twój i odnowi oblicze ziemi. Tej ziemi!</a:t>
          </a:r>
          <a:r>
            <a:rPr lang="en-US" sz="1500" kern="1200" baseline="30000">
              <a:hlinkClick xmlns:r="http://schemas.openxmlformats.org/officeDocument/2006/relationships" r:id="rId2"/>
            </a:rPr>
            <a:t>[32]</a:t>
          </a:r>
          <a:r>
            <a:rPr lang="en-US" sz="1500" kern="1200"/>
            <a:t>, które pochodzą z </a:t>
          </a:r>
          <a:r>
            <a:rPr lang="en-US" sz="1500" kern="1200">
              <a:hlinkClick xmlns:r="http://schemas.openxmlformats.org/officeDocument/2006/relationships" r:id="rId7"/>
            </a:rPr>
            <a:t>Biblii</a:t>
          </a:r>
          <a:r>
            <a:rPr lang="en-US" sz="1500" kern="1200" baseline="30000">
              <a:hlinkClick xmlns:r="http://schemas.openxmlformats.org/officeDocument/2006/relationships" r:id="rId2"/>
            </a:rPr>
            <a:t>[33]</a:t>
          </a:r>
          <a:r>
            <a:rPr lang="en-US" sz="1500" kern="1200"/>
            <a:t>. Głoszone przez niego nauki walnie przyczyniły się do późniejszych </a:t>
          </a:r>
          <a:r>
            <a:rPr lang="en-US" sz="1500" kern="1200">
              <a:hlinkClick xmlns:r="http://schemas.openxmlformats.org/officeDocument/2006/relationships" r:id="rId8"/>
            </a:rPr>
            <a:t>transformacji ustrojowych</a:t>
          </a:r>
          <a:r>
            <a:rPr lang="en-US" sz="1500" kern="1200"/>
            <a:t> w europejskich państwach </a:t>
          </a:r>
          <a:r>
            <a:rPr lang="en-US" sz="1500" kern="1200">
              <a:hlinkClick xmlns:r="http://schemas.openxmlformats.org/officeDocument/2006/relationships" r:id="rId9"/>
            </a:rPr>
            <a:t>bloku wschodniego</a:t>
          </a:r>
          <a:r>
            <a:rPr lang="en-US" sz="1500" kern="1200" baseline="30000">
              <a:hlinkClick xmlns:r="http://schemas.openxmlformats.org/officeDocument/2006/relationships" r:id="rId2"/>
            </a:rPr>
            <a:t>[2]</a:t>
          </a:r>
          <a:r>
            <a:rPr lang="en-US" sz="1500" kern="1200"/>
            <a:t>.</a:t>
          </a:r>
        </a:p>
      </dsp:txBody>
      <dsp:txXfrm>
        <a:off x="5975203" y="124998"/>
        <a:ext cx="3973100" cy="34756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10/12/2020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414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86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507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575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10/12/2020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924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10/12/2020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883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10/12/2020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297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10/12/2020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3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10/12/2020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380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10/12/2020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718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10/12/2020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31096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962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i="1" kern="1200" cap="none" spc="-7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pl.wikipedia.org/wiki/Watykan" TargetMode="External"/><Relationship Id="rId3" Type="http://schemas.openxmlformats.org/officeDocument/2006/relationships/hyperlink" Target="https://pl.wikipedia.org/wiki/18_maja" TargetMode="External"/><Relationship Id="rId7" Type="http://schemas.openxmlformats.org/officeDocument/2006/relationships/hyperlink" Target="https://pl.wikipedia.org/wiki/2005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pl.wikipedia.org/wiki/2_kwietnia" TargetMode="External"/><Relationship Id="rId5" Type="http://schemas.openxmlformats.org/officeDocument/2006/relationships/hyperlink" Target="https://pl.wikipedia.org/wiki/Wadowice" TargetMode="External"/><Relationship Id="rId4" Type="http://schemas.openxmlformats.org/officeDocument/2006/relationships/hyperlink" Target="https://pl.wikipedia.org/wiki/1920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pl.wikipedia.org/wiki/Poczet_papie%C5%BCy#XX_wiek" TargetMode="External"/><Relationship Id="rId3" Type="http://schemas.openxmlformats.org/officeDocument/2006/relationships/hyperlink" Target="https://pl.wikipedia.org/wiki/Ko%C5%9Bci%C3%B3%C5%82_%C5%82aci%C5%84ski" TargetMode="External"/><Relationship Id="rId7" Type="http://schemas.openxmlformats.org/officeDocument/2006/relationships/hyperlink" Target="https://pl.wikipedia.org/wiki/Papie%C5%BC" TargetMode="External"/><Relationship Id="rId2" Type="http://schemas.openxmlformats.org/officeDocument/2006/relationships/hyperlink" Target="https://pl.wikipedia.org/wiki/Duchowie%C5%84stw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l.wikipedia.org/wiki/Konferencja_Episkopatu_Polski" TargetMode="External"/><Relationship Id="rId11" Type="http://schemas.openxmlformats.org/officeDocument/2006/relationships/image" Target="../media/image3.jpeg"/><Relationship Id="rId5" Type="http://schemas.openxmlformats.org/officeDocument/2006/relationships/hyperlink" Target="https://pl.wikipedia.org/wiki/Kardyna%C5%82" TargetMode="External"/><Relationship Id="rId10" Type="http://schemas.openxmlformats.org/officeDocument/2006/relationships/hyperlink" Target="https://pl.wikipedia.org/wiki/%C5%9Awi%C4%99ci_i_b%C5%82ogos%C5%82awieni_Ko%C5%9Bcio%C5%82a_katolickiego" TargetMode="External"/><Relationship Id="rId4" Type="http://schemas.openxmlformats.org/officeDocument/2006/relationships/hyperlink" Target="https://pl.wikipedia.org/wiki/Biskupi_krakowscy" TargetMode="External"/><Relationship Id="rId9" Type="http://schemas.openxmlformats.org/officeDocument/2006/relationships/hyperlink" Target="https://pl.wikipedia.org/wiki/%C5%9Awi%C4%99ty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pl.wikipedia.org/wiki/18_maja" TargetMode="External"/><Relationship Id="rId13" Type="http://schemas.openxmlformats.org/officeDocument/2006/relationships/hyperlink" Target="https://pl.wikipedia.org/wiki/Bazylika_%C5%9Bw._Piotra_na_Watykanie" TargetMode="External"/><Relationship Id="rId3" Type="http://schemas.openxmlformats.org/officeDocument/2006/relationships/hyperlink" Target="https://pl.wikipedia.org/wiki/Hadrian_VI" TargetMode="External"/><Relationship Id="rId7" Type="http://schemas.openxmlformats.org/officeDocument/2006/relationships/hyperlink" Target="https://pl.wikipedia.org/wiki/Watykan" TargetMode="External"/><Relationship Id="rId12" Type="http://schemas.openxmlformats.org/officeDocument/2006/relationships/hyperlink" Target="https://pl.wikipedia.org/wiki/2005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pl.wikipedia.org/wiki/Polska" TargetMode="External"/><Relationship Id="rId11" Type="http://schemas.openxmlformats.org/officeDocument/2006/relationships/hyperlink" Target="https://pl.wikipedia.org/wiki/2_kwietnia" TargetMode="External"/><Relationship Id="rId5" Type="http://schemas.openxmlformats.org/officeDocument/2006/relationships/image" Target="../media/image5.png"/><Relationship Id="rId15" Type="http://schemas.openxmlformats.org/officeDocument/2006/relationships/image" Target="../media/image7.png"/><Relationship Id="rId10" Type="http://schemas.openxmlformats.org/officeDocument/2006/relationships/hyperlink" Target="https://pl.wikipedia.org/wiki/Wadowice" TargetMode="External"/><Relationship Id="rId4" Type="http://schemas.openxmlformats.org/officeDocument/2006/relationships/hyperlink" Target="https://pl.wikipedia.org/wiki/Pius_IX" TargetMode="External"/><Relationship Id="rId9" Type="http://schemas.openxmlformats.org/officeDocument/2006/relationships/hyperlink" Target="https://pl.wikipedia.org/wiki/1920" TargetMode="External"/><Relationship Id="rId1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pl.wikipedia.org/wiki/Lipnik_(Bielsko-Bia%C5%82a)" TargetMode="External"/><Relationship Id="rId13" Type="http://schemas.openxmlformats.org/officeDocument/2006/relationships/hyperlink" Target="https://pl.wikipedia.org/wiki/Kapelan" TargetMode="External"/><Relationship Id="rId18" Type="http://schemas.openxmlformats.org/officeDocument/2006/relationships/hyperlink" Target="https://pl.wikipedia.org/wiki/Adam_Stefan_Sapieha" TargetMode="External"/><Relationship Id="rId26" Type="http://schemas.openxmlformats.org/officeDocument/2006/relationships/hyperlink" Target="https://pl.wikipedia.org/wiki/Bielsko-Bia%C5%82a" TargetMode="External"/><Relationship Id="rId3" Type="http://schemas.openxmlformats.org/officeDocument/2006/relationships/hyperlink" Target="https://pl.wikipedia.org/wiki/Karol_Wojty%C5%82a_(senior)" TargetMode="External"/><Relationship Id="rId21" Type="http://schemas.openxmlformats.org/officeDocument/2006/relationships/hyperlink" Target="https://pl.wikipedia.org/wiki/Jan_Pawe%C5%82_II#cite_note-Kelly-3" TargetMode="External"/><Relationship Id="rId7" Type="http://schemas.openxmlformats.org/officeDocument/2006/relationships/hyperlink" Target="https://pl.wikipedia.org/wiki/K%C4%99ty" TargetMode="External"/><Relationship Id="rId12" Type="http://schemas.openxmlformats.org/officeDocument/2006/relationships/hyperlink" Target="https://pl.wikipedia.org/wiki/Bazylika_Ofiarowania_Naj%C5%9Bwi%C4%99tszej_Maryi_Panny_w_Wadowicach" TargetMode="External"/><Relationship Id="rId17" Type="http://schemas.openxmlformats.org/officeDocument/2006/relationships/hyperlink" Target="https://pl.wikipedia.org/wiki/Bierzmowanie" TargetMode="External"/><Relationship Id="rId25" Type="http://schemas.openxmlformats.org/officeDocument/2006/relationships/hyperlink" Target="https://pl.wikipedia.org/wiki/Krak%C3%B3w" TargetMode="External"/><Relationship Id="rId2" Type="http://schemas.openxmlformats.org/officeDocument/2006/relationships/hyperlink" Target="https://pl.wikipedia.org/wiki/Wadowice" TargetMode="External"/><Relationship Id="rId16" Type="http://schemas.openxmlformats.org/officeDocument/2006/relationships/hyperlink" Target="https://pl.wikipedia.org/wiki/Eucharystia_(sakrament)" TargetMode="External"/><Relationship Id="rId20" Type="http://schemas.openxmlformats.org/officeDocument/2006/relationships/hyperlink" Target="https://pl.wikipedia.org/wiki/Porucznik" TargetMode="External"/><Relationship Id="rId29" Type="http://schemas.openxmlformats.org/officeDocument/2006/relationships/hyperlink" Target="https://pl.wikipedia.org/wiki/Andr%C3%A9_Frossar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l.wikipedia.org/wiki/Czaniec" TargetMode="External"/><Relationship Id="rId11" Type="http://schemas.openxmlformats.org/officeDocument/2006/relationships/hyperlink" Target="https://pl.wikipedia.org/wiki/Chrzest" TargetMode="External"/><Relationship Id="rId24" Type="http://schemas.openxmlformats.org/officeDocument/2006/relationships/hyperlink" Target="https://pl.wikipedia.org/wiki/Medycyna" TargetMode="External"/><Relationship Id="rId5" Type="http://schemas.openxmlformats.org/officeDocument/2006/relationships/hyperlink" Target="https://pl.wikipedia.org/wiki/Jan_Pawe%C5%82_II#cite_note-FIU-13" TargetMode="External"/><Relationship Id="rId15" Type="http://schemas.openxmlformats.org/officeDocument/2006/relationships/hyperlink" Target="https://pl.wikipedia.org/wiki/Jan_Pawe%C5%82_II#cite_note-bazylika_wadowicka-14" TargetMode="External"/><Relationship Id="rId23" Type="http://schemas.openxmlformats.org/officeDocument/2006/relationships/hyperlink" Target="https://pl.wikipedia.org/wiki/I_Liceum_Og%C3%B3lnokszta%C5%82c%C4%85ce_im._Marcina_Wadowity_w_Wadowicach" TargetMode="External"/><Relationship Id="rId28" Type="http://schemas.openxmlformats.org/officeDocument/2006/relationships/hyperlink" Target="https://pl.wikipedia.org/wiki/Testament_Jana_Paw%C5%82a_II" TargetMode="External"/><Relationship Id="rId10" Type="http://schemas.openxmlformats.org/officeDocument/2006/relationships/hyperlink" Target="https://pl.wikipedia.org/wiki/Szczebrzeszyn" TargetMode="External"/><Relationship Id="rId19" Type="http://schemas.openxmlformats.org/officeDocument/2006/relationships/hyperlink" Target="https://pl.wikipedia.org/wiki/Karol_Rostworowski" TargetMode="External"/><Relationship Id="rId4" Type="http://schemas.openxmlformats.org/officeDocument/2006/relationships/hyperlink" Target="https://pl.wikipedia.org/wiki/Emilia_Wojty%C5%82a" TargetMode="External"/><Relationship Id="rId9" Type="http://schemas.openxmlformats.org/officeDocument/2006/relationships/hyperlink" Target="https://pl.wikipedia.org/wiki/Michal%C3%B3w_(powiat_zamojski)" TargetMode="External"/><Relationship Id="rId14" Type="http://schemas.openxmlformats.org/officeDocument/2006/relationships/hyperlink" Target="https://pl.wikipedia.org/wiki/Rodzice_chrzestni" TargetMode="External"/><Relationship Id="rId22" Type="http://schemas.openxmlformats.org/officeDocument/2006/relationships/hyperlink" Target="https://pl.wikipedia.org/wiki/Edmund_Wojty%C5%82a" TargetMode="External"/><Relationship Id="rId27" Type="http://schemas.openxmlformats.org/officeDocument/2006/relationships/hyperlink" Target="https://pl.wikipedia.org/wiki/Jan_Pawe%C5%82_II#cite_note-ekai-15" TargetMode="External"/><Relationship Id="rId30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pl.wikipedia.org/wiki/Cracovia_(pi%C5%82ka_no%C5%BCna)" TargetMode="External"/><Relationship Id="rId3" Type="http://schemas.openxmlformats.org/officeDocument/2006/relationships/hyperlink" Target="https://pl.wikipedia.org/wiki/Polonistyka" TargetMode="External"/><Relationship Id="rId7" Type="http://schemas.openxmlformats.org/officeDocument/2006/relationships/hyperlink" Target="https://pl.wikipedia.org/wiki/Pi%C5%82ka_no%C5%BCna" TargetMode="External"/><Relationship Id="rId12" Type="http://schemas.openxmlformats.org/officeDocument/2006/relationships/hyperlink" Target="https://pl.wikipedia.org/wiki/Jasnog%C3%B3rskie_%C5%9Aluby_Narodu_Polskiego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l.wikipedia.org/wiki/Jan_Pawe%C5%82_II#cite_note-Kelly-3" TargetMode="External"/><Relationship Id="rId11" Type="http://schemas.openxmlformats.org/officeDocument/2006/relationships/hyperlink" Target="https://pl.wikipedia.org/wiki/Cz%C4%99stochowa" TargetMode="External"/><Relationship Id="rId5" Type="http://schemas.openxmlformats.org/officeDocument/2006/relationships/hyperlink" Target="https://pl.wikipedia.org/wiki/Jan_Pawe%C5%82_II#cite_note-Wollpert-2" TargetMode="External"/><Relationship Id="rId10" Type="http://schemas.openxmlformats.org/officeDocument/2006/relationships/hyperlink" Target="https://pl.wikipedia.org/wiki/Jan_od_Krzy%C5%BCa" TargetMode="External"/><Relationship Id="rId4" Type="http://schemas.openxmlformats.org/officeDocument/2006/relationships/hyperlink" Target="https://pl.wikipedia.org/wiki/Wydzia%C5%82_Filozoficzny_Uniwersytetu_Jagiello%C5%84skiego" TargetMode="External"/><Relationship Id="rId9" Type="http://schemas.openxmlformats.org/officeDocument/2006/relationships/hyperlink" Target="https://pl.wikipedia.org/wiki/Jan_Tyranowski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pl.wikipedia.org/wiki/Prezbiter" TargetMode="External"/><Relationship Id="rId13" Type="http://schemas.openxmlformats.org/officeDocument/2006/relationships/hyperlink" Target="https://pl.wikipedia.org/wiki/Rzym" TargetMode="External"/><Relationship Id="rId18" Type="http://schemas.openxmlformats.org/officeDocument/2006/relationships/hyperlink" Target="https://pl.wikipedia.org/wiki/Cum_laude" TargetMode="External"/><Relationship Id="rId3" Type="http://schemas.openxmlformats.org/officeDocument/2006/relationships/hyperlink" Target="https://pl.wikipedia.org/wiki/Subdiakon" TargetMode="External"/><Relationship Id="rId21" Type="http://schemas.openxmlformats.org/officeDocument/2006/relationships/hyperlink" Target="https://pl.wikipedia.org/wiki/Karmelici_bosi" TargetMode="External"/><Relationship Id="rId7" Type="http://schemas.openxmlformats.org/officeDocument/2006/relationships/hyperlink" Target="https://pl.wikipedia.org/wiki/Jan_Pawe%C5%82_II#cite_note-WSD-Krak%C3%B3w-19" TargetMode="External"/><Relationship Id="rId12" Type="http://schemas.openxmlformats.org/officeDocument/2006/relationships/hyperlink" Target="https://pl.wikipedia.org/wiki/Pary%C5%BC" TargetMode="External"/><Relationship Id="rId17" Type="http://schemas.openxmlformats.org/officeDocument/2006/relationships/hyperlink" Target="https://pl.wikipedia.org/wiki/Stany_Zjednoczone" TargetMode="External"/><Relationship Id="rId25" Type="http://schemas.openxmlformats.org/officeDocument/2006/relationships/hyperlink" Target="https://pl.wikipedia.org/wiki/Jan_Pawe%C5%82_II#cite_note-W%C5%82adys%C5%82aw_Wicher-20" TargetMode="External"/><Relationship Id="rId2" Type="http://schemas.openxmlformats.org/officeDocument/2006/relationships/hyperlink" Target="https://pl.wikipedia.org/wiki/Kleryk_(student)" TargetMode="External"/><Relationship Id="rId16" Type="http://schemas.openxmlformats.org/officeDocument/2006/relationships/hyperlink" Target="https://pl.wikipedia.org/wiki/Frankonia" TargetMode="External"/><Relationship Id="rId20" Type="http://schemas.openxmlformats.org/officeDocument/2006/relationships/hyperlink" Target="https://pl.wikipedia.org/wiki/J%C4%99zyk_hiszpa%C5%84sk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l.wikipedia.org/wiki/Adam_Stefan_Sapieha" TargetMode="External"/><Relationship Id="rId11" Type="http://schemas.openxmlformats.org/officeDocument/2006/relationships/hyperlink" Target="https://pl.wikipedia.org/wiki/Bazylika_archikatedralna_%C5%9Bw._Stanis%C5%82awa_i_%C5%9Bw._Wac%C5%82awa_w_Krakowie" TargetMode="External"/><Relationship Id="rId24" Type="http://schemas.openxmlformats.org/officeDocument/2006/relationships/hyperlink" Target="https://pl.wikipedia.org/wiki/W%C5%82adys%C5%82aw_Wicher" TargetMode="External"/><Relationship Id="rId5" Type="http://schemas.openxmlformats.org/officeDocument/2006/relationships/hyperlink" Target="https://pl.wikipedia.org/wiki/Pa%C5%82ac_Biskupi_w_Krakowie" TargetMode="External"/><Relationship Id="rId15" Type="http://schemas.openxmlformats.org/officeDocument/2006/relationships/hyperlink" Target="https://pl.wikipedia.org/wiki/Jan_Pawe%C5%82_II#cite_note-Kelly-3" TargetMode="External"/><Relationship Id="rId23" Type="http://schemas.openxmlformats.org/officeDocument/2006/relationships/hyperlink" Target="https://pl.wikipedia.org/wiki/Renesans" TargetMode="External"/><Relationship Id="rId10" Type="http://schemas.openxmlformats.org/officeDocument/2006/relationships/hyperlink" Target="https://pl.wikipedia.org/wiki/Krypta_%C5%9Bw._Leonarda_na_Wawelu" TargetMode="External"/><Relationship Id="rId19" Type="http://schemas.openxmlformats.org/officeDocument/2006/relationships/hyperlink" Target="https://pl.wikipedia.org/wiki/Doktor_(stopie%C5%84_naukowy)" TargetMode="External"/><Relationship Id="rId4" Type="http://schemas.openxmlformats.org/officeDocument/2006/relationships/hyperlink" Target="https://pl.wikipedia.org/wiki/Diakon" TargetMode="External"/><Relationship Id="rId9" Type="http://schemas.openxmlformats.org/officeDocument/2006/relationships/hyperlink" Target="https://pl.wikipedia.org/wiki/Prymicja" TargetMode="External"/><Relationship Id="rId14" Type="http://schemas.openxmlformats.org/officeDocument/2006/relationships/hyperlink" Target="https://pl.wikipedia.org/wiki/Papieski_Uniwersytet_%C5%9Awi%C4%99tego_Tomasza_z_Akwinu" TargetMode="External"/><Relationship Id="rId22" Type="http://schemas.openxmlformats.org/officeDocument/2006/relationships/hyperlink" Target="https://pl.wikipedia.org/wiki/Mistyka_chrze%C5%9Bcija%C5%84ska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pl.wikipedia.org/wiki/Sakra" TargetMode="External"/><Relationship Id="rId13" Type="http://schemas.openxmlformats.org/officeDocument/2006/relationships/hyperlink" Target="https://pl.wikipedia.org/wiki/Biskupi_lwowscy_(Ko%C5%9Bci%C3%B3%C5%82_%C5%82aci%C5%84ski)" TargetMode="External"/><Relationship Id="rId18" Type="http://schemas.openxmlformats.org/officeDocument/2006/relationships/hyperlink" Target="https://pl.wikipedia.org/wiki/Ziemia_%C5%9Awi%C4%99ta" TargetMode="External"/><Relationship Id="rId26" Type="http://schemas.openxmlformats.org/officeDocument/2006/relationships/hyperlink" Target="https://pl.wikipedia.org/wiki/Ludwik_Maria_Grignion_de_Montfort" TargetMode="External"/><Relationship Id="rId3" Type="http://schemas.openxmlformats.org/officeDocument/2006/relationships/hyperlink" Target="https://pl.wikipedia.org/wiki/Prekonizacja" TargetMode="External"/><Relationship Id="rId21" Type="http://schemas.openxmlformats.org/officeDocument/2006/relationships/hyperlink" Target="https://pl.wikipedia.org/wiki/%C5%81acina" TargetMode="External"/><Relationship Id="rId7" Type="http://schemas.openxmlformats.org/officeDocument/2006/relationships/hyperlink" Target="https://pl.wikipedia.org/wiki/Jan_Pawe%C5%82_II#cite_note-FIU-13" TargetMode="External"/><Relationship Id="rId12" Type="http://schemas.openxmlformats.org/officeDocument/2006/relationships/hyperlink" Target="https://pl.wikipedia.org/wiki/Biskupi_krakowscy" TargetMode="External"/><Relationship Id="rId17" Type="http://schemas.openxmlformats.org/officeDocument/2006/relationships/hyperlink" Target="https://pl.wikipedia.org/wiki/Jan_Pawe%C5%82_II#cite_note-Groblicki-21" TargetMode="External"/><Relationship Id="rId25" Type="http://schemas.openxmlformats.org/officeDocument/2006/relationships/hyperlink" Target="https://pl.wikipedia.org/wiki/Barok" TargetMode="External"/><Relationship Id="rId2" Type="http://schemas.openxmlformats.org/officeDocument/2006/relationships/image" Target="../media/image10.jpeg"/><Relationship Id="rId16" Type="http://schemas.openxmlformats.org/officeDocument/2006/relationships/hyperlink" Target="https://pl.wikipedia.org/wiki/Sob%C3%B3r_watyka%C5%84ski_II" TargetMode="External"/><Relationship Id="rId20" Type="http://schemas.openxmlformats.org/officeDocument/2006/relationships/hyperlink" Target="https://pl.wikipedia.org/wiki/Totus_Tuu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l.wikipedia.org/wiki/Biskup_sufragan" TargetMode="External"/><Relationship Id="rId11" Type="http://schemas.openxmlformats.org/officeDocument/2006/relationships/hyperlink" Target="https://pl.wikipedia.org/wiki/Eugeniusz_Baziak" TargetMode="External"/><Relationship Id="rId24" Type="http://schemas.openxmlformats.org/officeDocument/2006/relationships/hyperlink" Target="https://pl.wikipedia.org/wiki/Ascetyzm" TargetMode="External"/><Relationship Id="rId5" Type="http://schemas.openxmlformats.org/officeDocument/2006/relationships/hyperlink" Target="https://pl.wikipedia.org/wiki/Ombi" TargetMode="External"/><Relationship Id="rId15" Type="http://schemas.openxmlformats.org/officeDocument/2006/relationships/hyperlink" Target="https://pl.wikipedia.org/wiki/Boles%C5%82aw_Kominek" TargetMode="External"/><Relationship Id="rId23" Type="http://schemas.openxmlformats.org/officeDocument/2006/relationships/hyperlink" Target="https://pl.wikipedia.org/wiki/Maria_z_Nazaretu" TargetMode="External"/><Relationship Id="rId10" Type="http://schemas.openxmlformats.org/officeDocument/2006/relationships/hyperlink" Target="https://pl.wikipedia.org/wiki/Arcybiskup" TargetMode="External"/><Relationship Id="rId19" Type="http://schemas.openxmlformats.org/officeDocument/2006/relationships/hyperlink" Target="https://pl.wikipedia.org/wiki/Jan_Pawe%C5%82_II#cite_note-naszdziennik-22" TargetMode="External"/><Relationship Id="rId4" Type="http://schemas.openxmlformats.org/officeDocument/2006/relationships/hyperlink" Target="https://pl.wikipedia.org/wiki/Biskup_tytularny" TargetMode="External"/><Relationship Id="rId9" Type="http://schemas.openxmlformats.org/officeDocument/2006/relationships/hyperlink" Target="https://pl.wikipedia.org/wiki/Bazylika_archikatedralna_%C5%9Bw._Stanis%C5%82awa_i_%C5%9Bw._Wac%C5%82awa_w_Krakowie" TargetMode="External"/><Relationship Id="rId14" Type="http://schemas.openxmlformats.org/officeDocument/2006/relationships/hyperlink" Target="https://pl.wikipedia.org/wiki/Franciszek_Jop" TargetMode="External"/><Relationship Id="rId22" Type="http://schemas.openxmlformats.org/officeDocument/2006/relationships/hyperlink" Target="https://pl.wikipedia.org/wiki/Dewiza" TargetMode="External"/><Relationship Id="rId27" Type="http://schemas.openxmlformats.org/officeDocument/2006/relationships/hyperlink" Target="https://pl.wikipedia.org/wiki/Matka_Bo%C5%BCa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pl.wikipedia.org/wiki/Fatima_(miasto)" TargetMode="External"/><Relationship Id="rId3" Type="http://schemas.openxmlformats.org/officeDocument/2006/relationships/hyperlink" Target="https://pl.wikipedia.org/wiki/Mehmet_Ali_A%C4%9Fca" TargetMode="External"/><Relationship Id="rId7" Type="http://schemas.openxmlformats.org/officeDocument/2006/relationships/hyperlink" Target="https://pl.wikipedia.org/wiki/Maria_z_Nazaretu" TargetMode="External"/><Relationship Id="rId2" Type="http://schemas.openxmlformats.org/officeDocument/2006/relationships/hyperlink" Target="https://pl.wikipedia.org/wiki/Audiencja_generaln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l.wikipedia.org/wiki/Gemelli" TargetMode="External"/><Relationship Id="rId5" Type="http://schemas.openxmlformats.org/officeDocument/2006/relationships/hyperlink" Target="https://pl.wikipedia.org/wiki/Stanis%C5%82aw_Dziwisz" TargetMode="External"/><Relationship Id="rId4" Type="http://schemas.openxmlformats.org/officeDocument/2006/relationships/hyperlink" Target="https://pl.wikipedia.org/wiki/Jan_Pawe%C5%82_II#cite_note-Wollpert-2" TargetMode="External"/><Relationship Id="rId9" Type="http://schemas.openxmlformats.org/officeDocument/2006/relationships/hyperlink" Target="https://pl.wikipedia.org/wiki/Jan_Pawe%C5%82_II#cite_note-britannica2-3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28A9E8A-DD48-434E-85C4-C143A8A82CB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288" r="-2" b="13314"/>
          <a:stretch/>
        </p:blipFill>
        <p:spPr>
          <a:xfrm>
            <a:off x="20" y="-839"/>
            <a:ext cx="12191980" cy="6858000"/>
          </a:xfrm>
          <a:prstGeom prst="rect">
            <a:avLst/>
          </a:prstGeom>
        </p:spPr>
      </p:pic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F9FFE17-DE95-4821-ACC1-B90C95449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3CF76AF-FF72-4430-A772-0584032902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64B493-1871-4F66-97E7-EB1BC631F9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1132" y="2091263"/>
            <a:ext cx="8649738" cy="2590800"/>
          </a:xfrm>
        </p:spPr>
        <p:txBody>
          <a:bodyPr>
            <a:normAutofit/>
          </a:bodyPr>
          <a:lstStyle/>
          <a:p>
            <a:r>
              <a:rPr lang="en-US" dirty="0">
                <a:cs typeface="Calibri Light"/>
              </a:rPr>
              <a:t>Jan Paweł II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48AE60-FB07-4AAA-B4EF-4D6F87D74E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1130" y="3934440"/>
            <a:ext cx="8652788" cy="137735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 b="1" dirty="0">
                <a:ea typeface="+mn-lt"/>
                <a:cs typeface="+mn-lt"/>
              </a:rPr>
              <a:t>Karol Józef </a:t>
            </a:r>
            <a:r>
              <a:rPr lang="en-US" sz="2800" b="1" dirty="0" err="1">
                <a:ea typeface="+mn-lt"/>
                <a:cs typeface="+mn-lt"/>
              </a:rPr>
              <a:t>Wojtyła</a:t>
            </a:r>
            <a:r>
              <a:rPr lang="en-US" sz="2800" dirty="0">
                <a:ea typeface="+mn-lt"/>
                <a:cs typeface="+mn-lt"/>
              </a:rPr>
              <a:t>; ur. </a:t>
            </a:r>
            <a:r>
              <a:rPr lang="en-US" sz="2800" dirty="0">
                <a:ea typeface="+mn-lt"/>
                <a:cs typeface="+mn-lt"/>
                <a:hlinkClick r:id="rId3"/>
              </a:rPr>
              <a:t>18 maja</a:t>
            </a:r>
            <a:r>
              <a:rPr lang="en-US" sz="2800" dirty="0">
                <a:ea typeface="+mn-lt"/>
                <a:cs typeface="+mn-lt"/>
              </a:rPr>
              <a:t> </a:t>
            </a:r>
            <a:r>
              <a:rPr lang="en-US" sz="2800" dirty="0">
                <a:ea typeface="+mn-lt"/>
                <a:cs typeface="+mn-lt"/>
                <a:hlinkClick r:id="rId4"/>
              </a:rPr>
              <a:t>1920</a:t>
            </a:r>
            <a:r>
              <a:rPr lang="en-US" sz="2800" dirty="0">
                <a:ea typeface="+mn-lt"/>
                <a:cs typeface="+mn-lt"/>
              </a:rPr>
              <a:t> w </a:t>
            </a:r>
            <a:r>
              <a:rPr lang="en-US" sz="2800" dirty="0">
                <a:ea typeface="+mn-lt"/>
                <a:cs typeface="+mn-lt"/>
                <a:hlinkClick r:id="rId5"/>
              </a:rPr>
              <a:t>Wadowicach</a:t>
            </a:r>
            <a:r>
              <a:rPr lang="en-US" sz="2800" dirty="0">
                <a:ea typeface="+mn-lt"/>
                <a:cs typeface="+mn-lt"/>
              </a:rPr>
              <a:t>, </a:t>
            </a:r>
            <a:r>
              <a:rPr lang="en-US" sz="2800" dirty="0" err="1">
                <a:ea typeface="+mn-lt"/>
                <a:cs typeface="+mn-lt"/>
              </a:rPr>
              <a:t>zm</a:t>
            </a:r>
            <a:r>
              <a:rPr lang="en-US" sz="2800" dirty="0">
                <a:ea typeface="+mn-lt"/>
                <a:cs typeface="+mn-lt"/>
              </a:rPr>
              <a:t>. </a:t>
            </a:r>
            <a:r>
              <a:rPr lang="en-US" sz="2800" dirty="0">
                <a:ea typeface="+mn-lt"/>
                <a:cs typeface="+mn-lt"/>
                <a:hlinkClick r:id="rId6"/>
              </a:rPr>
              <a:t>2 kwietnia</a:t>
            </a:r>
            <a:r>
              <a:rPr lang="en-US" sz="2800" dirty="0">
                <a:ea typeface="+mn-lt"/>
                <a:cs typeface="+mn-lt"/>
              </a:rPr>
              <a:t> </a:t>
            </a:r>
            <a:r>
              <a:rPr lang="en-US" sz="2800" dirty="0">
                <a:ea typeface="+mn-lt"/>
                <a:cs typeface="+mn-lt"/>
                <a:hlinkClick r:id="rId7"/>
              </a:rPr>
              <a:t>2005</a:t>
            </a:r>
            <a:r>
              <a:rPr lang="en-US" sz="2800" dirty="0">
                <a:ea typeface="+mn-lt"/>
                <a:cs typeface="+mn-lt"/>
              </a:rPr>
              <a:t> w </a:t>
            </a:r>
            <a:r>
              <a:rPr lang="en-US" sz="2800" dirty="0">
                <a:ea typeface="+mn-lt"/>
                <a:cs typeface="+mn-lt"/>
                <a:hlinkClick r:id="rId8"/>
              </a:rPr>
              <a:t>Watykanie</a:t>
            </a:r>
            <a:endParaRPr lang="en-US" sz="280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B1C8180-2FDD-4202-8C45-4057CB1AB2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6E86CC6-13EA-4A88-86AD-CF27BF52C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F80B441-4F7D-4B40-8A13-FED03A1F3A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0C7FD1A-44B1-4E4C-B0C9-A8103DCCDC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913025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5228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419E3D9-C5FB-41A9-B6D2-DFB210BB6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67909BF-1DF7-4ACE-8F58-6CF719BB27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9E8BEDB-0BBC-4F21-9CFB-8530D664C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51D6D676-6F2F-4446-9935-2D8D038214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E9BAEA2B-9C25-4B43-8C9A-A9D0C3E9B1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1FC5F3A-7F1A-4EE8-A913-C8E96ACC3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420551B3-B4DA-48EE-988C-4FAEAEB5C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D879A56-BA4A-47BE-B8EA-643910D696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3190" y="457200"/>
            <a:ext cx="11281609" cy="5943603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68E7D62B-6F82-4DD0-9764-C143AEAAC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38" y="621793"/>
            <a:ext cx="10954512" cy="5614416"/>
          </a:xfrm>
          <a:prstGeom prst="rect">
            <a:avLst/>
          </a:prstGeom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9B94D7-8275-417E-8B99-2972B1578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249" y="1348844"/>
            <a:ext cx="5716338" cy="304270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2000" b="1" i="0" cap="all" spc="-100" dirty="0" err="1"/>
              <a:t>polski</a:t>
            </a:r>
            <a:r>
              <a:rPr lang="en-US" sz="2000" b="1" i="0" cap="all" spc="-100" dirty="0"/>
              <a:t> </a:t>
            </a:r>
            <a:r>
              <a:rPr lang="en-US" sz="2000" b="1" i="0" cap="all" spc="-100" dirty="0">
                <a:hlinkClick r:id="rId2"/>
              </a:rPr>
              <a:t>duchowny</a:t>
            </a:r>
            <a:r>
              <a:rPr lang="en-US" sz="2000" b="1" i="0" cap="all" spc="-100" dirty="0"/>
              <a:t> </a:t>
            </a:r>
            <a:r>
              <a:rPr lang="en-US" sz="2000" b="1" i="0" cap="all" spc="-100" dirty="0">
                <a:hlinkClick r:id="rId3"/>
              </a:rPr>
              <a:t>rzymskokatolicki</a:t>
            </a:r>
            <a:r>
              <a:rPr lang="en-US" sz="2000" b="1" i="0" cap="all" spc="-100" dirty="0"/>
              <a:t>, </a:t>
            </a:r>
            <a:r>
              <a:rPr lang="en-US" sz="2000" b="1" i="0" cap="all" spc="-100" dirty="0" err="1"/>
              <a:t>biskup</a:t>
            </a:r>
            <a:r>
              <a:rPr lang="en-US" sz="2000" b="1" i="0" cap="all" spc="-100" dirty="0"/>
              <a:t> </a:t>
            </a:r>
            <a:r>
              <a:rPr lang="en-US" sz="2000" b="1" i="0" cap="all" spc="-100" dirty="0" err="1"/>
              <a:t>pomocniczy</a:t>
            </a:r>
            <a:r>
              <a:rPr lang="en-US" sz="2000" b="1" i="0" cap="all" spc="-100" dirty="0"/>
              <a:t> </a:t>
            </a:r>
            <a:r>
              <a:rPr lang="en-US" sz="2000" b="1" i="0" cap="all" spc="-100" dirty="0" err="1"/>
              <a:t>krakowski</a:t>
            </a:r>
            <a:r>
              <a:rPr lang="en-US" sz="2000" b="1" i="0" cap="all" spc="-100" dirty="0"/>
              <a:t> (1958–1964), a </a:t>
            </a:r>
            <a:r>
              <a:rPr lang="en-US" sz="2000" b="1" i="0" cap="all" spc="-100" dirty="0" err="1"/>
              <a:t>następnie</a:t>
            </a:r>
            <a:r>
              <a:rPr lang="en-US" sz="2000" b="1" i="0" cap="all" spc="-100" dirty="0"/>
              <a:t> </a:t>
            </a:r>
            <a:r>
              <a:rPr lang="en-US" sz="2000" b="1" i="0" cap="all" spc="-100" dirty="0">
                <a:hlinkClick r:id="rId4"/>
              </a:rPr>
              <a:t>arcybiskup metropolita krakowski</a:t>
            </a:r>
            <a:r>
              <a:rPr lang="en-US" sz="2000" b="1" i="0" cap="all" spc="-100" dirty="0"/>
              <a:t> (1964–1978), </a:t>
            </a:r>
            <a:r>
              <a:rPr lang="en-US" sz="2000" b="1" i="0" cap="all" spc="-100" dirty="0">
                <a:hlinkClick r:id="rId5"/>
              </a:rPr>
              <a:t>kardynał</a:t>
            </a:r>
            <a:r>
              <a:rPr lang="en-US" sz="2000" b="1" i="0" cap="all" spc="-100" dirty="0"/>
              <a:t> (1967–1978), </a:t>
            </a:r>
            <a:r>
              <a:rPr lang="en-US" sz="2000" b="1" i="0" cap="all" spc="-100" dirty="0" err="1"/>
              <a:t>zastępca</a:t>
            </a:r>
            <a:r>
              <a:rPr lang="en-US" sz="2000" b="1" i="0" cap="all" spc="-100" dirty="0"/>
              <a:t> </a:t>
            </a:r>
            <a:r>
              <a:rPr lang="en-US" sz="2000" b="1" i="0" cap="all" spc="-100" dirty="0" err="1"/>
              <a:t>Przewodniczącego</a:t>
            </a:r>
            <a:r>
              <a:rPr lang="en-US" sz="2000" b="1" i="0" cap="all" spc="-100" dirty="0"/>
              <a:t> </a:t>
            </a:r>
            <a:r>
              <a:rPr lang="en-US" sz="2000" b="1" i="0" cap="all" spc="-100" dirty="0">
                <a:hlinkClick r:id="rId6"/>
              </a:rPr>
              <a:t>Konferencji Episkopatu Polski</a:t>
            </a:r>
            <a:r>
              <a:rPr lang="en-US" sz="2000" b="1" i="0" cap="all" spc="-100" dirty="0"/>
              <a:t> (1969–1978), 264. </a:t>
            </a:r>
            <a:r>
              <a:rPr lang="en-US" sz="2000" b="1" i="0" cap="all" spc="-100" dirty="0">
                <a:hlinkClick r:id="rId7"/>
              </a:rPr>
              <a:t>papież</a:t>
            </a:r>
            <a:r>
              <a:rPr lang="en-US" sz="2000" b="1" i="0" cap="all" spc="-100" dirty="0"/>
              <a:t> </a:t>
            </a:r>
            <a:r>
              <a:rPr lang="en-US" sz="2000" b="1" i="0" cap="all" spc="-100" dirty="0" err="1"/>
              <a:t>i</a:t>
            </a:r>
            <a:r>
              <a:rPr lang="en-US" sz="2000" b="1" i="0" cap="all" spc="-100" dirty="0"/>
              <a:t> 6. </a:t>
            </a:r>
            <a:r>
              <a:rPr lang="en-US" sz="2000" b="1" i="0" cap="all" spc="-100" dirty="0">
                <a:hlinkClick r:id="rId8"/>
              </a:rPr>
              <a:t>Suweren Państwa Watykańskiego</a:t>
            </a:r>
            <a:r>
              <a:rPr lang="en-US" sz="2000" b="1" i="0" cap="all" spc="-100" dirty="0"/>
              <a:t> w </a:t>
            </a:r>
            <a:r>
              <a:rPr lang="en-US" sz="2000" b="1" i="0" cap="all" spc="-100" dirty="0" err="1"/>
              <a:t>latach</a:t>
            </a:r>
            <a:r>
              <a:rPr lang="en-US" sz="2000" b="1" i="0" cap="all" spc="-100" dirty="0"/>
              <a:t> 1978–2005. </a:t>
            </a:r>
            <a:r>
              <a:rPr lang="en-US" sz="2000" b="1" i="0" cap="all" spc="-100" dirty="0">
                <a:hlinkClick r:id="rId9"/>
              </a:rPr>
              <a:t>Święty</a:t>
            </a:r>
            <a:r>
              <a:rPr lang="en-US" sz="2000" b="1" i="0" cap="all" spc="-100" dirty="0"/>
              <a:t> </a:t>
            </a:r>
            <a:r>
              <a:rPr lang="en-US" sz="2000" b="1" i="0" cap="all" spc="-100" dirty="0">
                <a:hlinkClick r:id="rId10"/>
              </a:rPr>
              <a:t>Kościoła katolickiego</a:t>
            </a:r>
            <a:r>
              <a:rPr lang="en-US" sz="2000" b="1" i="0" cap="all" spc="-100" dirty="0"/>
              <a:t>.</a:t>
            </a:r>
            <a:endParaRPr lang="en-US" sz="2000" b="1" cap="all" spc="-100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49C54C63-391D-42F7-A3F0-171F2C55CF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11"/>
          <a:srcRect b="14476"/>
          <a:stretch/>
        </p:blipFill>
        <p:spPr>
          <a:xfrm>
            <a:off x="616737" y="621793"/>
            <a:ext cx="4376501" cy="5614416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9C283B92-B6AF-4FE0-AF35-F51A679051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51298" y="446824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9B60A8CB-176B-4FD6-AD24-9D98027E5C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365598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8171CA5D-A004-471D-81F2-0B1381DE61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57238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0682D131-57BB-442B-BD9B-8F06D2B23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365598" y="1092118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3280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79AB5E1-7C29-4063-A9B2-F93A92D92CD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604" r="-2" b="-2"/>
          <a:stretch/>
        </p:blipFill>
        <p:spPr>
          <a:xfrm>
            <a:off x="3" y="-22"/>
            <a:ext cx="12191997" cy="6858022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4063B759-00FC-46D1-9898-8E8625268F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397938" y="1397930"/>
            <a:ext cx="6858003" cy="4062128"/>
          </a:xfrm>
          <a:prstGeom prst="rect">
            <a:avLst/>
          </a:prstGeom>
          <a:gradFill flip="none" rotWithShape="1">
            <a:gsLst>
              <a:gs pos="48000">
                <a:schemeClr val="tx1">
                  <a:alpha val="24000"/>
                </a:schemeClr>
              </a:gs>
              <a:gs pos="85000">
                <a:schemeClr val="tx1">
                  <a:alpha val="45000"/>
                </a:schemeClr>
              </a:gs>
              <a:gs pos="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5B012D8-7F27-4758-9AC6-C889B154BD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437374" y="1100316"/>
            <a:ext cx="6858003" cy="4657347"/>
          </a:xfrm>
          <a:prstGeom prst="rect">
            <a:avLst/>
          </a:prstGeom>
          <a:gradFill flip="none" rotWithShape="1">
            <a:gsLst>
              <a:gs pos="48000">
                <a:schemeClr val="tx1">
                  <a:alpha val="24000"/>
                </a:schemeClr>
              </a:gs>
              <a:gs pos="85000">
                <a:schemeClr val="tx1">
                  <a:alpha val="45000"/>
                </a:schemeClr>
              </a:gs>
              <a:gs pos="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BFDFFF-3772-444C-B9B0-8A7AF90758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6" y="643467"/>
            <a:ext cx="5452529" cy="3569242"/>
          </a:xfrm>
        </p:spPr>
        <p:txBody>
          <a:bodyPr anchor="t">
            <a:normAutofit/>
          </a:bodyPr>
          <a:lstStyle/>
          <a:p>
            <a:pPr algn="r"/>
            <a:r>
              <a:rPr lang="en-US" sz="3300" i="0">
                <a:solidFill>
                  <a:schemeClr val="bg1"/>
                </a:solidFill>
                <a:ea typeface="+mj-lt"/>
                <a:cs typeface="+mj-lt"/>
              </a:rPr>
              <a:t>Jan Paweł II był pierwszym papieżem spoza Włoch od czasu holenderskiego papieża </a:t>
            </a:r>
            <a:r>
              <a:rPr lang="en-US" sz="3300" i="0">
                <a:solidFill>
                  <a:schemeClr val="bg1"/>
                </a:solidFill>
                <a:ea typeface="+mj-lt"/>
                <a:cs typeface="+mj-lt"/>
                <a:hlinkClick r:id="rId3"/>
              </a:rPr>
              <a:t>Hadriana VI</a:t>
            </a:r>
            <a:r>
              <a:rPr lang="en-US" sz="3300" i="0">
                <a:solidFill>
                  <a:schemeClr val="bg1"/>
                </a:solidFill>
                <a:ea typeface="+mj-lt"/>
                <a:cs typeface="+mj-lt"/>
              </a:rPr>
              <a:t> (1522–1523), a także drugim najdłużej urzędującym papieżem we współczesnej historii po papieżu </a:t>
            </a:r>
            <a:r>
              <a:rPr lang="en-US" sz="3300" i="0">
                <a:solidFill>
                  <a:schemeClr val="bg1"/>
                </a:solidFill>
                <a:ea typeface="+mj-lt"/>
                <a:cs typeface="+mj-lt"/>
                <a:hlinkClick r:id="rId4"/>
              </a:rPr>
              <a:t>Piusie IX</a:t>
            </a:r>
            <a:r>
              <a:rPr lang="en-US" sz="3300" i="0">
                <a:solidFill>
                  <a:schemeClr val="bg1"/>
                </a:solidFill>
                <a:ea typeface="+mj-lt"/>
                <a:cs typeface="+mj-lt"/>
              </a:rPr>
              <a:t> (1846–1878).</a:t>
            </a:r>
            <a:endParaRPr lang="en-US" sz="3300">
              <a:solidFill>
                <a:schemeClr val="bg1"/>
              </a:solidFill>
            </a:endParaRPr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1B65ECB5-6C36-4EED-A832-3E837B7747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7084" y="484337"/>
            <a:ext cx="1984434" cy="2366872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C3D442C-0764-40A0-A486-40ED9FDAD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9553982"/>
              </p:ext>
            </p:extLst>
          </p:nvPr>
        </p:nvGraphicFramePr>
        <p:xfrm>
          <a:off x="2976113" y="460075"/>
          <a:ext cx="2667000" cy="332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500">
                  <a:extLst>
                    <a:ext uri="{9D8B030D-6E8A-4147-A177-3AD203B41FA5}">
                      <a16:colId xmlns:a16="http://schemas.microsoft.com/office/drawing/2014/main" val="160587369"/>
                    </a:ext>
                  </a:extLst>
                </a:gridCol>
                <a:gridCol w="1333500">
                  <a:extLst>
                    <a:ext uri="{9D8B030D-6E8A-4147-A177-3AD203B41FA5}">
                      <a16:colId xmlns:a16="http://schemas.microsoft.com/office/drawing/2014/main" val="2749376876"/>
                    </a:ext>
                  </a:extLst>
                </a:gridCol>
              </a:tblGrid>
              <a:tr h="553132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Kraj działania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 </a:t>
                      </a:r>
                      <a:r>
                        <a:rPr lang="en-US">
                          <a:effectLst/>
                          <a:hlinkClick r:id="rId6" tooltip="Polska"/>
                        </a:rPr>
                        <a:t>Polska</a:t>
                      </a:r>
                      <a:br>
                        <a:rPr lang="en-US">
                          <a:effectLst/>
                        </a:rPr>
                      </a:br>
                      <a:r>
                        <a:rPr lang="en-US">
                          <a:effectLst/>
                        </a:rPr>
                        <a:t> </a:t>
                      </a:r>
                      <a:r>
                        <a:rPr lang="en-US">
                          <a:effectLst/>
                          <a:hlinkClick r:id="rId7" tooltip="Watykan"/>
                        </a:rPr>
                        <a:t>Watykan</a:t>
                      </a:r>
                      <a:endParaRPr lang="en-US">
                        <a:effectLst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485557927"/>
                  </a:ext>
                </a:extLst>
              </a:tr>
              <a:tr h="79019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Data i miejsce urodzenia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  <a:hlinkClick r:id="rId8" tooltip="18 maja"/>
                        </a:rPr>
                        <a:t>18 maja</a:t>
                      </a:r>
                      <a:r>
                        <a:rPr lang="en-US">
                          <a:effectLst/>
                        </a:rPr>
                        <a:t> </a:t>
                      </a:r>
                      <a:r>
                        <a:rPr lang="en-US">
                          <a:effectLst/>
                          <a:hlinkClick r:id="rId9" tooltip="1920"/>
                        </a:rPr>
                        <a:t>1920</a:t>
                      </a:r>
                      <a:br>
                        <a:rPr lang="en-US">
                          <a:effectLst/>
                        </a:rPr>
                      </a:br>
                      <a:r>
                        <a:rPr lang="en-US">
                          <a:effectLst/>
                          <a:hlinkClick r:id="rId10" tooltip="Wadowice"/>
                        </a:rPr>
                        <a:t>Wadowice</a:t>
                      </a:r>
                      <a:endParaRPr lang="en-US">
                        <a:effectLst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636237062"/>
                  </a:ext>
                </a:extLst>
              </a:tr>
              <a:tr h="1040417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Data i miejsce śmierci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  <a:hlinkClick r:id="rId11" tooltip="2 kwietnia"/>
                        </a:rPr>
                        <a:t>2 kwietnia</a:t>
                      </a:r>
                      <a:r>
                        <a:rPr lang="en-US">
                          <a:effectLst/>
                        </a:rPr>
                        <a:t> </a:t>
                      </a:r>
                      <a:r>
                        <a:rPr lang="en-US">
                          <a:effectLst/>
                          <a:hlinkClick r:id="rId12" tooltip="2005"/>
                        </a:rPr>
                        <a:t>2005</a:t>
                      </a:r>
                      <a:br>
                        <a:rPr lang="en-US">
                          <a:effectLst/>
                        </a:rPr>
                      </a:br>
                      <a:r>
                        <a:rPr lang="en-US">
                          <a:effectLst/>
                          <a:hlinkClick r:id="rId7" tooltip="Watykan"/>
                        </a:rPr>
                        <a:t>Watykan</a:t>
                      </a:r>
                      <a:endParaRPr lang="en-US">
                        <a:effectLst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256723507"/>
                  </a:ext>
                </a:extLst>
              </a:tr>
              <a:tr h="553132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Miejsce pochówku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  <a:hlinkClick r:id="rId13" tooltip="Bazylika św. Piotra na Watykanie"/>
                        </a:rPr>
                        <a:t>Bazylika św. Piotra</a:t>
                      </a:r>
                      <a:endParaRPr lang="en-US">
                        <a:effectLst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46225383"/>
                  </a:ext>
                </a:extLst>
              </a:tr>
            </a:tbl>
          </a:graphicData>
        </a:graphic>
      </p:graphicFrame>
      <p:pic>
        <p:nvPicPr>
          <p:cNvPr id="8" name="Picture 9">
            <a:extLst>
              <a:ext uri="{FF2B5EF4-FFF2-40B4-BE49-F238E27FC236}">
                <a16:creationId xmlns:a16="http://schemas.microsoft.com/office/drawing/2014/main" id="{56B34812-DBD4-4D81-BA6F-ABB4AA1D0BF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-1496144" y="-1366748"/>
            <a:ext cx="209550" cy="133350"/>
          </a:xfrm>
          <a:prstGeom prst="rect">
            <a:avLst/>
          </a:prstGeom>
        </p:spPr>
      </p:pic>
      <p:pic>
        <p:nvPicPr>
          <p:cNvPr id="10" name="Picture 11">
            <a:extLst>
              <a:ext uri="{FF2B5EF4-FFF2-40B4-BE49-F238E27FC236}">
                <a16:creationId xmlns:a16="http://schemas.microsoft.com/office/drawing/2014/main" id="{11F9B283-5B02-4A5D-A3D4-5A33A6D85AF9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-1353269" y="-1223873"/>
            <a:ext cx="190500" cy="19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702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A282B-B91D-4482-A407-802D1E3A8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/>
              <a:t>Dzieciństwo i młodość</a:t>
            </a:r>
            <a:endParaRPr lang="en-US"/>
          </a:p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B83CF3-226C-4F6C-AA54-C712C2162C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dirty="0" err="1">
                <a:ea typeface="+mn-lt"/>
                <a:cs typeface="+mn-lt"/>
              </a:rPr>
              <a:t>Urodził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się</a:t>
            </a:r>
            <a:r>
              <a:rPr lang="en-US" dirty="0">
                <a:ea typeface="+mn-lt"/>
                <a:cs typeface="+mn-lt"/>
              </a:rPr>
              <a:t> w </a:t>
            </a:r>
            <a:r>
              <a:rPr lang="en-US" dirty="0">
                <a:ea typeface="+mn-lt"/>
                <a:cs typeface="+mn-lt"/>
                <a:hlinkClick r:id="rId2"/>
              </a:rPr>
              <a:t>Wadowicach</a:t>
            </a:r>
            <a:r>
              <a:rPr lang="en-US" dirty="0">
                <a:ea typeface="+mn-lt"/>
                <a:cs typeface="+mn-lt"/>
              </a:rPr>
              <a:t> 18 </a:t>
            </a:r>
            <a:r>
              <a:rPr lang="en-US" dirty="0" err="1">
                <a:ea typeface="+mn-lt"/>
                <a:cs typeface="+mn-lt"/>
              </a:rPr>
              <a:t>maja</a:t>
            </a:r>
            <a:r>
              <a:rPr lang="en-US" dirty="0">
                <a:ea typeface="+mn-lt"/>
                <a:cs typeface="+mn-lt"/>
              </a:rPr>
              <a:t> 1920, </a:t>
            </a:r>
            <a:r>
              <a:rPr lang="en-US" dirty="0" err="1">
                <a:ea typeface="+mn-lt"/>
                <a:cs typeface="+mn-lt"/>
              </a:rPr>
              <a:t>jako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drugi</a:t>
            </a:r>
            <a:r>
              <a:rPr lang="en-US" dirty="0">
                <a:ea typeface="+mn-lt"/>
                <a:cs typeface="+mn-lt"/>
              </a:rPr>
              <a:t> syn </a:t>
            </a:r>
            <a:r>
              <a:rPr lang="en-US" dirty="0">
                <a:ea typeface="+mn-lt"/>
                <a:cs typeface="+mn-lt"/>
                <a:hlinkClick r:id="rId3"/>
              </a:rPr>
              <a:t>Karola Wojtyły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i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>
                <a:ea typeface="+mn-lt"/>
                <a:cs typeface="+mn-lt"/>
                <a:hlinkClick r:id="rId4"/>
              </a:rPr>
              <a:t>Emilii z Kaczorowskich</a:t>
            </a:r>
            <a:r>
              <a:rPr lang="en-US" baseline="30000" dirty="0">
                <a:ea typeface="+mn-lt"/>
                <a:cs typeface="+mn-lt"/>
                <a:hlinkClick r:id="rId5"/>
              </a:rPr>
              <a:t>[12]</a:t>
            </a:r>
            <a:r>
              <a:rPr lang="en-US" dirty="0">
                <a:ea typeface="+mn-lt"/>
                <a:cs typeface="+mn-lt"/>
              </a:rPr>
              <a:t>. </a:t>
            </a:r>
            <a:r>
              <a:rPr lang="en-US" dirty="0" err="1">
                <a:ea typeface="+mn-lt"/>
                <a:cs typeface="+mn-lt"/>
              </a:rPr>
              <a:t>Ród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Wojtyłów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wywodzi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się</a:t>
            </a:r>
            <a:r>
              <a:rPr lang="en-US" dirty="0">
                <a:ea typeface="+mn-lt"/>
                <a:cs typeface="+mn-lt"/>
              </a:rPr>
              <a:t> z </a:t>
            </a:r>
            <a:r>
              <a:rPr lang="en-US" dirty="0">
                <a:ea typeface="+mn-lt"/>
                <a:cs typeface="+mn-lt"/>
                <a:hlinkClick r:id="rId6"/>
              </a:rPr>
              <a:t>Czańca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koło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>
                <a:ea typeface="+mn-lt"/>
                <a:cs typeface="+mn-lt"/>
                <a:hlinkClick r:id="rId7"/>
              </a:rPr>
              <a:t>Kęt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i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>
                <a:ea typeface="+mn-lt"/>
                <a:cs typeface="+mn-lt"/>
                <a:hlinkClick r:id="rId8"/>
              </a:rPr>
              <a:t>Lipnika</a:t>
            </a:r>
            <a:r>
              <a:rPr lang="en-US" dirty="0">
                <a:ea typeface="+mn-lt"/>
                <a:cs typeface="+mn-lt"/>
              </a:rPr>
              <a:t>. </a:t>
            </a:r>
            <a:r>
              <a:rPr lang="en-US" dirty="0" err="1">
                <a:ea typeface="+mn-lt"/>
                <a:cs typeface="+mn-lt"/>
              </a:rPr>
              <a:t>Ród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Kaczorowskich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pochodzi</a:t>
            </a:r>
            <a:r>
              <a:rPr lang="en-US" dirty="0">
                <a:ea typeface="+mn-lt"/>
                <a:cs typeface="+mn-lt"/>
              </a:rPr>
              <a:t> z </a:t>
            </a:r>
            <a:r>
              <a:rPr lang="en-US" dirty="0">
                <a:ea typeface="+mn-lt"/>
                <a:cs typeface="+mn-lt"/>
                <a:hlinkClick r:id="rId9"/>
              </a:rPr>
              <a:t>Michalowa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koło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>
                <a:ea typeface="+mn-lt"/>
                <a:cs typeface="+mn-lt"/>
                <a:hlinkClick r:id="rId10"/>
              </a:rPr>
              <a:t>Szczebrzeszyna</a:t>
            </a:r>
            <a:r>
              <a:rPr lang="en-US" dirty="0">
                <a:ea typeface="+mn-lt"/>
                <a:cs typeface="+mn-lt"/>
              </a:rPr>
              <a:t>.</a:t>
            </a:r>
          </a:p>
          <a:p>
            <a:r>
              <a:rPr lang="en-US" dirty="0">
                <a:ea typeface="+mn-lt"/>
                <a:cs typeface="+mn-lt"/>
              </a:rPr>
              <a:t>Karol </a:t>
            </a:r>
            <a:r>
              <a:rPr lang="en-US" dirty="0" err="1">
                <a:ea typeface="+mn-lt"/>
                <a:cs typeface="+mn-lt"/>
              </a:rPr>
              <a:t>Wojtyła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został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>
                <a:ea typeface="+mn-lt"/>
                <a:cs typeface="+mn-lt"/>
                <a:hlinkClick r:id="rId11"/>
              </a:rPr>
              <a:t>ochrzczony</a:t>
            </a:r>
            <a:r>
              <a:rPr lang="en-US" dirty="0">
                <a:ea typeface="+mn-lt"/>
                <a:cs typeface="+mn-lt"/>
              </a:rPr>
              <a:t> w </a:t>
            </a:r>
            <a:r>
              <a:rPr lang="en-US" dirty="0">
                <a:ea typeface="+mn-lt"/>
                <a:cs typeface="+mn-lt"/>
                <a:hlinkClick r:id="rId12"/>
              </a:rPr>
              <a:t>kościele parafialnym</a:t>
            </a:r>
            <a:r>
              <a:rPr lang="en-US" dirty="0">
                <a:ea typeface="+mn-lt"/>
                <a:cs typeface="+mn-lt"/>
              </a:rPr>
              <a:t> 20 </a:t>
            </a:r>
            <a:r>
              <a:rPr lang="en-US" dirty="0" err="1">
                <a:ea typeface="+mn-lt"/>
                <a:cs typeface="+mn-lt"/>
              </a:rPr>
              <a:t>czerwca</a:t>
            </a:r>
            <a:r>
              <a:rPr lang="en-US" dirty="0">
                <a:ea typeface="+mn-lt"/>
                <a:cs typeface="+mn-lt"/>
              </a:rPr>
              <a:t> 1920 </a:t>
            </a:r>
            <a:r>
              <a:rPr lang="en-US" dirty="0" err="1">
                <a:ea typeface="+mn-lt"/>
                <a:cs typeface="+mn-lt"/>
              </a:rPr>
              <a:t>przez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księdza</a:t>
            </a:r>
            <a:r>
              <a:rPr lang="en-US" dirty="0">
                <a:ea typeface="+mn-lt"/>
                <a:cs typeface="+mn-lt"/>
              </a:rPr>
              <a:t> Franciszka </a:t>
            </a:r>
            <a:r>
              <a:rPr lang="en-US" dirty="0" err="1">
                <a:ea typeface="+mn-lt"/>
                <a:cs typeface="+mn-lt"/>
              </a:rPr>
              <a:t>Żaka</a:t>
            </a:r>
            <a:r>
              <a:rPr lang="en-US" dirty="0">
                <a:ea typeface="+mn-lt"/>
                <a:cs typeface="+mn-lt"/>
              </a:rPr>
              <a:t>, </a:t>
            </a:r>
            <a:r>
              <a:rPr lang="en-US" dirty="0">
                <a:ea typeface="+mn-lt"/>
                <a:cs typeface="+mn-lt"/>
                <a:hlinkClick r:id="rId13"/>
              </a:rPr>
              <a:t>kapelana wojskowego</a:t>
            </a:r>
            <a:r>
              <a:rPr lang="en-US" baseline="30000" dirty="0">
                <a:ea typeface="+mn-lt"/>
                <a:cs typeface="+mn-lt"/>
                <a:hlinkClick r:id="rId5"/>
              </a:rPr>
              <a:t>[12]</a:t>
            </a:r>
            <a:r>
              <a:rPr lang="en-US" dirty="0">
                <a:ea typeface="+mn-lt"/>
                <a:cs typeface="+mn-lt"/>
              </a:rPr>
              <a:t>. </a:t>
            </a:r>
            <a:r>
              <a:rPr lang="en-US" dirty="0" err="1">
                <a:ea typeface="+mn-lt"/>
                <a:cs typeface="+mn-lt"/>
              </a:rPr>
              <a:t>Jego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>
                <a:ea typeface="+mn-lt"/>
                <a:cs typeface="+mn-lt"/>
                <a:hlinkClick r:id="rId14"/>
              </a:rPr>
              <a:t>rodzicami chrzestnymi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byli</a:t>
            </a:r>
            <a:r>
              <a:rPr lang="en-US" dirty="0">
                <a:ea typeface="+mn-lt"/>
                <a:cs typeface="+mn-lt"/>
              </a:rPr>
              <a:t> Józef </a:t>
            </a:r>
            <a:r>
              <a:rPr lang="en-US" dirty="0" err="1">
                <a:ea typeface="+mn-lt"/>
                <a:cs typeface="+mn-lt"/>
              </a:rPr>
              <a:t>Kuczmierczyk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szwagier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Emilii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jej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siostra</a:t>
            </a:r>
            <a:r>
              <a:rPr lang="en-US" dirty="0">
                <a:ea typeface="+mn-lt"/>
                <a:cs typeface="+mn-lt"/>
              </a:rPr>
              <a:t>, Maria </a:t>
            </a:r>
            <a:r>
              <a:rPr lang="en-US" dirty="0" err="1">
                <a:ea typeface="+mn-lt"/>
                <a:cs typeface="+mn-lt"/>
              </a:rPr>
              <a:t>Wiadrowska</a:t>
            </a:r>
            <a:r>
              <a:rPr lang="en-US" baseline="30000" dirty="0">
                <a:ea typeface="+mn-lt"/>
                <a:cs typeface="+mn-lt"/>
                <a:hlinkClick r:id="rId15"/>
              </a:rPr>
              <a:t>[13]</a:t>
            </a:r>
            <a:r>
              <a:rPr lang="en-US" dirty="0">
                <a:ea typeface="+mn-lt"/>
                <a:cs typeface="+mn-lt"/>
              </a:rPr>
              <a:t>. </a:t>
            </a:r>
            <a:r>
              <a:rPr lang="en-US" dirty="0">
                <a:ea typeface="+mn-lt"/>
                <a:cs typeface="+mn-lt"/>
                <a:hlinkClick r:id="rId16"/>
              </a:rPr>
              <a:t>Pierwszą Komunię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przyjął</a:t>
            </a:r>
            <a:r>
              <a:rPr lang="en-US" dirty="0">
                <a:ea typeface="+mn-lt"/>
                <a:cs typeface="+mn-lt"/>
              </a:rPr>
              <a:t> w </a:t>
            </a:r>
            <a:r>
              <a:rPr lang="en-US" dirty="0" err="1">
                <a:ea typeface="+mn-lt"/>
                <a:cs typeface="+mn-lt"/>
              </a:rPr>
              <a:t>dniu</a:t>
            </a:r>
            <a:r>
              <a:rPr lang="en-US" dirty="0">
                <a:ea typeface="+mn-lt"/>
                <a:cs typeface="+mn-lt"/>
              </a:rPr>
              <a:t> 25 </a:t>
            </a:r>
            <a:r>
              <a:rPr lang="en-US" dirty="0" err="1">
                <a:ea typeface="+mn-lt"/>
                <a:cs typeface="+mn-lt"/>
              </a:rPr>
              <a:t>maja</a:t>
            </a:r>
            <a:r>
              <a:rPr lang="en-US" dirty="0">
                <a:ea typeface="+mn-lt"/>
                <a:cs typeface="+mn-lt"/>
              </a:rPr>
              <a:t> 1929</a:t>
            </a:r>
            <a:r>
              <a:rPr lang="en-US" baseline="30000" dirty="0">
                <a:ea typeface="+mn-lt"/>
                <a:cs typeface="+mn-lt"/>
                <a:hlinkClick r:id="rId15"/>
              </a:rPr>
              <a:t>[13]</a:t>
            </a:r>
            <a:r>
              <a:rPr lang="en-US" dirty="0">
                <a:ea typeface="+mn-lt"/>
                <a:cs typeface="+mn-lt"/>
              </a:rPr>
              <a:t>, a </a:t>
            </a:r>
            <a:r>
              <a:rPr lang="en-US" dirty="0" err="1">
                <a:ea typeface="+mn-lt"/>
                <a:cs typeface="+mn-lt"/>
              </a:rPr>
              <a:t>sakramentu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>
                <a:ea typeface="+mn-lt"/>
                <a:cs typeface="+mn-lt"/>
                <a:hlinkClick r:id="rId17"/>
              </a:rPr>
              <a:t>bierzmowania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udzielił</a:t>
            </a:r>
            <a:r>
              <a:rPr lang="en-US" dirty="0">
                <a:ea typeface="+mn-lt"/>
                <a:cs typeface="+mn-lt"/>
              </a:rPr>
              <a:t> mu </a:t>
            </a:r>
            <a:r>
              <a:rPr lang="en-US" dirty="0" err="1">
                <a:ea typeface="+mn-lt"/>
                <a:cs typeface="+mn-lt"/>
              </a:rPr>
              <a:t>abp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>
                <a:ea typeface="+mn-lt"/>
                <a:cs typeface="+mn-lt"/>
                <a:hlinkClick r:id="rId18"/>
              </a:rPr>
              <a:t>Adam Stefan Sapieha</a:t>
            </a:r>
            <a:r>
              <a:rPr lang="en-US" dirty="0">
                <a:ea typeface="+mn-lt"/>
                <a:cs typeface="+mn-lt"/>
              </a:rPr>
              <a:t> 3 </a:t>
            </a:r>
            <a:r>
              <a:rPr lang="en-US" dirty="0" err="1">
                <a:ea typeface="+mn-lt"/>
                <a:cs typeface="+mn-lt"/>
              </a:rPr>
              <a:t>maja</a:t>
            </a:r>
            <a:r>
              <a:rPr lang="en-US" dirty="0">
                <a:ea typeface="+mn-lt"/>
                <a:cs typeface="+mn-lt"/>
              </a:rPr>
              <a:t> 1938; </a:t>
            </a:r>
            <a:r>
              <a:rPr lang="en-US" dirty="0" err="1">
                <a:ea typeface="+mn-lt"/>
                <a:cs typeface="+mn-lt"/>
              </a:rPr>
              <a:t>na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bierzmowaniu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przyszły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papież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wybrał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imię</a:t>
            </a:r>
            <a:r>
              <a:rPr lang="en-US" dirty="0">
                <a:ea typeface="+mn-lt"/>
                <a:cs typeface="+mn-lt"/>
              </a:rPr>
              <a:t> Hubert, </a:t>
            </a:r>
            <a:r>
              <a:rPr lang="en-US" dirty="0" err="1">
                <a:ea typeface="+mn-lt"/>
                <a:cs typeface="+mn-lt"/>
              </a:rPr>
              <a:t>na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cześć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>
                <a:ea typeface="+mn-lt"/>
                <a:cs typeface="+mn-lt"/>
                <a:hlinkClick r:id="rId19"/>
              </a:rPr>
              <a:t>Karola Huberta Rostworowskiego</a:t>
            </a:r>
            <a:r>
              <a:rPr lang="en-US" baseline="30000" dirty="0">
                <a:ea typeface="+mn-lt"/>
                <a:cs typeface="+mn-lt"/>
                <a:hlinkClick r:id="rId5"/>
              </a:rPr>
              <a:t>[12]</a:t>
            </a:r>
            <a:r>
              <a:rPr lang="en-US" dirty="0">
                <a:ea typeface="+mn-lt"/>
                <a:cs typeface="+mn-lt"/>
              </a:rPr>
              <a:t>.</a:t>
            </a:r>
          </a:p>
          <a:p>
            <a:r>
              <a:rPr lang="en-US" dirty="0" err="1">
                <a:ea typeface="+mn-lt"/>
                <a:cs typeface="+mn-lt"/>
              </a:rPr>
              <a:t>Rodzina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Wojtyłów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żyła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skromnie</a:t>
            </a:r>
            <a:r>
              <a:rPr lang="en-US" dirty="0">
                <a:ea typeface="+mn-lt"/>
                <a:cs typeface="+mn-lt"/>
              </a:rPr>
              <a:t>. </a:t>
            </a:r>
            <a:r>
              <a:rPr lang="en-US" dirty="0" err="1">
                <a:ea typeface="+mn-lt"/>
                <a:cs typeface="+mn-lt"/>
              </a:rPr>
              <a:t>Jedynym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źródłem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utrzymania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była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pensja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ojca</a:t>
            </a:r>
            <a:r>
              <a:rPr lang="en-US" dirty="0">
                <a:ea typeface="+mn-lt"/>
                <a:cs typeface="+mn-lt"/>
              </a:rPr>
              <a:t> – </a:t>
            </a:r>
            <a:r>
              <a:rPr lang="en-US" dirty="0" err="1">
                <a:ea typeface="+mn-lt"/>
                <a:cs typeface="+mn-lt"/>
              </a:rPr>
              <a:t>wojskowego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urzędnika</a:t>
            </a:r>
            <a:r>
              <a:rPr lang="en-US" dirty="0">
                <a:ea typeface="+mn-lt"/>
                <a:cs typeface="+mn-lt"/>
              </a:rPr>
              <a:t> w </a:t>
            </a:r>
            <a:r>
              <a:rPr lang="en-US" dirty="0" err="1">
                <a:ea typeface="+mn-lt"/>
                <a:cs typeface="+mn-lt"/>
              </a:rPr>
              <a:t>Powiatowej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Komendzie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Uzupełnień</a:t>
            </a:r>
            <a:r>
              <a:rPr lang="en-US" dirty="0">
                <a:ea typeface="+mn-lt"/>
                <a:cs typeface="+mn-lt"/>
              </a:rPr>
              <a:t> w </a:t>
            </a:r>
            <a:r>
              <a:rPr lang="en-US" dirty="0" err="1">
                <a:ea typeface="+mn-lt"/>
                <a:cs typeface="+mn-lt"/>
              </a:rPr>
              <a:t>stopniu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>
                <a:ea typeface="+mn-lt"/>
                <a:cs typeface="+mn-lt"/>
                <a:hlinkClick r:id="rId20"/>
              </a:rPr>
              <a:t>porucznika</a:t>
            </a:r>
            <a:r>
              <a:rPr lang="en-US" baseline="30000" dirty="0">
                <a:ea typeface="+mn-lt"/>
                <a:cs typeface="+mn-lt"/>
                <a:hlinkClick r:id="rId21"/>
              </a:rPr>
              <a:t>[2]</a:t>
            </a:r>
            <a:r>
              <a:rPr lang="en-US" dirty="0">
                <a:ea typeface="+mn-lt"/>
                <a:cs typeface="+mn-lt"/>
              </a:rPr>
              <a:t>. </a:t>
            </a:r>
            <a:r>
              <a:rPr lang="en-US" dirty="0" err="1">
                <a:ea typeface="+mn-lt"/>
                <a:cs typeface="+mn-lt"/>
              </a:rPr>
              <a:t>Matka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pracowała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dorywczo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jako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szwaczka</a:t>
            </a:r>
            <a:r>
              <a:rPr lang="en-US" dirty="0">
                <a:ea typeface="+mn-lt"/>
                <a:cs typeface="+mn-lt"/>
              </a:rPr>
              <a:t>. </a:t>
            </a:r>
            <a:r>
              <a:rPr lang="en-US" dirty="0">
                <a:ea typeface="+mn-lt"/>
                <a:cs typeface="+mn-lt"/>
                <a:hlinkClick r:id="rId22"/>
              </a:rPr>
              <a:t>Edmund Wojtyła</a:t>
            </a:r>
            <a:r>
              <a:rPr lang="en-US" dirty="0">
                <a:ea typeface="+mn-lt"/>
                <a:cs typeface="+mn-lt"/>
              </a:rPr>
              <a:t>, brat Karola, po </a:t>
            </a:r>
            <a:r>
              <a:rPr lang="en-US" dirty="0" err="1">
                <a:ea typeface="+mn-lt"/>
                <a:cs typeface="+mn-lt"/>
              </a:rPr>
              <a:t>ukończeniu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>
                <a:ea typeface="+mn-lt"/>
                <a:cs typeface="+mn-lt"/>
                <a:hlinkClick r:id="rId23"/>
              </a:rPr>
              <a:t>wadowickiego gimnazjum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studiował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>
                <a:ea typeface="+mn-lt"/>
                <a:cs typeface="+mn-lt"/>
                <a:hlinkClick r:id="rId24"/>
              </a:rPr>
              <a:t>medycynę</a:t>
            </a:r>
            <a:r>
              <a:rPr lang="en-US" dirty="0">
                <a:ea typeface="+mn-lt"/>
                <a:cs typeface="+mn-lt"/>
              </a:rPr>
              <a:t> w </a:t>
            </a:r>
            <a:r>
              <a:rPr lang="en-US" dirty="0">
                <a:ea typeface="+mn-lt"/>
                <a:cs typeface="+mn-lt"/>
                <a:hlinkClick r:id="rId25"/>
              </a:rPr>
              <a:t>Krakowie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został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lekarzem</a:t>
            </a:r>
            <a:r>
              <a:rPr lang="en-US" baseline="30000" dirty="0">
                <a:ea typeface="+mn-lt"/>
                <a:cs typeface="+mn-lt"/>
                <a:hlinkClick r:id="rId5"/>
              </a:rPr>
              <a:t>[12]</a:t>
            </a:r>
            <a:r>
              <a:rPr lang="en-US" dirty="0">
                <a:ea typeface="+mn-lt"/>
                <a:cs typeface="+mn-lt"/>
              </a:rPr>
              <a:t>. </a:t>
            </a:r>
            <a:r>
              <a:rPr lang="en-US" dirty="0" err="1">
                <a:ea typeface="+mn-lt"/>
                <a:cs typeface="+mn-lt"/>
              </a:rPr>
              <a:t>Wojtyłowie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mieli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jeszcze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jedno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dziecko</a:t>
            </a:r>
            <a:r>
              <a:rPr lang="en-US" dirty="0">
                <a:ea typeface="+mn-lt"/>
                <a:cs typeface="+mn-lt"/>
              </a:rPr>
              <a:t> – </a:t>
            </a:r>
            <a:r>
              <a:rPr lang="en-US" dirty="0" err="1">
                <a:ea typeface="+mn-lt"/>
                <a:cs typeface="+mn-lt"/>
              </a:rPr>
              <a:t>Olgę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która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zmarła</a:t>
            </a:r>
            <a:r>
              <a:rPr lang="en-US" dirty="0">
                <a:ea typeface="+mn-lt"/>
                <a:cs typeface="+mn-lt"/>
              </a:rPr>
              <a:t> 16 </a:t>
            </a:r>
            <a:r>
              <a:rPr lang="en-US" dirty="0" err="1">
                <a:ea typeface="+mn-lt"/>
                <a:cs typeface="+mn-lt"/>
              </a:rPr>
              <a:t>godzin</a:t>
            </a:r>
            <a:r>
              <a:rPr lang="en-US" dirty="0">
                <a:ea typeface="+mn-lt"/>
                <a:cs typeface="+mn-lt"/>
              </a:rPr>
              <a:t> po </a:t>
            </a:r>
            <a:r>
              <a:rPr lang="en-US" dirty="0" err="1">
                <a:ea typeface="+mn-lt"/>
                <a:cs typeface="+mn-lt"/>
              </a:rPr>
              <a:t>urodzeniu</a:t>
            </a:r>
            <a:r>
              <a:rPr lang="en-US" dirty="0">
                <a:ea typeface="+mn-lt"/>
                <a:cs typeface="+mn-lt"/>
              </a:rPr>
              <a:t> 7 </a:t>
            </a:r>
            <a:r>
              <a:rPr lang="en-US" dirty="0" err="1">
                <a:ea typeface="+mn-lt"/>
                <a:cs typeface="+mn-lt"/>
              </a:rPr>
              <a:t>lipca</a:t>
            </a:r>
            <a:r>
              <a:rPr lang="en-US" dirty="0">
                <a:ea typeface="+mn-lt"/>
                <a:cs typeface="+mn-lt"/>
              </a:rPr>
              <a:t> 1916 w </a:t>
            </a:r>
            <a:r>
              <a:rPr lang="en-US" dirty="0">
                <a:ea typeface="+mn-lt"/>
                <a:cs typeface="+mn-lt"/>
                <a:hlinkClick r:id="rId26"/>
              </a:rPr>
              <a:t>Białej</a:t>
            </a:r>
            <a:r>
              <a:rPr lang="en-US" baseline="30000" dirty="0">
                <a:ea typeface="+mn-lt"/>
                <a:cs typeface="+mn-lt"/>
                <a:hlinkClick r:id="rId27"/>
              </a:rPr>
              <a:t>[14]</a:t>
            </a:r>
            <a:r>
              <a:rPr lang="en-US" dirty="0">
                <a:ea typeface="+mn-lt"/>
                <a:cs typeface="+mn-lt"/>
              </a:rPr>
              <a:t>. </a:t>
            </a:r>
            <a:r>
              <a:rPr lang="en-US" dirty="0" err="1">
                <a:ea typeface="+mn-lt"/>
                <a:cs typeface="+mn-lt"/>
              </a:rPr>
              <a:t>Papież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wspominał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ją</a:t>
            </a:r>
            <a:r>
              <a:rPr lang="en-US" dirty="0">
                <a:ea typeface="+mn-lt"/>
                <a:cs typeface="+mn-lt"/>
              </a:rPr>
              <a:t> w </a:t>
            </a:r>
            <a:r>
              <a:rPr lang="en-US" dirty="0" err="1">
                <a:ea typeface="+mn-lt"/>
                <a:cs typeface="+mn-lt"/>
              </a:rPr>
              <a:t>opublikowanym</a:t>
            </a:r>
            <a:r>
              <a:rPr lang="en-US" dirty="0">
                <a:ea typeface="+mn-lt"/>
                <a:cs typeface="+mn-lt"/>
              </a:rPr>
              <a:t> po </a:t>
            </a:r>
            <a:r>
              <a:rPr lang="en-US" dirty="0" err="1">
                <a:ea typeface="+mn-lt"/>
                <a:cs typeface="+mn-lt"/>
              </a:rPr>
              <a:t>śmierci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>
                <a:ea typeface="+mn-lt"/>
                <a:cs typeface="+mn-lt"/>
                <a:hlinkClick r:id="rId28"/>
              </a:rPr>
              <a:t>testamencie</a:t>
            </a:r>
            <a:r>
              <a:rPr lang="en-US" dirty="0">
                <a:ea typeface="+mn-lt"/>
                <a:cs typeface="+mn-lt"/>
              </a:rPr>
              <a:t> – </a:t>
            </a:r>
            <a:r>
              <a:rPr lang="en-US" dirty="0" err="1">
                <a:ea typeface="+mn-lt"/>
                <a:cs typeface="+mn-lt"/>
              </a:rPr>
              <a:t>na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równi</a:t>
            </a:r>
            <a:r>
              <a:rPr lang="en-US" dirty="0">
                <a:ea typeface="+mn-lt"/>
                <a:cs typeface="+mn-lt"/>
              </a:rPr>
              <a:t> z </a:t>
            </a:r>
            <a:r>
              <a:rPr lang="en-US" dirty="0" err="1">
                <a:ea typeface="+mn-lt"/>
                <a:cs typeface="+mn-lt"/>
              </a:rPr>
              <a:t>rodzicami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bratem</a:t>
            </a:r>
            <a:r>
              <a:rPr lang="en-US" dirty="0">
                <a:ea typeface="+mn-lt"/>
                <a:cs typeface="+mn-lt"/>
              </a:rPr>
              <a:t>. </a:t>
            </a:r>
            <a:r>
              <a:rPr lang="en-US" dirty="0" err="1">
                <a:ea typeface="+mn-lt"/>
                <a:cs typeface="+mn-lt"/>
              </a:rPr>
              <a:t>Fakt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urodzin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śmierci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starszej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siostry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papieża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ujawnił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francuski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dziennikarz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filozof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>
                <a:ea typeface="+mn-lt"/>
                <a:cs typeface="+mn-lt"/>
                <a:hlinkClick r:id="rId29"/>
              </a:rPr>
              <a:t>André Frossard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autor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wydanej</a:t>
            </a:r>
            <a:r>
              <a:rPr lang="en-US" dirty="0">
                <a:ea typeface="+mn-lt"/>
                <a:cs typeface="+mn-lt"/>
              </a:rPr>
              <a:t> w 1982 </a:t>
            </a:r>
            <a:r>
              <a:rPr lang="en-US" dirty="0" err="1">
                <a:ea typeface="+mn-lt"/>
                <a:cs typeface="+mn-lt"/>
              </a:rPr>
              <a:t>książki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i="1" dirty="0">
                <a:ea typeface="+mn-lt"/>
                <a:cs typeface="+mn-lt"/>
              </a:rPr>
              <a:t>Nie </a:t>
            </a:r>
            <a:r>
              <a:rPr lang="en-US" i="1" dirty="0" err="1">
                <a:ea typeface="+mn-lt"/>
                <a:cs typeface="+mn-lt"/>
              </a:rPr>
              <a:t>lękajcie</a:t>
            </a:r>
            <a:r>
              <a:rPr lang="en-US" i="1" dirty="0">
                <a:ea typeface="+mn-lt"/>
                <a:cs typeface="+mn-lt"/>
              </a:rPr>
              <a:t> </a:t>
            </a:r>
            <a:r>
              <a:rPr lang="en-US" i="1" dirty="0" err="1">
                <a:ea typeface="+mn-lt"/>
                <a:cs typeface="+mn-lt"/>
              </a:rPr>
              <a:t>się</a:t>
            </a:r>
            <a:r>
              <a:rPr lang="en-US" i="1" dirty="0">
                <a:ea typeface="+mn-lt"/>
                <a:cs typeface="+mn-lt"/>
              </a:rPr>
              <a:t>! </a:t>
            </a:r>
            <a:r>
              <a:rPr lang="en-US" i="1" dirty="0" err="1">
                <a:ea typeface="+mn-lt"/>
                <a:cs typeface="+mn-lt"/>
              </a:rPr>
              <a:t>Rozmowy</a:t>
            </a:r>
            <a:r>
              <a:rPr lang="en-US" i="1" dirty="0">
                <a:ea typeface="+mn-lt"/>
                <a:cs typeface="+mn-lt"/>
              </a:rPr>
              <a:t> z Janem </a:t>
            </a:r>
            <a:r>
              <a:rPr lang="en-US" i="1" dirty="0" err="1">
                <a:ea typeface="+mn-lt"/>
                <a:cs typeface="+mn-lt"/>
              </a:rPr>
              <a:t>Pawłem</a:t>
            </a:r>
            <a:r>
              <a:rPr lang="en-US" i="1" dirty="0">
                <a:ea typeface="+mn-lt"/>
                <a:cs typeface="+mn-lt"/>
              </a:rPr>
              <a:t> II</a:t>
            </a:r>
            <a:r>
              <a:rPr lang="en-US" dirty="0">
                <a:ea typeface="+mn-lt"/>
                <a:cs typeface="+mn-lt"/>
              </a:rPr>
              <a:t>.</a:t>
            </a:r>
          </a:p>
          <a:p>
            <a:endParaRPr lang="en-US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7B53F66E-1ECE-4A6A-9F00-54A77CF93AFE}"/>
              </a:ext>
            </a:extLst>
          </p:cNvPr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8044132" y="1206889"/>
            <a:ext cx="2286000" cy="50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804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192707B-B929-41A7-9B41-E959A1C689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C47D131-AAE8-4407-AE29-B5D18F48280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t="7221" r="-2" b="8196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F7361AD-233C-4416-9B7B-CA38425DE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r>
              <a:rPr lang="en-US" b="1" i="0"/>
              <a:t>Studia i dojrzewanie duchowe</a:t>
            </a:r>
            <a:endParaRPr lang="en-US"/>
          </a:p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DE3882-F050-4D93-B1E7-79ED262DB1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384962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ea typeface="+mn-lt"/>
                <a:cs typeface="+mn-lt"/>
              </a:rPr>
              <a:t>14 </a:t>
            </a:r>
            <a:r>
              <a:rPr lang="en-US" b="1" dirty="0" err="1">
                <a:ea typeface="+mn-lt"/>
                <a:cs typeface="+mn-lt"/>
              </a:rPr>
              <a:t>maja</a:t>
            </a:r>
            <a:r>
              <a:rPr lang="en-US" b="1" dirty="0">
                <a:ea typeface="+mn-lt"/>
                <a:cs typeface="+mn-lt"/>
              </a:rPr>
              <a:t> 1938 </a:t>
            </a:r>
            <a:r>
              <a:rPr lang="en-US" b="1" dirty="0" err="1">
                <a:ea typeface="+mn-lt"/>
                <a:cs typeface="+mn-lt"/>
              </a:rPr>
              <a:t>zakończył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naukę</a:t>
            </a:r>
            <a:r>
              <a:rPr lang="en-US" b="1" dirty="0">
                <a:ea typeface="+mn-lt"/>
                <a:cs typeface="+mn-lt"/>
              </a:rPr>
              <a:t> w </a:t>
            </a:r>
            <a:r>
              <a:rPr lang="en-US" b="1" dirty="0" err="1">
                <a:ea typeface="+mn-lt"/>
                <a:cs typeface="+mn-lt"/>
              </a:rPr>
              <a:t>gimnazjum</a:t>
            </a:r>
            <a:r>
              <a:rPr lang="en-US" b="1" dirty="0">
                <a:ea typeface="+mn-lt"/>
                <a:cs typeface="+mn-lt"/>
              </a:rPr>
              <a:t>, </a:t>
            </a:r>
            <a:r>
              <a:rPr lang="en-US" b="1" dirty="0" err="1">
                <a:ea typeface="+mn-lt"/>
                <a:cs typeface="+mn-lt"/>
              </a:rPr>
              <a:t>otrzymując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świadectwo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maturalne</a:t>
            </a:r>
            <a:r>
              <a:rPr lang="en-US" b="1" dirty="0">
                <a:ea typeface="+mn-lt"/>
                <a:cs typeface="+mn-lt"/>
              </a:rPr>
              <a:t> z </a:t>
            </a:r>
            <a:r>
              <a:rPr lang="en-US" b="1" dirty="0" err="1">
                <a:ea typeface="+mn-lt"/>
                <a:cs typeface="+mn-lt"/>
              </a:rPr>
              <a:t>oceną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celującą</a:t>
            </a:r>
            <a:r>
              <a:rPr lang="en-US" b="1" dirty="0">
                <a:ea typeface="+mn-lt"/>
                <a:cs typeface="+mn-lt"/>
              </a:rPr>
              <a:t>, </a:t>
            </a:r>
            <a:r>
              <a:rPr lang="en-US" b="1" dirty="0" err="1">
                <a:ea typeface="+mn-lt"/>
                <a:cs typeface="+mn-lt"/>
              </a:rPr>
              <a:t>która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umożliwiała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podjęcie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studiów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na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większości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uczelni</a:t>
            </a:r>
            <a:r>
              <a:rPr lang="en-US" b="1" dirty="0">
                <a:ea typeface="+mn-lt"/>
                <a:cs typeface="+mn-lt"/>
              </a:rPr>
              <a:t> bez </a:t>
            </a:r>
            <a:r>
              <a:rPr lang="en-US" b="1" dirty="0" err="1">
                <a:ea typeface="+mn-lt"/>
                <a:cs typeface="+mn-lt"/>
              </a:rPr>
              <a:t>egzaminów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wstępnych</a:t>
            </a:r>
            <a:r>
              <a:rPr lang="en-US" b="1" dirty="0">
                <a:ea typeface="+mn-lt"/>
                <a:cs typeface="+mn-lt"/>
              </a:rPr>
              <a:t>. Karol </a:t>
            </a:r>
            <a:r>
              <a:rPr lang="en-US" b="1" dirty="0" err="1">
                <a:ea typeface="+mn-lt"/>
                <a:cs typeface="+mn-lt"/>
              </a:rPr>
              <a:t>Wojtyła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wybrał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studia</a:t>
            </a:r>
            <a:r>
              <a:rPr lang="en-US" b="1" dirty="0">
                <a:ea typeface="+mn-lt"/>
                <a:cs typeface="+mn-lt"/>
              </a:rPr>
              <a:t> </a:t>
            </a:r>
            <a:r>
              <a:rPr lang="en-US" b="1" dirty="0">
                <a:ea typeface="+mn-lt"/>
                <a:cs typeface="+mn-lt"/>
                <a:hlinkClick r:id="rId3"/>
              </a:rPr>
              <a:t>polonistyczne</a:t>
            </a:r>
            <a:r>
              <a:rPr lang="en-US" b="1" dirty="0">
                <a:ea typeface="+mn-lt"/>
                <a:cs typeface="+mn-lt"/>
              </a:rPr>
              <a:t> </a:t>
            </a:r>
            <a:r>
              <a:rPr lang="en-US" b="1" dirty="0" err="1">
                <a:ea typeface="+mn-lt"/>
                <a:cs typeface="+mn-lt"/>
              </a:rPr>
              <a:t>na</a:t>
            </a:r>
            <a:r>
              <a:rPr lang="en-US" b="1" dirty="0">
                <a:ea typeface="+mn-lt"/>
                <a:cs typeface="+mn-lt"/>
              </a:rPr>
              <a:t> </a:t>
            </a:r>
            <a:r>
              <a:rPr lang="en-US" b="1" dirty="0">
                <a:ea typeface="+mn-lt"/>
                <a:cs typeface="+mn-lt"/>
                <a:hlinkClick r:id="rId4"/>
              </a:rPr>
              <a:t>Wydziale Filozoficznym Uniwersytetu Jagiellońskiego</a:t>
            </a:r>
            <a:r>
              <a:rPr lang="en-US" b="1" baseline="30000" dirty="0">
                <a:ea typeface="+mn-lt"/>
                <a:cs typeface="+mn-lt"/>
                <a:hlinkClick r:id="rId5"/>
              </a:rPr>
              <a:t>[1]</a:t>
            </a:r>
            <a:r>
              <a:rPr lang="en-US" b="1" dirty="0">
                <a:ea typeface="+mn-lt"/>
                <a:cs typeface="+mn-lt"/>
              </a:rPr>
              <a:t>. Studia </a:t>
            </a:r>
            <a:r>
              <a:rPr lang="en-US" b="1" dirty="0" err="1">
                <a:ea typeface="+mn-lt"/>
                <a:cs typeface="+mn-lt"/>
              </a:rPr>
              <a:t>rozpoczął</a:t>
            </a:r>
            <a:r>
              <a:rPr lang="en-US" b="1" dirty="0">
                <a:ea typeface="+mn-lt"/>
                <a:cs typeface="+mn-lt"/>
              </a:rPr>
              <a:t> w </a:t>
            </a:r>
            <a:r>
              <a:rPr lang="en-US" b="1" dirty="0" err="1">
                <a:ea typeface="+mn-lt"/>
                <a:cs typeface="+mn-lt"/>
              </a:rPr>
              <a:t>październiku</a:t>
            </a:r>
            <a:r>
              <a:rPr lang="en-US" b="1" dirty="0">
                <a:ea typeface="+mn-lt"/>
                <a:cs typeface="+mn-lt"/>
              </a:rPr>
              <a:t> 1938.</a:t>
            </a:r>
            <a:endParaRPr lang="en-US" b="1" dirty="0"/>
          </a:p>
          <a:p>
            <a:r>
              <a:rPr lang="en-US" b="1" dirty="0">
                <a:ea typeface="+mn-lt"/>
                <a:cs typeface="+mn-lt"/>
              </a:rPr>
              <a:t>W </a:t>
            </a:r>
            <a:r>
              <a:rPr lang="en-US" b="1" err="1">
                <a:ea typeface="+mn-lt"/>
                <a:cs typeface="+mn-lt"/>
              </a:rPr>
              <a:t>pierwszym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err="1">
                <a:ea typeface="+mn-lt"/>
                <a:cs typeface="+mn-lt"/>
              </a:rPr>
              <a:t>roku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err="1">
                <a:ea typeface="+mn-lt"/>
                <a:cs typeface="+mn-lt"/>
              </a:rPr>
              <a:t>studiów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err="1">
                <a:ea typeface="+mn-lt"/>
                <a:cs typeface="+mn-lt"/>
              </a:rPr>
              <a:t>przeprowadził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err="1">
                <a:ea typeface="+mn-lt"/>
                <a:cs typeface="+mn-lt"/>
              </a:rPr>
              <a:t>się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err="1">
                <a:ea typeface="+mn-lt"/>
                <a:cs typeface="+mn-lt"/>
              </a:rPr>
              <a:t>wraz</a:t>
            </a:r>
            <a:r>
              <a:rPr lang="en-US" b="1" dirty="0">
                <a:ea typeface="+mn-lt"/>
                <a:cs typeface="+mn-lt"/>
              </a:rPr>
              <a:t> z </a:t>
            </a:r>
            <a:r>
              <a:rPr lang="en-US" b="1" err="1">
                <a:ea typeface="+mn-lt"/>
                <a:cs typeface="+mn-lt"/>
              </a:rPr>
              <a:t>ojcem</a:t>
            </a:r>
            <a:r>
              <a:rPr lang="en-US" b="1" dirty="0">
                <a:ea typeface="+mn-lt"/>
                <a:cs typeface="+mn-lt"/>
              </a:rPr>
              <a:t> do </a:t>
            </a:r>
            <a:r>
              <a:rPr lang="en-US" b="1" err="1">
                <a:ea typeface="+mn-lt"/>
                <a:cs typeface="+mn-lt"/>
              </a:rPr>
              <a:t>rodzinnego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err="1">
                <a:ea typeface="+mn-lt"/>
                <a:cs typeface="+mn-lt"/>
              </a:rPr>
              <a:t>domu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err="1">
                <a:ea typeface="+mn-lt"/>
                <a:cs typeface="+mn-lt"/>
              </a:rPr>
              <a:t>matki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err="1">
                <a:ea typeface="+mn-lt"/>
                <a:cs typeface="+mn-lt"/>
              </a:rPr>
              <a:t>przy</a:t>
            </a:r>
            <a:r>
              <a:rPr lang="en-US" b="1" dirty="0">
                <a:ea typeface="+mn-lt"/>
                <a:cs typeface="+mn-lt"/>
              </a:rPr>
              <a:t> ul. </a:t>
            </a:r>
            <a:r>
              <a:rPr lang="en-US" b="1" err="1">
                <a:ea typeface="+mn-lt"/>
                <a:cs typeface="+mn-lt"/>
              </a:rPr>
              <a:t>Tynieckiej</a:t>
            </a:r>
            <a:r>
              <a:rPr lang="en-US" b="1" dirty="0">
                <a:ea typeface="+mn-lt"/>
                <a:cs typeface="+mn-lt"/>
              </a:rPr>
              <a:t> 10 w Krakowie</a:t>
            </a:r>
            <a:r>
              <a:rPr lang="en-US" b="1" baseline="30000" dirty="0">
                <a:ea typeface="+mn-lt"/>
                <a:cs typeface="+mn-lt"/>
                <a:hlinkClick r:id="rId6"/>
              </a:rPr>
              <a:t>[2]</a:t>
            </a:r>
            <a:r>
              <a:rPr lang="en-US" b="1" dirty="0">
                <a:ea typeface="+mn-lt"/>
                <a:cs typeface="+mn-lt"/>
              </a:rPr>
              <a:t>. </a:t>
            </a:r>
            <a:r>
              <a:rPr lang="en-US" b="1" err="1">
                <a:ea typeface="+mn-lt"/>
                <a:cs typeface="+mn-lt"/>
              </a:rPr>
              <a:t>Pozostał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err="1">
                <a:ea typeface="+mn-lt"/>
                <a:cs typeface="+mn-lt"/>
              </a:rPr>
              <a:t>wierny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err="1">
                <a:ea typeface="+mn-lt"/>
                <a:cs typeface="+mn-lt"/>
              </a:rPr>
              <a:t>swej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err="1">
                <a:ea typeface="+mn-lt"/>
                <a:cs typeface="+mn-lt"/>
              </a:rPr>
              <a:t>pasji</a:t>
            </a:r>
            <a:r>
              <a:rPr lang="en-US" b="1" dirty="0">
                <a:ea typeface="+mn-lt"/>
                <a:cs typeface="+mn-lt"/>
              </a:rPr>
              <a:t> – </a:t>
            </a:r>
            <a:r>
              <a:rPr lang="en-US" b="1" dirty="0">
                <a:ea typeface="+mn-lt"/>
                <a:cs typeface="+mn-lt"/>
                <a:hlinkClick r:id="rId7"/>
              </a:rPr>
              <a:t>piłce nożnej</a:t>
            </a:r>
            <a:r>
              <a:rPr lang="en-US" b="1" dirty="0">
                <a:ea typeface="+mn-lt"/>
                <a:cs typeface="+mn-lt"/>
              </a:rPr>
              <a:t>, </a:t>
            </a:r>
            <a:r>
              <a:rPr lang="en-US" b="1" err="1">
                <a:ea typeface="+mn-lt"/>
                <a:cs typeface="+mn-lt"/>
              </a:rPr>
              <a:t>uczęszczał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err="1">
                <a:ea typeface="+mn-lt"/>
                <a:cs typeface="+mn-lt"/>
              </a:rPr>
              <a:t>na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err="1">
                <a:ea typeface="+mn-lt"/>
                <a:cs typeface="+mn-lt"/>
              </a:rPr>
              <a:t>mecze</a:t>
            </a:r>
            <a:r>
              <a:rPr lang="en-US" b="1" dirty="0">
                <a:ea typeface="+mn-lt"/>
                <a:cs typeface="+mn-lt"/>
              </a:rPr>
              <a:t> </a:t>
            </a:r>
            <a:r>
              <a:rPr lang="en-US" b="1" dirty="0">
                <a:ea typeface="+mn-lt"/>
                <a:cs typeface="+mn-lt"/>
                <a:hlinkClick r:id="rId8"/>
              </a:rPr>
              <a:t>Cracovii</a:t>
            </a:r>
            <a:r>
              <a:rPr lang="en-US" b="1" dirty="0">
                <a:ea typeface="+mn-lt"/>
                <a:cs typeface="+mn-lt"/>
              </a:rPr>
              <a:t>. Od </a:t>
            </a:r>
            <a:r>
              <a:rPr lang="en-US" b="1" err="1">
                <a:ea typeface="+mn-lt"/>
                <a:cs typeface="+mn-lt"/>
              </a:rPr>
              <a:t>października</a:t>
            </a:r>
            <a:r>
              <a:rPr lang="en-US" b="1" dirty="0">
                <a:ea typeface="+mn-lt"/>
                <a:cs typeface="+mn-lt"/>
              </a:rPr>
              <a:t> 1938 do </a:t>
            </a:r>
            <a:r>
              <a:rPr lang="en-US" b="1" err="1">
                <a:ea typeface="+mn-lt"/>
                <a:cs typeface="+mn-lt"/>
              </a:rPr>
              <a:t>lutego</a:t>
            </a:r>
            <a:r>
              <a:rPr lang="en-US" b="1" dirty="0">
                <a:ea typeface="+mn-lt"/>
                <a:cs typeface="+mn-lt"/>
              </a:rPr>
              <a:t> 1941 </a:t>
            </a:r>
            <a:r>
              <a:rPr lang="en-US" b="1" err="1">
                <a:ea typeface="+mn-lt"/>
                <a:cs typeface="+mn-lt"/>
              </a:rPr>
              <a:t>studiował</a:t>
            </a:r>
            <a:r>
              <a:rPr lang="en-US" b="1" dirty="0">
                <a:ea typeface="+mn-lt"/>
                <a:cs typeface="+mn-lt"/>
              </a:rPr>
              <a:t>, </a:t>
            </a:r>
            <a:r>
              <a:rPr lang="en-US" b="1" err="1">
                <a:ea typeface="+mn-lt"/>
                <a:cs typeface="+mn-lt"/>
              </a:rPr>
              <a:t>uczęszczał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err="1">
                <a:ea typeface="+mn-lt"/>
                <a:cs typeface="+mn-lt"/>
              </a:rPr>
              <a:t>na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err="1">
                <a:ea typeface="+mn-lt"/>
                <a:cs typeface="+mn-lt"/>
              </a:rPr>
              <a:t>spotkania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err="1">
                <a:ea typeface="+mn-lt"/>
                <a:cs typeface="+mn-lt"/>
              </a:rPr>
              <a:t>grupy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err="1">
                <a:ea typeface="+mn-lt"/>
                <a:cs typeface="+mn-lt"/>
              </a:rPr>
              <a:t>literackiej</a:t>
            </a:r>
            <a:r>
              <a:rPr lang="en-US" b="1" dirty="0">
                <a:ea typeface="+mn-lt"/>
                <a:cs typeface="+mn-lt"/>
              </a:rPr>
              <a:t>, a </a:t>
            </a:r>
            <a:r>
              <a:rPr lang="en-US" b="1" err="1">
                <a:ea typeface="+mn-lt"/>
                <a:cs typeface="+mn-lt"/>
              </a:rPr>
              <a:t>także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err="1">
                <a:ea typeface="+mn-lt"/>
                <a:cs typeface="+mn-lt"/>
              </a:rPr>
              <a:t>tworzył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err="1">
                <a:ea typeface="+mn-lt"/>
                <a:cs typeface="+mn-lt"/>
              </a:rPr>
              <a:t>poezję</a:t>
            </a:r>
            <a:r>
              <a:rPr lang="en-US" b="1" baseline="30000" dirty="0">
                <a:ea typeface="+mn-lt"/>
                <a:cs typeface="+mn-lt"/>
                <a:hlinkClick r:id="rId6"/>
              </a:rPr>
              <a:t>[2]</a:t>
            </a:r>
            <a:r>
              <a:rPr lang="en-US" b="1" dirty="0">
                <a:ea typeface="+mn-lt"/>
                <a:cs typeface="+mn-lt"/>
              </a:rPr>
              <a:t>. W </a:t>
            </a:r>
            <a:r>
              <a:rPr lang="en-US" b="1" dirty="0" err="1">
                <a:ea typeface="+mn-lt"/>
                <a:cs typeface="+mn-lt"/>
              </a:rPr>
              <a:t>lutym</a:t>
            </a:r>
            <a:r>
              <a:rPr lang="en-US" b="1" dirty="0">
                <a:ea typeface="+mn-lt"/>
                <a:cs typeface="+mn-lt"/>
              </a:rPr>
              <a:t> 1940 </a:t>
            </a:r>
            <a:r>
              <a:rPr lang="en-US" b="1" dirty="0" err="1">
                <a:ea typeface="+mn-lt"/>
                <a:cs typeface="+mn-lt"/>
              </a:rPr>
              <a:t>poznał</a:t>
            </a:r>
            <a:r>
              <a:rPr lang="en-US" b="1" dirty="0">
                <a:ea typeface="+mn-lt"/>
                <a:cs typeface="+mn-lt"/>
              </a:rPr>
              <a:t> </a:t>
            </a:r>
            <a:r>
              <a:rPr lang="en-US" b="1" dirty="0">
                <a:ea typeface="+mn-lt"/>
                <a:cs typeface="+mn-lt"/>
                <a:hlinkClick r:id="rId9"/>
              </a:rPr>
              <a:t>Jana Tyranowskiego</a:t>
            </a:r>
            <a:r>
              <a:rPr lang="en-US" b="1" dirty="0">
                <a:ea typeface="+mn-lt"/>
                <a:cs typeface="+mn-lt"/>
              </a:rPr>
              <a:t>, </a:t>
            </a:r>
            <a:r>
              <a:rPr lang="en-US" b="1" dirty="0" err="1">
                <a:ea typeface="+mn-lt"/>
                <a:cs typeface="+mn-lt"/>
              </a:rPr>
              <a:t>który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prowadził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dla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młodzieży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męskiej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koło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wiedzy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religijnej</a:t>
            </a:r>
            <a:r>
              <a:rPr lang="en-US" b="1" dirty="0">
                <a:ea typeface="+mn-lt"/>
                <a:cs typeface="+mn-lt"/>
              </a:rPr>
              <a:t>. </a:t>
            </a:r>
            <a:r>
              <a:rPr lang="en-US" b="1" dirty="0" err="1">
                <a:ea typeface="+mn-lt"/>
                <a:cs typeface="+mn-lt"/>
              </a:rPr>
              <a:t>Uczestniczący</a:t>
            </a:r>
            <a:r>
              <a:rPr lang="en-US" b="1" dirty="0">
                <a:ea typeface="+mn-lt"/>
                <a:cs typeface="+mn-lt"/>
              </a:rPr>
              <a:t> w </a:t>
            </a:r>
            <a:r>
              <a:rPr lang="en-US" b="1" dirty="0" err="1">
                <a:ea typeface="+mn-lt"/>
                <a:cs typeface="+mn-lt"/>
              </a:rPr>
              <a:t>nim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Wojtyła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poznał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wówczas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i</a:t>
            </a:r>
            <a:r>
              <a:rPr lang="en-US" b="1" dirty="0">
                <a:ea typeface="+mn-lt"/>
                <a:cs typeface="+mn-lt"/>
              </a:rPr>
              <a:t> po </a:t>
            </a:r>
            <a:r>
              <a:rPr lang="en-US" b="1" dirty="0" err="1">
                <a:ea typeface="+mn-lt"/>
                <a:cs typeface="+mn-lt"/>
              </a:rPr>
              <a:t>raz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pierwszy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czytał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pisma</a:t>
            </a:r>
            <a:r>
              <a:rPr lang="en-US" b="1" dirty="0">
                <a:ea typeface="+mn-lt"/>
                <a:cs typeface="+mn-lt"/>
              </a:rPr>
              <a:t> </a:t>
            </a:r>
            <a:r>
              <a:rPr lang="en-US" b="1" dirty="0">
                <a:ea typeface="+mn-lt"/>
                <a:cs typeface="+mn-lt"/>
                <a:hlinkClick r:id="rId10"/>
              </a:rPr>
              <a:t>św. Jana od Krzyża</a:t>
            </a:r>
            <a:r>
              <a:rPr lang="en-US" b="1" dirty="0">
                <a:ea typeface="+mn-lt"/>
                <a:cs typeface="+mn-lt"/>
              </a:rPr>
              <a:t>.</a:t>
            </a:r>
            <a:endParaRPr lang="en-US" b="1" dirty="0"/>
          </a:p>
          <a:p>
            <a:r>
              <a:rPr lang="en-US" b="1" dirty="0">
                <a:ea typeface="+mn-lt"/>
                <a:cs typeface="+mn-lt"/>
              </a:rPr>
              <a:t>18 </a:t>
            </a:r>
            <a:r>
              <a:rPr lang="en-US" b="1" err="1">
                <a:ea typeface="+mn-lt"/>
                <a:cs typeface="+mn-lt"/>
              </a:rPr>
              <a:t>lutego</a:t>
            </a:r>
            <a:r>
              <a:rPr lang="en-US" b="1" dirty="0">
                <a:ea typeface="+mn-lt"/>
                <a:cs typeface="+mn-lt"/>
              </a:rPr>
              <a:t> 1941 po </a:t>
            </a:r>
            <a:r>
              <a:rPr lang="en-US" b="1" err="1">
                <a:ea typeface="+mn-lt"/>
                <a:cs typeface="+mn-lt"/>
              </a:rPr>
              <a:t>długiej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err="1">
                <a:ea typeface="+mn-lt"/>
                <a:cs typeface="+mn-lt"/>
              </a:rPr>
              <a:t>chorobie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err="1">
                <a:ea typeface="+mn-lt"/>
                <a:cs typeface="+mn-lt"/>
              </a:rPr>
              <a:t>zmarł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err="1">
                <a:ea typeface="+mn-lt"/>
                <a:cs typeface="+mn-lt"/>
              </a:rPr>
              <a:t>jego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err="1">
                <a:ea typeface="+mn-lt"/>
                <a:cs typeface="+mn-lt"/>
              </a:rPr>
              <a:t>ojciec</a:t>
            </a:r>
            <a:r>
              <a:rPr lang="en-US" b="1" dirty="0">
                <a:ea typeface="+mn-lt"/>
                <a:cs typeface="+mn-lt"/>
              </a:rPr>
              <a:t>. W 1942 </a:t>
            </a:r>
            <a:r>
              <a:rPr lang="en-US" b="1" err="1">
                <a:ea typeface="+mn-lt"/>
                <a:cs typeface="+mn-lt"/>
              </a:rPr>
              <a:t>i</a:t>
            </a:r>
            <a:r>
              <a:rPr lang="en-US" b="1" dirty="0">
                <a:ea typeface="+mn-lt"/>
                <a:cs typeface="+mn-lt"/>
              </a:rPr>
              <a:t> 1943, </a:t>
            </a:r>
            <a:r>
              <a:rPr lang="en-US" b="1" err="1">
                <a:ea typeface="+mn-lt"/>
                <a:cs typeface="+mn-lt"/>
              </a:rPr>
              <a:t>jako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err="1">
                <a:ea typeface="+mn-lt"/>
                <a:cs typeface="+mn-lt"/>
              </a:rPr>
              <a:t>reprezentant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err="1">
                <a:ea typeface="+mn-lt"/>
                <a:cs typeface="+mn-lt"/>
              </a:rPr>
              <a:t>krakowskiej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err="1">
                <a:ea typeface="+mn-lt"/>
                <a:cs typeface="+mn-lt"/>
              </a:rPr>
              <a:t>społeczności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err="1">
                <a:ea typeface="+mn-lt"/>
                <a:cs typeface="+mn-lt"/>
              </a:rPr>
              <a:t>akademickiej</a:t>
            </a:r>
            <a:r>
              <a:rPr lang="en-US" b="1" dirty="0">
                <a:ea typeface="+mn-lt"/>
                <a:cs typeface="+mn-lt"/>
              </a:rPr>
              <a:t>, </a:t>
            </a:r>
            <a:r>
              <a:rPr lang="en-US" b="1" err="1">
                <a:ea typeface="+mn-lt"/>
                <a:cs typeface="+mn-lt"/>
              </a:rPr>
              <a:t>udawał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err="1">
                <a:ea typeface="+mn-lt"/>
                <a:cs typeface="+mn-lt"/>
              </a:rPr>
              <a:t>się</a:t>
            </a:r>
            <a:r>
              <a:rPr lang="en-US" b="1" dirty="0">
                <a:ea typeface="+mn-lt"/>
                <a:cs typeface="+mn-lt"/>
              </a:rPr>
              <a:t> do </a:t>
            </a:r>
            <a:r>
              <a:rPr lang="en-US" b="1" dirty="0">
                <a:ea typeface="+mn-lt"/>
                <a:cs typeface="+mn-lt"/>
                <a:hlinkClick r:id="rId11"/>
              </a:rPr>
              <a:t>Częstochowy</a:t>
            </a:r>
            <a:r>
              <a:rPr lang="en-US" b="1" dirty="0">
                <a:ea typeface="+mn-lt"/>
                <a:cs typeface="+mn-lt"/>
              </a:rPr>
              <a:t>, by </a:t>
            </a:r>
            <a:r>
              <a:rPr lang="en-US" b="1" err="1">
                <a:ea typeface="+mn-lt"/>
                <a:cs typeface="+mn-lt"/>
              </a:rPr>
              <a:t>odnowić</a:t>
            </a:r>
            <a:r>
              <a:rPr lang="en-US" b="1" dirty="0">
                <a:ea typeface="+mn-lt"/>
                <a:cs typeface="+mn-lt"/>
              </a:rPr>
              <a:t> </a:t>
            </a:r>
            <a:r>
              <a:rPr lang="en-US" b="1" dirty="0">
                <a:ea typeface="+mn-lt"/>
                <a:cs typeface="+mn-lt"/>
                <a:hlinkClick r:id="rId12"/>
              </a:rPr>
              <a:t>Śluby Jasnogórskie</a:t>
            </a:r>
            <a:r>
              <a:rPr lang="en-US" b="1" dirty="0">
                <a:ea typeface="+mn-lt"/>
                <a:cs typeface="+mn-lt"/>
              </a:rPr>
              <a:t>.</a:t>
            </a:r>
            <a:endParaRPr lang="en-US" b="1" dirty="0"/>
          </a:p>
          <a:p>
            <a:endParaRPr lang="en-US" b="1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FB4235C-4505-46C7-AD8F-8769A1972F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</p:spTree>
    <p:extLst>
      <p:ext uri="{BB962C8B-B14F-4D97-AF65-F5344CB8AC3E}">
        <p14:creationId xmlns:p14="http://schemas.microsoft.com/office/powerpoint/2010/main" val="31365260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80000"/>
                <a:shade val="100000"/>
                <a:satMod val="300000"/>
              </a:schemeClr>
            </a:gs>
            <a:gs pos="100000">
              <a:schemeClr val="bg1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15573D-0E45-4691-B525-471152EC1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448559-19A4-4252-8C27-54C1DA906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19C35E-4E30-4F1D-9FC2-F2FA6191E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819" y="466344"/>
            <a:ext cx="3959352" cy="592531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D93D78-6B8A-4188-985A-4C3CA0E7E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40" y="875324"/>
            <a:ext cx="3536510" cy="5093520"/>
          </a:xfrm>
        </p:spPr>
        <p:txBody>
          <a:bodyPr>
            <a:normAutofit/>
          </a:bodyPr>
          <a:lstStyle/>
          <a:p>
            <a:pPr algn="ctr"/>
            <a:r>
              <a:rPr lang="en-US" sz="4400" b="1" i="0">
                <a:solidFill>
                  <a:schemeClr val="tx1"/>
                </a:solidFill>
              </a:rPr>
              <a:t>Kapłaństwo, praca naukowa i twórcza</a:t>
            </a:r>
            <a:endParaRPr lang="en-US" sz="4400">
              <a:solidFill>
                <a:schemeClr val="tx1"/>
              </a:solidFill>
            </a:endParaRPr>
          </a:p>
          <a:p>
            <a:pPr algn="ctr"/>
            <a:endParaRPr lang="en-US" sz="440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8FCDE-3A48-4EFE-8358-56ABA1B96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8124" y="559477"/>
            <a:ext cx="5647076" cy="547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ea typeface="+mn-lt"/>
                <a:cs typeface="+mn-lt"/>
              </a:rPr>
              <a:t>13 </a:t>
            </a:r>
            <a:r>
              <a:rPr lang="en-US" sz="1600" dirty="0" err="1">
                <a:ea typeface="+mn-lt"/>
                <a:cs typeface="+mn-lt"/>
              </a:rPr>
              <a:t>października</a:t>
            </a:r>
            <a:r>
              <a:rPr lang="en-US" sz="1600" dirty="0">
                <a:ea typeface="+mn-lt"/>
                <a:cs typeface="+mn-lt"/>
              </a:rPr>
              <a:t> 1946 </a:t>
            </a:r>
            <a:r>
              <a:rPr lang="en-US" sz="1600" dirty="0">
                <a:ea typeface="+mn-lt"/>
                <a:cs typeface="+mn-lt"/>
                <a:hlinkClick r:id="rId2"/>
              </a:rPr>
              <a:t>alumn</a:t>
            </a:r>
            <a:r>
              <a:rPr lang="en-US" sz="1600" dirty="0">
                <a:ea typeface="+mn-lt"/>
                <a:cs typeface="+mn-lt"/>
              </a:rPr>
              <a:t> </a:t>
            </a:r>
            <a:r>
              <a:rPr lang="en-US" sz="1600" dirty="0" err="1">
                <a:ea typeface="+mn-lt"/>
                <a:cs typeface="+mn-lt"/>
              </a:rPr>
              <a:t>Metropolitalnego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Seminarium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Duchownego</a:t>
            </a:r>
            <a:r>
              <a:rPr lang="en-US" sz="1600" dirty="0">
                <a:ea typeface="+mn-lt"/>
                <a:cs typeface="+mn-lt"/>
              </a:rPr>
              <a:t> w Krakowie, Karol </a:t>
            </a:r>
            <a:r>
              <a:rPr lang="en-US" sz="1600" dirty="0" err="1">
                <a:ea typeface="+mn-lt"/>
                <a:cs typeface="+mn-lt"/>
              </a:rPr>
              <a:t>Wojtyła</a:t>
            </a:r>
            <a:r>
              <a:rPr lang="en-US" sz="1600" dirty="0">
                <a:ea typeface="+mn-lt"/>
                <a:cs typeface="+mn-lt"/>
              </a:rPr>
              <a:t>, </a:t>
            </a:r>
            <a:r>
              <a:rPr lang="en-US" sz="1600" dirty="0" err="1">
                <a:ea typeface="+mn-lt"/>
                <a:cs typeface="+mn-lt"/>
              </a:rPr>
              <a:t>został</a:t>
            </a:r>
            <a:r>
              <a:rPr lang="en-US" sz="1600" dirty="0">
                <a:ea typeface="+mn-lt"/>
                <a:cs typeface="+mn-lt"/>
              </a:rPr>
              <a:t> </a:t>
            </a:r>
            <a:r>
              <a:rPr lang="en-US" sz="1600" dirty="0">
                <a:ea typeface="+mn-lt"/>
                <a:cs typeface="+mn-lt"/>
                <a:hlinkClick r:id="rId3"/>
              </a:rPr>
              <a:t>subdiakonem</a:t>
            </a:r>
            <a:r>
              <a:rPr lang="en-US" sz="1600" dirty="0">
                <a:ea typeface="+mn-lt"/>
                <a:cs typeface="+mn-lt"/>
              </a:rPr>
              <a:t>, a </a:t>
            </a:r>
            <a:r>
              <a:rPr lang="en-US" sz="1600" dirty="0" err="1">
                <a:ea typeface="+mn-lt"/>
                <a:cs typeface="+mn-lt"/>
              </a:rPr>
              <a:t>tydzień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później</a:t>
            </a:r>
            <a:r>
              <a:rPr lang="en-US" sz="1600" dirty="0">
                <a:ea typeface="+mn-lt"/>
                <a:cs typeface="+mn-lt"/>
              </a:rPr>
              <a:t> </a:t>
            </a:r>
            <a:r>
              <a:rPr lang="en-US" sz="1600" dirty="0">
                <a:ea typeface="+mn-lt"/>
                <a:cs typeface="+mn-lt"/>
                <a:hlinkClick r:id="rId4"/>
              </a:rPr>
              <a:t>diakonem</a:t>
            </a:r>
            <a:r>
              <a:rPr lang="en-US" sz="1600" dirty="0">
                <a:ea typeface="+mn-lt"/>
                <a:cs typeface="+mn-lt"/>
              </a:rPr>
              <a:t>. 1 </a:t>
            </a:r>
            <a:r>
              <a:rPr lang="en-US" sz="1600" dirty="0" err="1">
                <a:ea typeface="+mn-lt"/>
                <a:cs typeface="+mn-lt"/>
              </a:rPr>
              <a:t>listopada</a:t>
            </a:r>
            <a:r>
              <a:rPr lang="en-US" sz="1600" dirty="0">
                <a:ea typeface="+mn-lt"/>
                <a:cs typeface="+mn-lt"/>
              </a:rPr>
              <a:t> 1946 w </a:t>
            </a:r>
            <a:r>
              <a:rPr lang="en-US" sz="1600" dirty="0">
                <a:ea typeface="+mn-lt"/>
                <a:cs typeface="+mn-lt"/>
                <a:hlinkClick r:id="rId5"/>
              </a:rPr>
              <a:t>Kaplicy w Pałacu Arcybiskupów Krakowskich</a:t>
            </a:r>
            <a:r>
              <a:rPr lang="en-US" sz="1600" dirty="0">
                <a:ea typeface="+mn-lt"/>
                <a:cs typeface="+mn-lt"/>
              </a:rPr>
              <a:t> </a:t>
            </a:r>
            <a:r>
              <a:rPr lang="en-US" sz="1600" dirty="0" err="1">
                <a:ea typeface="+mn-lt"/>
                <a:cs typeface="+mn-lt"/>
              </a:rPr>
              <a:t>kardynał</a:t>
            </a:r>
            <a:r>
              <a:rPr lang="en-US" sz="1600" dirty="0">
                <a:ea typeface="+mn-lt"/>
                <a:cs typeface="+mn-lt"/>
              </a:rPr>
              <a:t> </a:t>
            </a:r>
            <a:r>
              <a:rPr lang="en-US" sz="1600" dirty="0">
                <a:ea typeface="+mn-lt"/>
                <a:cs typeface="+mn-lt"/>
                <a:hlinkClick r:id="rId6"/>
              </a:rPr>
              <a:t>Adam Stefan Sapieha</a:t>
            </a:r>
            <a:r>
              <a:rPr lang="en-US" sz="1600" dirty="0">
                <a:ea typeface="+mn-lt"/>
                <a:cs typeface="+mn-lt"/>
              </a:rPr>
              <a:t> </a:t>
            </a:r>
            <a:r>
              <a:rPr lang="en-US" sz="1600" dirty="0" err="1">
                <a:ea typeface="+mn-lt"/>
                <a:cs typeface="+mn-lt"/>
              </a:rPr>
              <a:t>wyświęcił</a:t>
            </a:r>
            <a:r>
              <a:rPr lang="en-US" sz="1600" dirty="0">
                <a:ea typeface="+mn-lt"/>
                <a:cs typeface="+mn-lt"/>
              </a:rPr>
              <a:t> Karola </a:t>
            </a:r>
            <a:r>
              <a:rPr lang="en-US" sz="1600" dirty="0" err="1">
                <a:ea typeface="+mn-lt"/>
                <a:cs typeface="+mn-lt"/>
              </a:rPr>
              <a:t>Wojtyłę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na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księdza</a:t>
            </a:r>
            <a:r>
              <a:rPr lang="en-US" sz="1600" baseline="30000" dirty="0">
                <a:ea typeface="+mn-lt"/>
                <a:cs typeface="+mn-lt"/>
                <a:hlinkClick r:id="rId7"/>
              </a:rPr>
              <a:t>[18]</a:t>
            </a:r>
            <a:r>
              <a:rPr lang="en-US" sz="1600" dirty="0">
                <a:ea typeface="+mn-lt"/>
                <a:cs typeface="+mn-lt"/>
              </a:rPr>
              <a:t>. 2 </a:t>
            </a:r>
            <a:r>
              <a:rPr lang="en-US" sz="1600" dirty="0" err="1">
                <a:ea typeface="+mn-lt"/>
                <a:cs typeface="+mn-lt"/>
              </a:rPr>
              <a:t>listopada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jako</a:t>
            </a:r>
            <a:r>
              <a:rPr lang="en-US" sz="1600" dirty="0">
                <a:ea typeface="+mn-lt"/>
                <a:cs typeface="+mn-lt"/>
              </a:rPr>
              <a:t> </a:t>
            </a:r>
            <a:r>
              <a:rPr lang="en-US" sz="1600" dirty="0">
                <a:ea typeface="+mn-lt"/>
                <a:cs typeface="+mn-lt"/>
                <a:hlinkClick r:id="rId8"/>
              </a:rPr>
              <a:t>neoprezbiter</a:t>
            </a:r>
            <a:r>
              <a:rPr lang="en-US" sz="1600" dirty="0">
                <a:ea typeface="+mn-lt"/>
                <a:cs typeface="+mn-lt"/>
              </a:rPr>
              <a:t> </a:t>
            </a:r>
            <a:r>
              <a:rPr lang="en-US" sz="1600" dirty="0" err="1">
                <a:ea typeface="+mn-lt"/>
                <a:cs typeface="+mn-lt"/>
              </a:rPr>
              <a:t>odprawił</a:t>
            </a:r>
            <a:r>
              <a:rPr lang="en-US" sz="1600" dirty="0">
                <a:ea typeface="+mn-lt"/>
                <a:cs typeface="+mn-lt"/>
              </a:rPr>
              <a:t> </a:t>
            </a:r>
            <a:r>
              <a:rPr lang="en-US" sz="1600" dirty="0">
                <a:ea typeface="+mn-lt"/>
                <a:cs typeface="+mn-lt"/>
                <a:hlinkClick r:id="rId9"/>
              </a:rPr>
              <a:t>mszę prymicyjną</a:t>
            </a:r>
            <a:r>
              <a:rPr lang="en-US" sz="1600" dirty="0">
                <a:ea typeface="+mn-lt"/>
                <a:cs typeface="+mn-lt"/>
              </a:rPr>
              <a:t> w </a:t>
            </a:r>
            <a:r>
              <a:rPr lang="en-US" sz="1600" dirty="0">
                <a:ea typeface="+mn-lt"/>
                <a:cs typeface="+mn-lt"/>
                <a:hlinkClick r:id="rId10"/>
              </a:rPr>
              <a:t>krypcie św. Leonarda</a:t>
            </a:r>
            <a:r>
              <a:rPr lang="en-US" sz="1600" dirty="0">
                <a:ea typeface="+mn-lt"/>
                <a:cs typeface="+mn-lt"/>
              </a:rPr>
              <a:t> w </a:t>
            </a:r>
            <a:r>
              <a:rPr lang="en-US" sz="1600" dirty="0">
                <a:ea typeface="+mn-lt"/>
                <a:cs typeface="+mn-lt"/>
                <a:hlinkClick r:id="rId11"/>
              </a:rPr>
              <a:t>katedrze na Wawelu</a:t>
            </a:r>
            <a:r>
              <a:rPr lang="en-US" sz="1600" dirty="0">
                <a:ea typeface="+mn-lt"/>
                <a:cs typeface="+mn-lt"/>
              </a:rPr>
              <a:t>. 15 </a:t>
            </a:r>
            <a:r>
              <a:rPr lang="en-US" sz="1600" dirty="0" err="1">
                <a:ea typeface="+mn-lt"/>
                <a:cs typeface="+mn-lt"/>
              </a:rPr>
              <a:t>listopada</a:t>
            </a:r>
            <a:r>
              <a:rPr lang="en-US" sz="1600" dirty="0">
                <a:ea typeface="+mn-lt"/>
                <a:cs typeface="+mn-lt"/>
              </a:rPr>
              <a:t> Karol </a:t>
            </a:r>
            <a:r>
              <a:rPr lang="en-US" sz="1600" dirty="0" err="1">
                <a:ea typeface="+mn-lt"/>
                <a:cs typeface="+mn-lt"/>
              </a:rPr>
              <a:t>Wojtyła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wraz</a:t>
            </a:r>
            <a:r>
              <a:rPr lang="en-US" sz="1600" dirty="0">
                <a:ea typeface="+mn-lt"/>
                <a:cs typeface="+mn-lt"/>
              </a:rPr>
              <a:t> z </a:t>
            </a:r>
            <a:r>
              <a:rPr lang="en-US" sz="1600" dirty="0" err="1">
                <a:ea typeface="+mn-lt"/>
                <a:cs typeface="+mn-lt"/>
              </a:rPr>
              <a:t>klerykiem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Stanisławem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Starowieyskim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poprzez</a:t>
            </a:r>
            <a:r>
              <a:rPr lang="en-US" sz="1600" dirty="0">
                <a:ea typeface="+mn-lt"/>
                <a:cs typeface="+mn-lt"/>
              </a:rPr>
              <a:t> </a:t>
            </a:r>
            <a:r>
              <a:rPr lang="en-US" sz="1600" dirty="0">
                <a:ea typeface="+mn-lt"/>
                <a:cs typeface="+mn-lt"/>
                <a:hlinkClick r:id="rId12"/>
              </a:rPr>
              <a:t>Paryż</a:t>
            </a:r>
            <a:r>
              <a:rPr lang="en-US" sz="1600" dirty="0">
                <a:ea typeface="+mn-lt"/>
                <a:cs typeface="+mn-lt"/>
              </a:rPr>
              <a:t> </a:t>
            </a:r>
            <a:r>
              <a:rPr lang="en-US" sz="1600" dirty="0" err="1">
                <a:ea typeface="+mn-lt"/>
                <a:cs typeface="+mn-lt"/>
              </a:rPr>
              <a:t>wyjechał</a:t>
            </a:r>
            <a:r>
              <a:rPr lang="en-US" sz="1600" dirty="0">
                <a:ea typeface="+mn-lt"/>
                <a:cs typeface="+mn-lt"/>
              </a:rPr>
              <a:t> do </a:t>
            </a:r>
            <a:r>
              <a:rPr lang="en-US" sz="1600" dirty="0">
                <a:ea typeface="+mn-lt"/>
                <a:cs typeface="+mn-lt"/>
                <a:hlinkClick r:id="rId13"/>
              </a:rPr>
              <a:t>Rzymu</a:t>
            </a:r>
            <a:r>
              <a:rPr lang="en-US" sz="1600" dirty="0">
                <a:ea typeface="+mn-lt"/>
                <a:cs typeface="+mn-lt"/>
              </a:rPr>
              <a:t>, aby </a:t>
            </a:r>
            <a:r>
              <a:rPr lang="en-US" sz="1600" dirty="0" err="1">
                <a:ea typeface="+mn-lt"/>
                <a:cs typeface="+mn-lt"/>
              </a:rPr>
              <a:t>kontynuować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studia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na</a:t>
            </a:r>
            <a:r>
              <a:rPr lang="en-US" sz="1600" dirty="0">
                <a:ea typeface="+mn-lt"/>
                <a:cs typeface="+mn-lt"/>
              </a:rPr>
              <a:t> </a:t>
            </a:r>
            <a:r>
              <a:rPr lang="en-US" sz="1600" dirty="0">
                <a:ea typeface="+mn-lt"/>
                <a:cs typeface="+mn-lt"/>
                <a:hlinkClick r:id="rId14"/>
              </a:rPr>
              <a:t>Papieskim Międzynarodowym Athenaeum </a:t>
            </a:r>
            <a:r>
              <a:rPr lang="en-US" sz="1600" i="1" dirty="0">
                <a:ea typeface="+mn-lt"/>
                <a:cs typeface="+mn-lt"/>
                <a:hlinkClick r:id="rId14"/>
              </a:rPr>
              <a:t>Angelicum</a:t>
            </a:r>
            <a:r>
              <a:rPr lang="en-US" sz="1600" dirty="0">
                <a:ea typeface="+mn-lt"/>
                <a:cs typeface="+mn-lt"/>
              </a:rPr>
              <a:t> (</a:t>
            </a:r>
            <a:r>
              <a:rPr lang="en-US" sz="1600" dirty="0" err="1">
                <a:ea typeface="+mn-lt"/>
                <a:cs typeface="+mn-lt"/>
              </a:rPr>
              <a:t>obecnie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Papieski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Uniwersytet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Świętego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Tomasza</a:t>
            </a:r>
            <a:r>
              <a:rPr lang="en-US" sz="1600" dirty="0">
                <a:ea typeface="+mn-lt"/>
                <a:cs typeface="+mn-lt"/>
              </a:rPr>
              <a:t> z </a:t>
            </a:r>
            <a:r>
              <a:rPr lang="en-US" sz="1600" dirty="0" err="1">
                <a:ea typeface="+mn-lt"/>
                <a:cs typeface="+mn-lt"/>
              </a:rPr>
              <a:t>Akwinu</a:t>
            </a:r>
            <a:r>
              <a:rPr lang="en-US" sz="1600" dirty="0">
                <a:ea typeface="+mn-lt"/>
                <a:cs typeface="+mn-lt"/>
              </a:rPr>
              <a:t> (</a:t>
            </a:r>
            <a:r>
              <a:rPr lang="en-US" sz="1600" i="1" dirty="0">
                <a:ea typeface="+mn-lt"/>
                <a:cs typeface="+mn-lt"/>
              </a:rPr>
              <a:t>Angelicum</a:t>
            </a:r>
            <a:r>
              <a:rPr lang="en-US" sz="1600" dirty="0">
                <a:ea typeface="+mn-lt"/>
                <a:cs typeface="+mn-lt"/>
              </a:rPr>
              <a:t>)) w </a:t>
            </a:r>
            <a:r>
              <a:rPr lang="en-US" sz="1600" dirty="0" err="1">
                <a:ea typeface="+mn-lt"/>
                <a:cs typeface="+mn-lt"/>
              </a:rPr>
              <a:t>Rzymie</a:t>
            </a:r>
            <a:r>
              <a:rPr lang="en-US" sz="1600" baseline="30000" dirty="0">
                <a:ea typeface="+mn-lt"/>
                <a:cs typeface="+mn-lt"/>
                <a:hlinkClick r:id="rId15"/>
              </a:rPr>
              <a:t>[2]</a:t>
            </a:r>
            <a:r>
              <a:rPr lang="en-US" sz="1600" dirty="0">
                <a:ea typeface="+mn-lt"/>
                <a:cs typeface="+mn-lt"/>
              </a:rPr>
              <a:t>. </a:t>
            </a:r>
            <a:r>
              <a:rPr lang="en-US" sz="1600" dirty="0" err="1">
                <a:ea typeface="+mn-lt"/>
                <a:cs typeface="+mn-lt"/>
              </a:rPr>
              <a:t>Przez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okres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studiów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zamieszkiwał</a:t>
            </a:r>
            <a:r>
              <a:rPr lang="en-US" sz="1600" dirty="0">
                <a:ea typeface="+mn-lt"/>
                <a:cs typeface="+mn-lt"/>
              </a:rPr>
              <a:t> w </a:t>
            </a:r>
            <a:r>
              <a:rPr lang="en-US" sz="1600" dirty="0" err="1">
                <a:ea typeface="+mn-lt"/>
                <a:cs typeface="+mn-lt"/>
              </a:rPr>
              <a:t>Kolegium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Belgijskim</a:t>
            </a:r>
            <a:r>
              <a:rPr lang="en-US" sz="1600" dirty="0">
                <a:ea typeface="+mn-lt"/>
                <a:cs typeface="+mn-lt"/>
              </a:rPr>
              <a:t>, </a:t>
            </a:r>
            <a:r>
              <a:rPr lang="en-US" sz="1600" dirty="0" err="1">
                <a:ea typeface="+mn-lt"/>
                <a:cs typeface="+mn-lt"/>
              </a:rPr>
              <a:t>gdzie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poznał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wielu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duchownych</a:t>
            </a:r>
            <a:r>
              <a:rPr lang="en-US" sz="1600" dirty="0">
                <a:ea typeface="+mn-lt"/>
                <a:cs typeface="+mn-lt"/>
              </a:rPr>
              <a:t> z </a:t>
            </a:r>
            <a:r>
              <a:rPr lang="en-US" sz="1600" dirty="0">
                <a:ea typeface="+mn-lt"/>
                <a:cs typeface="+mn-lt"/>
                <a:hlinkClick r:id="rId16"/>
              </a:rPr>
              <a:t>krajów frankofońskich</a:t>
            </a:r>
            <a:r>
              <a:rPr lang="en-US" sz="1600" dirty="0">
                <a:ea typeface="+mn-lt"/>
                <a:cs typeface="+mn-lt"/>
              </a:rPr>
              <a:t> </a:t>
            </a:r>
            <a:r>
              <a:rPr lang="en-US" sz="1600" dirty="0" err="1">
                <a:ea typeface="+mn-lt"/>
                <a:cs typeface="+mn-lt"/>
              </a:rPr>
              <a:t>oraz</a:t>
            </a:r>
            <a:r>
              <a:rPr lang="en-US" sz="1600" dirty="0">
                <a:ea typeface="+mn-lt"/>
                <a:cs typeface="+mn-lt"/>
              </a:rPr>
              <a:t> z </a:t>
            </a:r>
            <a:r>
              <a:rPr lang="en-US" sz="1600" dirty="0">
                <a:ea typeface="+mn-lt"/>
                <a:cs typeface="+mn-lt"/>
                <a:hlinkClick r:id="rId17"/>
              </a:rPr>
              <a:t>USA</a:t>
            </a:r>
            <a:r>
              <a:rPr lang="en-US" sz="1600" dirty="0">
                <a:ea typeface="+mn-lt"/>
                <a:cs typeface="+mn-lt"/>
              </a:rPr>
              <a:t>. W 1948 </a:t>
            </a:r>
            <a:r>
              <a:rPr lang="en-US" sz="1600" dirty="0" err="1">
                <a:ea typeface="+mn-lt"/>
                <a:cs typeface="+mn-lt"/>
              </a:rPr>
              <a:t>ukończył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studia</a:t>
            </a:r>
            <a:r>
              <a:rPr lang="en-US" sz="1600" dirty="0">
                <a:ea typeface="+mn-lt"/>
                <a:cs typeface="+mn-lt"/>
              </a:rPr>
              <a:t> z </a:t>
            </a:r>
            <a:r>
              <a:rPr lang="en-US" sz="1600" dirty="0" err="1">
                <a:ea typeface="+mn-lt"/>
                <a:cs typeface="+mn-lt"/>
              </a:rPr>
              <a:t>dyplomem</a:t>
            </a:r>
            <a:r>
              <a:rPr lang="en-US" sz="1600" dirty="0">
                <a:ea typeface="+mn-lt"/>
                <a:cs typeface="+mn-lt"/>
              </a:rPr>
              <a:t> </a:t>
            </a:r>
            <a:r>
              <a:rPr lang="en-US" sz="1600" i="1" dirty="0">
                <a:ea typeface="+mn-lt"/>
                <a:cs typeface="+mn-lt"/>
                <a:hlinkClick r:id="rId18"/>
              </a:rPr>
              <a:t>summa cum laude</a:t>
            </a:r>
            <a:r>
              <a:rPr lang="en-US" sz="1600" dirty="0">
                <a:ea typeface="+mn-lt"/>
                <a:cs typeface="+mn-lt"/>
              </a:rPr>
              <a:t> </a:t>
            </a:r>
            <a:r>
              <a:rPr lang="en-US" sz="1600" dirty="0" err="1">
                <a:ea typeface="+mn-lt"/>
                <a:cs typeface="+mn-lt"/>
              </a:rPr>
              <a:t>i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otrzymał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stopień</a:t>
            </a:r>
            <a:r>
              <a:rPr lang="en-US" sz="1600" dirty="0">
                <a:ea typeface="+mn-lt"/>
                <a:cs typeface="+mn-lt"/>
              </a:rPr>
              <a:t> </a:t>
            </a:r>
            <a:r>
              <a:rPr lang="en-US" sz="1600" dirty="0">
                <a:ea typeface="+mn-lt"/>
                <a:cs typeface="+mn-lt"/>
                <a:hlinkClick r:id="rId19"/>
              </a:rPr>
              <a:t>doktora</a:t>
            </a:r>
            <a:r>
              <a:rPr lang="en-US" sz="1600" dirty="0">
                <a:ea typeface="+mn-lt"/>
                <a:cs typeface="+mn-lt"/>
              </a:rPr>
              <a:t> za </a:t>
            </a:r>
            <a:r>
              <a:rPr lang="en-US" sz="1600" dirty="0" err="1">
                <a:ea typeface="+mn-lt"/>
                <a:cs typeface="+mn-lt"/>
              </a:rPr>
              <a:t>dysertację</a:t>
            </a:r>
            <a:r>
              <a:rPr lang="en-US" sz="1600" dirty="0">
                <a:ea typeface="+mn-lt"/>
                <a:cs typeface="+mn-lt"/>
              </a:rPr>
              <a:t> pt. </a:t>
            </a:r>
            <a:r>
              <a:rPr lang="en-US" sz="1600" i="1" dirty="0">
                <a:ea typeface="+mn-lt"/>
                <a:cs typeface="+mn-lt"/>
              </a:rPr>
              <a:t>Problem </a:t>
            </a:r>
            <a:r>
              <a:rPr lang="en-US" sz="1600" i="1" dirty="0" err="1">
                <a:ea typeface="+mn-lt"/>
                <a:cs typeface="+mn-lt"/>
              </a:rPr>
              <a:t>wiary</a:t>
            </a:r>
            <a:r>
              <a:rPr lang="en-US" sz="1600" i="1" dirty="0">
                <a:ea typeface="+mn-lt"/>
                <a:cs typeface="+mn-lt"/>
              </a:rPr>
              <a:t> u </a:t>
            </a:r>
            <a:r>
              <a:rPr lang="en-US" sz="1600" i="1" dirty="0" err="1">
                <a:ea typeface="+mn-lt"/>
                <a:cs typeface="+mn-lt"/>
              </a:rPr>
              <a:t>św</a:t>
            </a:r>
            <a:r>
              <a:rPr lang="en-US" sz="1600" i="1" dirty="0">
                <a:ea typeface="+mn-lt"/>
                <a:cs typeface="+mn-lt"/>
              </a:rPr>
              <a:t>. Jana od </a:t>
            </a:r>
            <a:r>
              <a:rPr lang="en-US" sz="1600" i="1" dirty="0" err="1">
                <a:ea typeface="+mn-lt"/>
                <a:cs typeface="+mn-lt"/>
              </a:rPr>
              <a:t>Krzyża</a:t>
            </a:r>
            <a:r>
              <a:rPr lang="en-US" sz="1600" baseline="30000" dirty="0">
                <a:ea typeface="+mn-lt"/>
                <a:cs typeface="+mn-lt"/>
                <a:hlinkClick r:id="rId15"/>
              </a:rPr>
              <a:t>[2]</a:t>
            </a:r>
            <a:r>
              <a:rPr lang="en-US" sz="1600" dirty="0">
                <a:ea typeface="+mn-lt"/>
                <a:cs typeface="+mn-lt"/>
              </a:rPr>
              <a:t>. </a:t>
            </a:r>
            <a:r>
              <a:rPr lang="en-US" sz="1600" dirty="0" err="1">
                <a:ea typeface="+mn-lt"/>
                <a:cs typeface="+mn-lt"/>
              </a:rPr>
              <a:t>Dla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potrzeb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doktoratu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nauczył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się</a:t>
            </a:r>
            <a:r>
              <a:rPr lang="en-US" sz="1600" dirty="0">
                <a:ea typeface="+mn-lt"/>
                <a:cs typeface="+mn-lt"/>
              </a:rPr>
              <a:t> </a:t>
            </a:r>
            <a:r>
              <a:rPr lang="en-US" sz="1600" dirty="0">
                <a:ea typeface="+mn-lt"/>
                <a:cs typeface="+mn-lt"/>
                <a:hlinkClick r:id="rId20"/>
              </a:rPr>
              <a:t>języka hiszpańskiego</a:t>
            </a:r>
            <a:r>
              <a:rPr lang="en-US" sz="1600" dirty="0">
                <a:ea typeface="+mn-lt"/>
                <a:cs typeface="+mn-lt"/>
              </a:rPr>
              <a:t>, by </a:t>
            </a:r>
            <a:r>
              <a:rPr lang="en-US" sz="1600" dirty="0" err="1">
                <a:ea typeface="+mn-lt"/>
                <a:cs typeface="+mn-lt"/>
              </a:rPr>
              <a:t>czytać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teksty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tego</a:t>
            </a:r>
            <a:r>
              <a:rPr lang="en-US" sz="1600" dirty="0">
                <a:ea typeface="+mn-lt"/>
                <a:cs typeface="+mn-lt"/>
              </a:rPr>
              <a:t> </a:t>
            </a:r>
            <a:r>
              <a:rPr lang="en-US" sz="1600" dirty="0">
                <a:ea typeface="+mn-lt"/>
                <a:cs typeface="+mn-lt"/>
                <a:hlinkClick r:id="rId21"/>
              </a:rPr>
              <a:t>karmelitańskiego</a:t>
            </a:r>
            <a:r>
              <a:rPr lang="en-US" sz="1600" dirty="0">
                <a:ea typeface="+mn-lt"/>
                <a:cs typeface="+mn-lt"/>
              </a:rPr>
              <a:t> </a:t>
            </a:r>
            <a:r>
              <a:rPr lang="en-US" sz="1600" dirty="0" err="1">
                <a:ea typeface="+mn-lt"/>
                <a:cs typeface="+mn-lt"/>
              </a:rPr>
              <a:t>klasyka</a:t>
            </a:r>
            <a:r>
              <a:rPr lang="en-US" sz="1600" dirty="0">
                <a:ea typeface="+mn-lt"/>
                <a:cs typeface="+mn-lt"/>
              </a:rPr>
              <a:t> </a:t>
            </a:r>
            <a:r>
              <a:rPr lang="en-US" sz="1600" dirty="0">
                <a:ea typeface="+mn-lt"/>
                <a:cs typeface="+mn-lt"/>
                <a:hlinkClick r:id="rId22"/>
              </a:rPr>
              <a:t>mistyki chrześcijańskiej</a:t>
            </a:r>
            <a:r>
              <a:rPr lang="en-US" sz="1600" dirty="0">
                <a:ea typeface="+mn-lt"/>
                <a:cs typeface="+mn-lt"/>
              </a:rPr>
              <a:t> z </a:t>
            </a:r>
            <a:r>
              <a:rPr lang="en-US" sz="1600" dirty="0" err="1">
                <a:ea typeface="+mn-lt"/>
                <a:cs typeface="+mn-lt"/>
              </a:rPr>
              <a:t>okresu</a:t>
            </a:r>
            <a:r>
              <a:rPr lang="en-US" sz="1600" dirty="0">
                <a:ea typeface="+mn-lt"/>
                <a:cs typeface="+mn-lt"/>
              </a:rPr>
              <a:t> </a:t>
            </a:r>
            <a:r>
              <a:rPr lang="en-US" sz="1600" dirty="0">
                <a:ea typeface="+mn-lt"/>
                <a:cs typeface="+mn-lt"/>
                <a:hlinkClick r:id="rId23"/>
              </a:rPr>
              <a:t>renesansu</a:t>
            </a:r>
            <a:r>
              <a:rPr lang="en-US" sz="1600" dirty="0">
                <a:ea typeface="+mn-lt"/>
                <a:cs typeface="+mn-lt"/>
              </a:rPr>
              <a:t> w </a:t>
            </a:r>
            <a:r>
              <a:rPr lang="en-US" sz="1600" dirty="0" err="1">
                <a:ea typeface="+mn-lt"/>
                <a:cs typeface="+mn-lt"/>
              </a:rPr>
              <a:t>oryginale</a:t>
            </a:r>
            <a:r>
              <a:rPr lang="en-US" sz="1600" dirty="0">
                <a:ea typeface="+mn-lt"/>
                <a:cs typeface="+mn-lt"/>
              </a:rPr>
              <a:t>. </a:t>
            </a:r>
            <a:r>
              <a:rPr lang="en-US" sz="1600" dirty="0" err="1">
                <a:ea typeface="+mn-lt"/>
                <a:cs typeface="+mn-lt"/>
              </a:rPr>
              <a:t>Promotorem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pracy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doktorskiej</a:t>
            </a:r>
            <a:r>
              <a:rPr lang="en-US" sz="1600" dirty="0">
                <a:ea typeface="+mn-lt"/>
                <a:cs typeface="+mn-lt"/>
              </a:rPr>
              <a:t> Karola </a:t>
            </a:r>
            <a:r>
              <a:rPr lang="en-US" sz="1600" dirty="0" err="1">
                <a:ea typeface="+mn-lt"/>
                <a:cs typeface="+mn-lt"/>
              </a:rPr>
              <a:t>Wojtyły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był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ks</a:t>
            </a:r>
            <a:r>
              <a:rPr lang="en-US" sz="1600" dirty="0">
                <a:ea typeface="+mn-lt"/>
                <a:cs typeface="+mn-lt"/>
              </a:rPr>
              <a:t>. prof. </a:t>
            </a:r>
            <a:r>
              <a:rPr lang="en-US" sz="1600" dirty="0">
                <a:ea typeface="+mn-lt"/>
                <a:cs typeface="+mn-lt"/>
                <a:hlinkClick r:id="rId24"/>
              </a:rPr>
              <a:t>Władysław Wicher</a:t>
            </a:r>
            <a:r>
              <a:rPr lang="en-US" sz="1600" baseline="30000" dirty="0">
                <a:ea typeface="+mn-lt"/>
                <a:cs typeface="+mn-lt"/>
                <a:hlinkClick r:id="rId25"/>
              </a:rPr>
              <a:t>[19]</a:t>
            </a:r>
            <a:r>
              <a:rPr lang="en-US" sz="1600" dirty="0">
                <a:ea typeface="+mn-lt"/>
                <a:cs typeface="+mn-lt"/>
              </a:rPr>
              <a:t>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0385697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8">
            <a:extLst>
              <a:ext uri="{FF2B5EF4-FFF2-40B4-BE49-F238E27FC236}">
                <a16:creationId xmlns:a16="http://schemas.microsoft.com/office/drawing/2014/main" id="{E192707B-B929-41A7-9B41-E959A1C689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4">
            <a:extLst>
              <a:ext uri="{FF2B5EF4-FFF2-40B4-BE49-F238E27FC236}">
                <a16:creationId xmlns:a16="http://schemas.microsoft.com/office/drawing/2014/main" id="{EC1613E6-BB37-403C-B63F-B25B658A9C1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t="19874" r="-2" b="5174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3AFDCCE-5D20-4A8A-90CB-31208CEA4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r>
              <a:rPr lang="en-US" b="1" i="0"/>
              <a:t>Biskup, kardynał</a:t>
            </a:r>
            <a:endParaRPr lang="en-US"/>
          </a:p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1A9EA2-C192-4847-B243-A94A6DB277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3849624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00000"/>
              </a:lnSpc>
            </a:pPr>
            <a:r>
              <a:rPr lang="en-US">
                <a:ea typeface="+mn-lt"/>
                <a:cs typeface="+mn-lt"/>
              </a:rPr>
              <a:t>4 lipca 1958 Karol Wojtyła został </a:t>
            </a:r>
            <a:r>
              <a:rPr lang="en-US" dirty="0">
                <a:ea typeface="+mn-lt"/>
                <a:cs typeface="+mn-lt"/>
                <a:hlinkClick r:id="rId3"/>
              </a:rPr>
              <a:t>prekonizowany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>
                <a:ea typeface="+mn-lt"/>
                <a:cs typeface="+mn-lt"/>
                <a:hlinkClick r:id="rId4"/>
              </a:rPr>
              <a:t>biskupem tytularnym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>
                <a:ea typeface="+mn-lt"/>
                <a:cs typeface="+mn-lt"/>
                <a:hlinkClick r:id="rId5"/>
              </a:rPr>
              <a:t>Ombrii</a:t>
            </a:r>
            <a:r>
              <a:rPr lang="en-US">
                <a:ea typeface="+mn-lt"/>
                <a:cs typeface="+mn-lt"/>
              </a:rPr>
              <a:t>, a także </a:t>
            </a:r>
            <a:r>
              <a:rPr lang="en-US" dirty="0">
                <a:ea typeface="+mn-lt"/>
                <a:cs typeface="+mn-lt"/>
                <a:hlinkClick r:id="rId6"/>
              </a:rPr>
              <a:t>biskupem pomocniczym</a:t>
            </a:r>
            <a:r>
              <a:rPr lang="en-US">
                <a:ea typeface="+mn-lt"/>
                <a:cs typeface="+mn-lt"/>
              </a:rPr>
              <a:t> Krakowa</a:t>
            </a:r>
            <a:r>
              <a:rPr lang="en-US" baseline="30000" dirty="0">
                <a:ea typeface="+mn-lt"/>
                <a:cs typeface="+mn-lt"/>
                <a:hlinkClick r:id="rId7"/>
              </a:rPr>
              <a:t>[12]</a:t>
            </a:r>
            <a:r>
              <a:rPr lang="en-US">
                <a:ea typeface="+mn-lt"/>
                <a:cs typeface="+mn-lt"/>
              </a:rPr>
              <a:t>. </a:t>
            </a:r>
            <a:r>
              <a:rPr lang="en-US" dirty="0">
                <a:ea typeface="+mn-lt"/>
                <a:cs typeface="+mn-lt"/>
                <a:hlinkClick r:id="rId8"/>
              </a:rPr>
              <a:t>Konsekracji biskupiej</a:t>
            </a:r>
            <a:r>
              <a:rPr lang="en-US">
                <a:ea typeface="+mn-lt"/>
                <a:cs typeface="+mn-lt"/>
              </a:rPr>
              <a:t> Karola Wojtyły dokonał 28 września 1958 w </a:t>
            </a:r>
            <a:r>
              <a:rPr lang="en-US" dirty="0">
                <a:ea typeface="+mn-lt"/>
                <a:cs typeface="+mn-lt"/>
                <a:hlinkClick r:id="rId9"/>
              </a:rPr>
              <a:t>katedrze na Wawelu</a:t>
            </a:r>
            <a:r>
              <a:rPr lang="en-US">
                <a:ea typeface="+mn-lt"/>
                <a:cs typeface="+mn-lt"/>
              </a:rPr>
              <a:t>, </a:t>
            </a:r>
            <a:r>
              <a:rPr lang="en-US" dirty="0">
                <a:ea typeface="+mn-lt"/>
                <a:cs typeface="+mn-lt"/>
                <a:hlinkClick r:id="rId10"/>
              </a:rPr>
              <a:t>arcybiskup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>
                <a:ea typeface="+mn-lt"/>
                <a:cs typeface="+mn-lt"/>
                <a:hlinkClick r:id="rId11"/>
              </a:rPr>
              <a:t>Eugeniusz Baziak</a:t>
            </a:r>
            <a:r>
              <a:rPr lang="en-US" baseline="30000" dirty="0">
                <a:ea typeface="+mn-lt"/>
                <a:cs typeface="+mn-lt"/>
                <a:hlinkClick r:id="rId7"/>
              </a:rPr>
              <a:t>[12]</a:t>
            </a:r>
            <a:r>
              <a:rPr lang="en-US">
                <a:ea typeface="+mn-lt"/>
                <a:cs typeface="+mn-lt"/>
              </a:rPr>
              <a:t> – </a:t>
            </a:r>
            <a:r>
              <a:rPr lang="en-US" dirty="0">
                <a:ea typeface="+mn-lt"/>
                <a:cs typeface="+mn-lt"/>
                <a:hlinkClick r:id="rId12"/>
              </a:rPr>
              <a:t>metropolita krakowski</a:t>
            </a:r>
            <a:r>
              <a:rPr lang="en-US">
                <a:ea typeface="+mn-lt"/>
                <a:cs typeface="+mn-lt"/>
              </a:rPr>
              <a:t> i </a:t>
            </a:r>
            <a:r>
              <a:rPr lang="en-US" dirty="0">
                <a:ea typeface="+mn-lt"/>
                <a:cs typeface="+mn-lt"/>
                <a:hlinkClick r:id="rId13"/>
              </a:rPr>
              <a:t>lwowski</a:t>
            </a:r>
            <a:r>
              <a:rPr lang="en-US">
                <a:ea typeface="+mn-lt"/>
                <a:cs typeface="+mn-lt"/>
              </a:rPr>
              <a:t>. Współkonsekratorami byli biskupi </a:t>
            </a:r>
            <a:r>
              <a:rPr lang="en-US" dirty="0">
                <a:ea typeface="+mn-lt"/>
                <a:cs typeface="+mn-lt"/>
                <a:hlinkClick r:id="rId14"/>
              </a:rPr>
              <a:t>Franciszek Jop</a:t>
            </a:r>
            <a:r>
              <a:rPr lang="en-US">
                <a:ea typeface="+mn-lt"/>
                <a:cs typeface="+mn-lt"/>
              </a:rPr>
              <a:t> i </a:t>
            </a:r>
            <a:r>
              <a:rPr lang="en-US" dirty="0">
                <a:ea typeface="+mn-lt"/>
                <a:cs typeface="+mn-lt"/>
                <a:hlinkClick r:id="rId15"/>
              </a:rPr>
              <a:t>Bolesław Kominek</a:t>
            </a:r>
            <a:r>
              <a:rPr lang="en-US" baseline="30000" dirty="0">
                <a:ea typeface="+mn-lt"/>
                <a:cs typeface="+mn-lt"/>
                <a:hlinkClick r:id="rId7"/>
              </a:rPr>
              <a:t>[12]</a:t>
            </a:r>
            <a:r>
              <a:rPr lang="en-US">
                <a:ea typeface="+mn-lt"/>
                <a:cs typeface="+mn-lt"/>
              </a:rPr>
              <a:t>. W 1962 został krajowym duszpasterzem środowisk twórczych i inteligencji. Na okres biskupstwa Karola Wojtyły przypadły także obrady </a:t>
            </a:r>
            <a:r>
              <a:rPr lang="en-US" dirty="0">
                <a:ea typeface="+mn-lt"/>
                <a:cs typeface="+mn-lt"/>
                <a:hlinkClick r:id="rId16"/>
              </a:rPr>
              <a:t>II soboru watykańskiego</a:t>
            </a:r>
            <a:r>
              <a:rPr lang="en-US">
                <a:ea typeface="+mn-lt"/>
                <a:cs typeface="+mn-lt"/>
              </a:rPr>
              <a:t>, w których aktywnie uczestniczył</a:t>
            </a:r>
            <a:r>
              <a:rPr lang="en-US" baseline="30000" dirty="0">
                <a:ea typeface="+mn-lt"/>
                <a:cs typeface="+mn-lt"/>
                <a:hlinkClick r:id="rId17"/>
              </a:rPr>
              <a:t>[20]</a:t>
            </a:r>
            <a:r>
              <a:rPr lang="en-US">
                <a:ea typeface="+mn-lt"/>
                <a:cs typeface="+mn-lt"/>
              </a:rPr>
              <a:t>. Już w tym okresie bardzo dużo czasu poświęcał na podróże zagraniczne w celach ewangelizacyjnych i religijnych. W 1963 odbył pielgrzymkę do </a:t>
            </a:r>
            <a:r>
              <a:rPr lang="en-US" dirty="0">
                <a:ea typeface="+mn-lt"/>
                <a:cs typeface="+mn-lt"/>
                <a:hlinkClick r:id="rId18"/>
              </a:rPr>
              <a:t>Ziemi Świętej</a:t>
            </a:r>
            <a:r>
              <a:rPr lang="en-US" baseline="30000" dirty="0">
                <a:ea typeface="+mn-lt"/>
                <a:cs typeface="+mn-lt"/>
                <a:hlinkClick r:id="rId19"/>
              </a:rPr>
              <a:t>[21]</a:t>
            </a:r>
            <a:r>
              <a:rPr lang="en-US">
                <a:ea typeface="+mn-lt"/>
                <a:cs typeface="+mn-lt"/>
              </a:rPr>
              <a:t>.</a:t>
            </a:r>
            <a:endParaRPr lang="en-US"/>
          </a:p>
          <a:p>
            <a:pPr>
              <a:lnSpc>
                <a:spcPct val="100000"/>
              </a:lnSpc>
            </a:pPr>
            <a:r>
              <a:rPr lang="en-US">
                <a:ea typeface="+mn-lt"/>
                <a:cs typeface="+mn-lt"/>
              </a:rPr>
              <a:t>Jako biskup przyjął, zgodnie z obyczajem, hasło przewodnie swej posługi, które brzmiało: </a:t>
            </a:r>
            <a:r>
              <a:rPr lang="en-US" i="1" dirty="0">
                <a:ea typeface="+mn-lt"/>
                <a:cs typeface="+mn-lt"/>
                <a:hlinkClick r:id="rId20"/>
              </a:rPr>
              <a:t>Totus Tuus</a:t>
            </a:r>
            <a:r>
              <a:rPr lang="en-US" baseline="30000" dirty="0">
                <a:ea typeface="+mn-lt"/>
                <a:cs typeface="+mn-lt"/>
                <a:hlinkClick r:id="rId7"/>
              </a:rPr>
              <a:t>[12]</a:t>
            </a:r>
            <a:r>
              <a:rPr lang="en-US" dirty="0">
                <a:ea typeface="+mn-lt"/>
                <a:cs typeface="+mn-lt"/>
              </a:rPr>
              <a:t> (</a:t>
            </a:r>
            <a:r>
              <a:rPr lang="en-US" dirty="0">
                <a:ea typeface="+mn-lt"/>
                <a:cs typeface="+mn-lt"/>
                <a:hlinkClick r:id="rId21"/>
              </a:rPr>
              <a:t>łac.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i="1" dirty="0" err="1">
                <a:ea typeface="+mn-lt"/>
                <a:cs typeface="+mn-lt"/>
              </a:rPr>
              <a:t>Cały</a:t>
            </a:r>
            <a:r>
              <a:rPr lang="en-US" i="1" dirty="0">
                <a:ea typeface="+mn-lt"/>
                <a:cs typeface="+mn-lt"/>
              </a:rPr>
              <a:t> </a:t>
            </a:r>
            <a:r>
              <a:rPr lang="en-US" i="1" dirty="0" err="1">
                <a:ea typeface="+mn-lt"/>
                <a:cs typeface="+mn-lt"/>
              </a:rPr>
              <a:t>Twój</a:t>
            </a:r>
            <a:r>
              <a:rPr lang="en-US" dirty="0">
                <a:ea typeface="+mn-lt"/>
                <a:cs typeface="+mn-lt"/>
              </a:rPr>
              <a:t>). </a:t>
            </a:r>
            <a:r>
              <a:rPr lang="en-US" dirty="0">
                <a:ea typeface="+mn-lt"/>
                <a:cs typeface="+mn-lt"/>
                <a:hlinkClick r:id="rId22"/>
              </a:rPr>
              <a:t>Dewizę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tę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kierował</a:t>
            </a:r>
            <a:r>
              <a:rPr lang="en-US" dirty="0">
                <a:ea typeface="+mn-lt"/>
                <a:cs typeface="+mn-lt"/>
              </a:rPr>
              <a:t> do </a:t>
            </a:r>
            <a:r>
              <a:rPr lang="en-US" dirty="0">
                <a:ea typeface="+mn-lt"/>
                <a:cs typeface="+mn-lt"/>
                <a:hlinkClick r:id="rId23"/>
              </a:rPr>
              <a:t>Matki Chrystusa</a:t>
            </a:r>
            <a:r>
              <a:rPr lang="en-US" dirty="0">
                <a:ea typeface="+mn-lt"/>
                <a:cs typeface="+mn-lt"/>
              </a:rPr>
              <a:t>. </a:t>
            </a:r>
            <a:r>
              <a:rPr lang="en-US" dirty="0" err="1">
                <a:ea typeface="+mn-lt"/>
                <a:cs typeface="+mn-lt"/>
              </a:rPr>
              <a:t>Inspiracją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była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duchowość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maryjna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francuskiego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pisarza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>
                <a:ea typeface="+mn-lt"/>
                <a:cs typeface="+mn-lt"/>
                <a:hlinkClick r:id="rId24"/>
              </a:rPr>
              <a:t>ascetycznego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epoki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>
                <a:ea typeface="+mn-lt"/>
                <a:cs typeface="+mn-lt"/>
                <a:hlinkClick r:id="rId25"/>
              </a:rPr>
              <a:t>baroku</a:t>
            </a:r>
            <a:r>
              <a:rPr lang="en-US">
                <a:ea typeface="+mn-lt"/>
                <a:cs typeface="+mn-lt"/>
              </a:rPr>
              <a:t>, </a:t>
            </a:r>
            <a:r>
              <a:rPr lang="en-US" dirty="0">
                <a:ea typeface="+mn-lt"/>
                <a:cs typeface="+mn-lt"/>
                <a:hlinkClick r:id="rId26"/>
              </a:rPr>
              <a:t>św. Ludwika Marii Grignion de Montfort</a:t>
            </a:r>
            <a:r>
              <a:rPr lang="en-US" dirty="0">
                <a:ea typeface="+mn-lt"/>
                <a:cs typeface="+mn-lt"/>
              </a:rPr>
              <a:t>. Z </a:t>
            </a:r>
            <a:r>
              <a:rPr lang="en-US" dirty="0" err="1">
                <a:ea typeface="+mn-lt"/>
                <a:cs typeface="+mn-lt"/>
              </a:rPr>
              <a:t>jego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książki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i="1" dirty="0" err="1">
                <a:ea typeface="+mn-lt"/>
                <a:cs typeface="+mn-lt"/>
              </a:rPr>
              <a:t>Traktat</a:t>
            </a:r>
            <a:r>
              <a:rPr lang="en-US" i="1" dirty="0">
                <a:ea typeface="+mn-lt"/>
                <a:cs typeface="+mn-lt"/>
              </a:rPr>
              <a:t> o </a:t>
            </a:r>
            <a:r>
              <a:rPr lang="en-US" i="1" dirty="0" err="1">
                <a:ea typeface="+mn-lt"/>
                <a:cs typeface="+mn-lt"/>
              </a:rPr>
              <a:t>prawdziwym</a:t>
            </a:r>
            <a:r>
              <a:rPr lang="en-US" i="1" dirty="0">
                <a:ea typeface="+mn-lt"/>
                <a:cs typeface="+mn-lt"/>
              </a:rPr>
              <a:t> </a:t>
            </a:r>
            <a:r>
              <a:rPr lang="en-US" i="1" dirty="0" err="1">
                <a:ea typeface="+mn-lt"/>
                <a:cs typeface="+mn-lt"/>
              </a:rPr>
              <a:t>nabożeństwie</a:t>
            </a:r>
            <a:r>
              <a:rPr lang="en-US" i="1" dirty="0">
                <a:ea typeface="+mn-lt"/>
                <a:cs typeface="+mn-lt"/>
              </a:rPr>
              <a:t> do </a:t>
            </a:r>
            <a:r>
              <a:rPr lang="en-US" i="1" dirty="0" err="1">
                <a:ea typeface="+mn-lt"/>
                <a:cs typeface="+mn-lt"/>
              </a:rPr>
              <a:t>Najświętszej</a:t>
            </a:r>
            <a:r>
              <a:rPr lang="en-US" i="1" dirty="0">
                <a:ea typeface="+mn-lt"/>
                <a:cs typeface="+mn-lt"/>
              </a:rPr>
              <a:t> </a:t>
            </a:r>
            <a:r>
              <a:rPr lang="en-US" i="1" dirty="0" err="1">
                <a:ea typeface="+mn-lt"/>
                <a:cs typeface="+mn-lt"/>
              </a:rPr>
              <a:t>Maryi</a:t>
            </a:r>
            <a:r>
              <a:rPr lang="en-US" i="1" dirty="0">
                <a:ea typeface="+mn-lt"/>
                <a:cs typeface="+mn-lt"/>
              </a:rPr>
              <a:t> Panny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Wojtyła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przejął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koncepcję</a:t>
            </a:r>
            <a:r>
              <a:rPr lang="en-US" dirty="0">
                <a:ea typeface="+mn-lt"/>
                <a:cs typeface="+mn-lt"/>
              </a:rPr>
              <a:t> „</a:t>
            </a:r>
            <a:r>
              <a:rPr lang="en-US" dirty="0" err="1">
                <a:ea typeface="+mn-lt"/>
                <a:cs typeface="+mn-lt"/>
              </a:rPr>
              <a:t>niewolnictwa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duchowego</a:t>
            </a:r>
            <a:r>
              <a:rPr lang="en-US" dirty="0">
                <a:ea typeface="+mn-lt"/>
                <a:cs typeface="+mn-lt"/>
              </a:rPr>
              <a:t>”, </a:t>
            </a:r>
            <a:r>
              <a:rPr lang="en-US" dirty="0" err="1">
                <a:ea typeface="+mn-lt"/>
                <a:cs typeface="+mn-lt"/>
              </a:rPr>
              <a:t>rozumianego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jako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dobrowolne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ufne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całkowite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poddanie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swego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życia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wiary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posługi</a:t>
            </a:r>
            <a:r>
              <a:rPr lang="en-US" dirty="0">
                <a:ea typeface="+mn-lt"/>
                <a:cs typeface="+mn-lt"/>
              </a:rPr>
              <a:t> w </a:t>
            </a:r>
            <a:r>
              <a:rPr lang="en-US" dirty="0" err="1">
                <a:ea typeface="+mn-lt"/>
                <a:cs typeface="+mn-lt"/>
              </a:rPr>
              <a:t>Kościele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duchowemu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macierzyństwu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>
                <a:ea typeface="+mn-lt"/>
                <a:cs typeface="+mn-lt"/>
                <a:hlinkClick r:id="rId27"/>
              </a:rPr>
              <a:t>Matki Bożej</a:t>
            </a:r>
            <a:r>
              <a:rPr lang="en-US">
                <a:ea typeface="+mn-lt"/>
                <a:cs typeface="+mn-lt"/>
              </a:rPr>
              <a:t>.</a:t>
            </a:r>
            <a:endParaRPr lang="en-US"/>
          </a:p>
          <a:p>
            <a:pPr>
              <a:lnSpc>
                <a:spcPct val="100000"/>
              </a:lnSpc>
            </a:pPr>
            <a:endParaRPr lang="en-US"/>
          </a:p>
        </p:txBody>
      </p:sp>
      <p:sp>
        <p:nvSpPr>
          <p:cNvPr id="15" name="Rectangle 10">
            <a:extLst>
              <a:ext uri="{FF2B5EF4-FFF2-40B4-BE49-F238E27FC236}">
                <a16:creationId xmlns:a16="http://schemas.microsoft.com/office/drawing/2014/main" id="{8FB4235C-4505-46C7-AD8F-8769A1972F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</p:spTree>
    <p:extLst>
      <p:ext uri="{BB962C8B-B14F-4D97-AF65-F5344CB8AC3E}">
        <p14:creationId xmlns:p14="http://schemas.microsoft.com/office/powerpoint/2010/main" val="16209695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8">
            <a:extLst>
              <a:ext uri="{FF2B5EF4-FFF2-40B4-BE49-F238E27FC236}">
                <a16:creationId xmlns:a16="http://schemas.microsoft.com/office/drawing/2014/main" id="{0EB72A9B-FD82-4F09-BF1E-D39311D3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DD39B371-6E4E-4070-AB4E-4D788405A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2">
            <a:extLst>
              <a:ext uri="{FF2B5EF4-FFF2-40B4-BE49-F238E27FC236}">
                <a16:creationId xmlns:a16="http://schemas.microsoft.com/office/drawing/2014/main" id="{B937DAED-8BFE-4563-BB45-B5E554D70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C79686-5062-464B-9323-658B846B9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 b="1" i="0"/>
              <a:t>Lata 1978–1981</a:t>
            </a:r>
            <a:endParaRPr lang="en-US"/>
          </a:p>
          <a:p>
            <a:pPr algn="ctr"/>
            <a:endParaRPr lang="en-US"/>
          </a:p>
        </p:txBody>
      </p:sp>
      <p:graphicFrame>
        <p:nvGraphicFramePr>
          <p:cNvPr id="15" name="Content Placeholder 2">
            <a:extLst>
              <a:ext uri="{FF2B5EF4-FFF2-40B4-BE49-F238E27FC236}">
                <a16:creationId xmlns:a16="http://schemas.microsoft.com/office/drawing/2014/main" id="{6AC81BC5-EAA2-48D4-860C-23D8A00616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0926913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43653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26790-1B26-4E28-8505-F93CC33A6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/>
              <a:t>Zamachy na Jana Pawła II</a:t>
            </a:r>
            <a:endParaRPr lang="en-US"/>
          </a:p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F8AC1-F72E-4287-9F0C-58A67C35F4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ea typeface="+mn-lt"/>
                <a:cs typeface="+mn-lt"/>
              </a:rPr>
              <a:t>13 maja 1981, podczas </a:t>
            </a:r>
            <a:r>
              <a:rPr lang="en-US">
                <a:ea typeface="+mn-lt"/>
                <a:cs typeface="+mn-lt"/>
                <a:hlinkClick r:id="rId2"/>
              </a:rPr>
              <a:t>audiencji generalnej</a:t>
            </a:r>
            <a:r>
              <a:rPr lang="en-US">
                <a:ea typeface="+mn-lt"/>
                <a:cs typeface="+mn-lt"/>
              </a:rPr>
              <a:t> na placu św. Piotra w Rzymie o godzinie 17:19, Jan Paweł II został postrzelony przez tureckiego zamachowca </a:t>
            </a:r>
            <a:r>
              <a:rPr lang="en-US">
                <a:ea typeface="+mn-lt"/>
                <a:cs typeface="+mn-lt"/>
                <a:hlinkClick r:id="rId3"/>
              </a:rPr>
              <a:t>Mehmeta Alego Ağcę</a:t>
            </a:r>
            <a:r>
              <a:rPr lang="en-US" baseline="30000">
                <a:ea typeface="+mn-lt"/>
                <a:cs typeface="+mn-lt"/>
                <a:hlinkClick r:id="rId4"/>
              </a:rPr>
              <a:t>[1]</a:t>
            </a:r>
            <a:r>
              <a:rPr lang="en-US">
                <a:ea typeface="+mn-lt"/>
                <a:cs typeface="+mn-lt"/>
              </a:rPr>
              <a:t>. Jak ustalili śledczy, chwilę wcześniej Ali Ağca mierzył w jego głowę, jednak Jan Paweł II schylił się wtedy do małej dziewczynki (Sara Bartoli) i wziął ją na ręce. Zamachowiec opóźnił oddanie strzału prawdopodobnie dlatego, że dziewczynka, którą papież trzymał na rękach, lekko przysłoniła go, co uniemożliwiło zamachowcowi dokładne wycelowanie. Ranny papież osunął się w ramiona stojącego za nim sekretarza, </a:t>
            </a:r>
            <a:r>
              <a:rPr lang="en-US">
                <a:ea typeface="+mn-lt"/>
                <a:cs typeface="+mn-lt"/>
                <a:hlinkClick r:id="rId5"/>
              </a:rPr>
              <a:t>Stanisława Dziwisza</a:t>
            </a:r>
            <a:r>
              <a:rPr lang="en-US">
                <a:ea typeface="+mn-lt"/>
                <a:cs typeface="+mn-lt"/>
              </a:rPr>
              <a:t>. Ochrona przewiozła Jana Pawła II do polikliniki </a:t>
            </a:r>
            <a:r>
              <a:rPr lang="en-US">
                <a:ea typeface="+mn-lt"/>
                <a:cs typeface="+mn-lt"/>
                <a:hlinkClick r:id="rId6"/>
              </a:rPr>
              <a:t>Gemelli</a:t>
            </a:r>
            <a:r>
              <a:rPr lang="en-US">
                <a:ea typeface="+mn-lt"/>
                <a:cs typeface="+mn-lt"/>
              </a:rPr>
              <a:t>, gdzie poddano papieża sześciogodzinnej operacji. Papież wierzył, że swoje ocalenie nie zawdzięczał tylko szczęściu – wyraził to słowami: „Jedna ręka strzelała, a inna kierowała kulę”</a:t>
            </a:r>
            <a:r>
              <a:rPr lang="en-US" baseline="30000">
                <a:ea typeface="+mn-lt"/>
                <a:cs typeface="+mn-lt"/>
                <a:hlinkClick r:id="rId4"/>
              </a:rPr>
              <a:t>[1]</a:t>
            </a:r>
            <a:r>
              <a:rPr lang="en-US">
                <a:ea typeface="+mn-lt"/>
                <a:cs typeface="+mn-lt"/>
              </a:rPr>
              <a:t>. Zamach miał miejsce 13 maja, podobnie jak pierwsze objawienie </a:t>
            </a:r>
            <a:r>
              <a:rPr lang="en-US">
                <a:ea typeface="+mn-lt"/>
                <a:cs typeface="+mn-lt"/>
                <a:hlinkClick r:id="rId7"/>
              </a:rPr>
              <a:t>Matki Boskiej</a:t>
            </a:r>
            <a:r>
              <a:rPr lang="en-US">
                <a:ea typeface="+mn-lt"/>
                <a:cs typeface="+mn-lt"/>
              </a:rPr>
              <a:t> w </a:t>
            </a:r>
            <a:r>
              <a:rPr lang="en-US">
                <a:ea typeface="+mn-lt"/>
                <a:cs typeface="+mn-lt"/>
                <a:hlinkClick r:id="rId8"/>
              </a:rPr>
              <a:t>Fátimie</a:t>
            </a:r>
            <a:r>
              <a:rPr lang="en-US">
                <a:ea typeface="+mn-lt"/>
                <a:cs typeface="+mn-lt"/>
              </a:rPr>
              <a:t> w 1917</a:t>
            </a:r>
            <a:r>
              <a:rPr lang="en-US" baseline="30000" dirty="0">
                <a:ea typeface="+mn-lt"/>
                <a:cs typeface="+mn-lt"/>
                <a:hlinkClick r:id="rId9"/>
              </a:rPr>
              <a:t>[36]</a:t>
            </a:r>
            <a:r>
              <a:rPr lang="en-US">
                <a:ea typeface="+mn-lt"/>
                <a:cs typeface="+mn-lt"/>
              </a:rPr>
              <a:t>. Jan Paweł II spędził na rehabilitacji w szpitalu 22 dni. Później wielokrotnie cierpiał z powodu różnorodnych dolegliwości, będących następstwem postrzału.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145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LightSeedLeftStep">
      <a:dk1>
        <a:srgbClr val="000000"/>
      </a:dk1>
      <a:lt1>
        <a:srgbClr val="FFFFFF"/>
      </a:lt1>
      <a:dk2>
        <a:srgbClr val="243541"/>
      </a:dk2>
      <a:lt2>
        <a:srgbClr val="E2E5E8"/>
      </a:lt2>
      <a:accent1>
        <a:srgbClr val="B89D7C"/>
      </a:accent1>
      <a:accent2>
        <a:srgbClr val="BA867F"/>
      </a:accent2>
      <a:accent3>
        <a:srgbClr val="C492A0"/>
      </a:accent3>
      <a:accent4>
        <a:srgbClr val="BA7FA9"/>
      </a:accent4>
      <a:accent5>
        <a:srgbClr val="BF93C5"/>
      </a:accent5>
      <a:accent6>
        <a:srgbClr val="9A7FBA"/>
      </a:accent6>
      <a:hlink>
        <a:srgbClr val="6283AA"/>
      </a:hlink>
      <a:folHlink>
        <a:srgbClr val="7F7F7F"/>
      </a:folHlink>
    </a:clrScheme>
    <a:fontScheme name="Savon">
      <a:majorFont>
        <a:latin typeface="Goudy Old Style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oudy Old Style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SavonVTI</vt:lpstr>
      <vt:lpstr>Jan Paweł II</vt:lpstr>
      <vt:lpstr>polski duchowny rzymskokatolicki, biskup pomocniczy krakowski (1958–1964), a następnie arcybiskup metropolita krakowski (1964–1978), kardynał (1967–1978), zastępca Przewodniczącego Konferencji Episkopatu Polski (1969–1978), 264. papież i 6. Suweren Państwa Watykańskiego w latach 1978–2005. Święty Kościoła katolickiego.</vt:lpstr>
      <vt:lpstr>Jan Paweł II był pierwszym papieżem spoza Włoch od czasu holenderskiego papieża Hadriana VI (1522–1523), a także drugim najdłużej urzędującym papieżem we współczesnej historii po papieżu Piusie IX (1846–1878).</vt:lpstr>
      <vt:lpstr>Dzieciństwo i młodość </vt:lpstr>
      <vt:lpstr>Studia i dojrzewanie duchowe </vt:lpstr>
      <vt:lpstr>Kapłaństwo, praca naukowa i twórcza </vt:lpstr>
      <vt:lpstr>Biskup, kardynał </vt:lpstr>
      <vt:lpstr>Lata 1978–1981 </vt:lpstr>
      <vt:lpstr>Zamachy na Jana Pawła II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134</cp:revision>
  <dcterms:created xsi:type="dcterms:W3CDTF">2020-10-12T16:37:14Z</dcterms:created>
  <dcterms:modified xsi:type="dcterms:W3CDTF">2020-10-12T17:05:59Z</dcterms:modified>
</cp:coreProperties>
</file>