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5" r:id="rId7"/>
    <p:sldId id="266" r:id="rId8"/>
    <p:sldId id="259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3" r:id="rId22"/>
    <p:sldId id="282" r:id="rId23"/>
    <p:sldId id="280" r:id="rId24"/>
    <p:sldId id="281" r:id="rId25"/>
    <p:sldId id="276" r:id="rId26"/>
    <p:sldId id="277" r:id="rId27"/>
    <p:sldId id="278" r:id="rId28"/>
    <p:sldId id="284" r:id="rId2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4188BB0-1D03-453D-9D39-102279F7EE11}" type="datetimeFigureOut">
              <a:rPr lang="pl-PL" smtClean="0"/>
              <a:t>11.10.2020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654A7BB-1766-4B12-8773-FDCB4E4354F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23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8BB0-1D03-453D-9D39-102279F7EE11}" type="datetimeFigureOut">
              <a:rPr lang="pl-PL" smtClean="0"/>
              <a:t>11.10.2020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A7BB-1766-4B12-8773-FDCB4E4354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55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8BB0-1D03-453D-9D39-102279F7EE11}" type="datetimeFigureOut">
              <a:rPr lang="pl-PL" smtClean="0"/>
              <a:t>11.10.2020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A7BB-1766-4B12-8773-FDCB4E4354F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934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8BB0-1D03-453D-9D39-102279F7EE11}" type="datetimeFigureOut">
              <a:rPr lang="pl-PL" smtClean="0"/>
              <a:t>11.10.2020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A7BB-1766-4B12-8773-FDCB4E4354F1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568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8BB0-1D03-453D-9D39-102279F7EE11}" type="datetimeFigureOut">
              <a:rPr lang="pl-PL" smtClean="0"/>
              <a:t>11.10.2020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A7BB-1766-4B12-8773-FDCB4E4354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0140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8BB0-1D03-453D-9D39-102279F7EE11}" type="datetimeFigureOut">
              <a:rPr lang="pl-PL" smtClean="0"/>
              <a:t>11.10.2020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A7BB-1766-4B12-8773-FDCB4E4354F1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221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8BB0-1D03-453D-9D39-102279F7EE11}" type="datetimeFigureOut">
              <a:rPr lang="pl-PL" smtClean="0"/>
              <a:t>11.10.2020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A7BB-1766-4B12-8773-FDCB4E4354F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916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8BB0-1D03-453D-9D39-102279F7EE11}" type="datetimeFigureOut">
              <a:rPr lang="pl-PL" smtClean="0"/>
              <a:t>11.10.2020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A7BB-1766-4B12-8773-FDCB4E4354F1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341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8BB0-1D03-453D-9D39-102279F7EE11}" type="datetimeFigureOut">
              <a:rPr lang="pl-PL" smtClean="0"/>
              <a:t>11.10.2020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A7BB-1766-4B12-8773-FDCB4E4354F1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376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8BB0-1D03-453D-9D39-102279F7EE11}" type="datetimeFigureOut">
              <a:rPr lang="pl-PL" smtClean="0"/>
              <a:t>11.10.2020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A7BB-1766-4B12-8773-FDCB4E4354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520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8BB0-1D03-453D-9D39-102279F7EE11}" type="datetimeFigureOut">
              <a:rPr lang="pl-PL" smtClean="0"/>
              <a:t>11.10.2020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A7BB-1766-4B12-8773-FDCB4E4354F1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845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8BB0-1D03-453D-9D39-102279F7EE11}" type="datetimeFigureOut">
              <a:rPr lang="pl-PL" smtClean="0"/>
              <a:t>11.10.2020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A7BB-1766-4B12-8773-FDCB4E4354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430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8BB0-1D03-453D-9D39-102279F7EE11}" type="datetimeFigureOut">
              <a:rPr lang="pl-PL" smtClean="0"/>
              <a:t>11.10.2020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A7BB-1766-4B12-8773-FDCB4E4354F1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655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8BB0-1D03-453D-9D39-102279F7EE11}" type="datetimeFigureOut">
              <a:rPr lang="pl-PL" smtClean="0"/>
              <a:t>11.10.2020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A7BB-1766-4B12-8773-FDCB4E4354F1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47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8BB0-1D03-453D-9D39-102279F7EE11}" type="datetimeFigureOut">
              <a:rPr lang="pl-PL" smtClean="0"/>
              <a:t>11.10.2020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A7BB-1766-4B12-8773-FDCB4E4354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880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8BB0-1D03-453D-9D39-102279F7EE11}" type="datetimeFigureOut">
              <a:rPr lang="pl-PL" smtClean="0"/>
              <a:t>11.10.2020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A7BB-1766-4B12-8773-FDCB4E4354F1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82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8BB0-1D03-453D-9D39-102279F7EE11}" type="datetimeFigureOut">
              <a:rPr lang="pl-PL" smtClean="0"/>
              <a:t>11.10.2020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A7BB-1766-4B12-8773-FDCB4E4354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171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4188BB0-1D03-453D-9D39-102279F7EE11}" type="datetimeFigureOut">
              <a:rPr lang="pl-PL" smtClean="0"/>
              <a:t>11.10.2020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54A7BB-1766-4B12-8773-FDCB4E4354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712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Jan Paweł II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(18.05.1920r.-02.04.2005r.)</a:t>
            </a:r>
            <a:endParaRPr lang="pl-PL" dirty="0"/>
          </a:p>
        </p:txBody>
      </p:sp>
      <p:pic>
        <p:nvPicPr>
          <p:cNvPr id="4" name="BARKA - BARKA.mp3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331216"/>
          </a:xfrm>
          <a:prstGeom prst="rect">
            <a:avLst/>
          </a:prstGeom>
        </p:spPr>
      </p:pic>
      <p:pic>
        <p:nvPicPr>
          <p:cNvPr id="5" name="BARKA - BARK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6" name="BARKA - BARK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3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55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551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numSld="999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" y="896112"/>
            <a:ext cx="10232136" cy="51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4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0" i="0" dirty="0" smtClean="0">
                <a:solidFill>
                  <a:srgbClr val="000000"/>
                </a:solidFill>
                <a:effectLst/>
                <a:latin typeface="Roboto"/>
              </a:rPr>
              <a:t>Był to człowiek niezwykły, niosący szczęście, zgodę i wiarę, która nigdy go nie opuszczała nawet w najtrudniejszych momentach życia.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862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2" y="576072"/>
            <a:ext cx="946404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1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0" i="0" dirty="0" smtClean="0">
                <a:solidFill>
                  <a:srgbClr val="000000"/>
                </a:solidFill>
                <a:effectLst/>
                <a:latin typeface="Roboto"/>
              </a:rPr>
              <a:t> Papież odwiedził aż 132 kraje świata, 900 miejscowości i w drodze łącznie spędził ponad półtorej roku. Znane jest również wyliczenie, że aż 2, 4 tys. razy przemówił on do wiernych w tym czasie.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447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31520"/>
            <a:ext cx="10149840" cy="542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8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0" i="0" dirty="0" smtClean="0">
                <a:solidFill>
                  <a:srgbClr val="000000"/>
                </a:solidFill>
                <a:effectLst/>
                <a:latin typeface="Roboto"/>
              </a:rPr>
              <a:t>Jan Paweł II jako pierwszy odwiedził  meczet, synagogę i kościół luterański, był to niezwykły pontyfikat Papieża Polaka.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6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8" y="713232"/>
            <a:ext cx="10168127" cy="53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3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048000" y="2690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0" i="0" dirty="0" smtClean="0">
                <a:solidFill>
                  <a:srgbClr val="000000"/>
                </a:solidFill>
                <a:effectLst/>
                <a:latin typeface="Roboto"/>
              </a:rPr>
              <a:t> Papież był również niezwykle oryginalną osobą, nosił on na ręku zegarek i czytał bez okularów, uprawiał on również takie sporty jak jazda na nartach i spływ kajakiem, uwielbiał on także wspinaczkę górską. Był on aktywny fizycznie i uwielbiał sport.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2987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braz znaleziony dla: papiez zdjęcia jan pawel 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352" y="850392"/>
            <a:ext cx="8805672" cy="51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9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0" i="0" dirty="0" smtClean="0">
                <a:solidFill>
                  <a:srgbClr val="000000"/>
                </a:solidFill>
                <a:effectLst/>
                <a:latin typeface="Roboto"/>
              </a:rPr>
              <a:t>Papież niezwykle mocno kochał dzieci, zawsze chciał aby te niewinne istoty miały godne i dobre życie.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48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576" y="969264"/>
            <a:ext cx="754380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4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" y="740664"/>
            <a:ext cx="10735056" cy="53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6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048000" y="3086471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 Paweł II został kanonizowany 27 kwietnia 2014 roku w Watykanie na Placu Świętego Piotra.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9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an Paweł II | Kościół Szczecińsko-kamieńs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4" y="710826"/>
            <a:ext cx="10113263" cy="524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03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048000" y="1553359"/>
            <a:ext cx="6096000" cy="25658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 smtClean="0">
                <a:solidFill>
                  <a:srgbClr val="000000"/>
                </a:solidFill>
                <a:effectLst/>
                <a:latin typeface="Roboto Regular"/>
                <a:ea typeface="Times New Roman" panose="02020603050405020304" pitchFamily="18" charset="0"/>
                <a:cs typeface="Times New Roman" panose="02020603050405020304" pitchFamily="18" charset="0"/>
              </a:rPr>
              <a:t> 13 maja 1981 roku dokonano zamachu na jego życie, ale papież go przeżył. Niedoszłego mordercę złapano, a Jan Paweł II spotkał się z nim w więzieniu i mu przebaczył.</a:t>
            </a:r>
            <a:endParaRPr lang="pl-PL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 smtClean="0">
                <a:solidFill>
                  <a:srgbClr val="000000"/>
                </a:solidFill>
                <a:effectLst/>
                <a:latin typeface="Roboto Regular"/>
                <a:ea typeface="Times New Roman" panose="02020603050405020304" pitchFamily="18" charset="0"/>
                <a:cs typeface="Times New Roman" panose="02020603050405020304" pitchFamily="18" charset="0"/>
              </a:rPr>
              <a:t>Wielu uważa, że przyczynił się do upadku komunizmu w Polsce. Zmarł 2 kwietnia 2005 roku w Watykanie. Pod koniec życia był już schorowanym człowiekiem, ale do samego końca świadomy umysłowo. Dla większości Polaków był on największym papieżem ze wszystkich.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219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" y="740664"/>
            <a:ext cx="10433304" cy="531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obacz obraz źródłow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88" y="731520"/>
            <a:ext cx="10314432" cy="5321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559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" y="192024"/>
            <a:ext cx="10131552" cy="64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194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00"/>
    </mc:Choice>
    <mc:Fallback>
      <p:transition spd="slow" advTm="13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obacz obraz źródłow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77240"/>
            <a:ext cx="10341864" cy="53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RKA - BARKA.mp3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4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1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048000" y="2442448"/>
            <a:ext cx="6096000" cy="19731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Prezentację przygotowali:</a:t>
            </a:r>
            <a:endParaRPr lang="pl-PL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Kacper Sawka</a:t>
            </a:r>
            <a:endParaRPr lang="pl-PL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Kamil Banaszczyk</a:t>
            </a:r>
            <a:endParaRPr lang="pl-PL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Filip </a:t>
            </a:r>
            <a:r>
              <a:rPr lang="pl-PL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Liczberski</a:t>
            </a:r>
            <a:endParaRPr lang="pl-PL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Błażej </a:t>
            </a:r>
            <a:r>
              <a:rPr lang="pl-PL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Okręglicki</a:t>
            </a:r>
            <a:endParaRPr lang="pl-PL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Marcin Bzowski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72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865376" y="1057518"/>
            <a:ext cx="8412480" cy="3261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 smtClean="0">
                <a:solidFill>
                  <a:srgbClr val="000000"/>
                </a:solidFill>
                <a:effectLst/>
                <a:latin typeface="Roboto Regular"/>
                <a:ea typeface="Times New Roman" panose="02020603050405020304" pitchFamily="18" charset="0"/>
                <a:cs typeface="Times New Roman" panose="02020603050405020304" pitchFamily="18" charset="0"/>
              </a:rPr>
              <a:t>Jan Paweł II, a właściwie Karol Józef Wojtyła, urodził się 18 maja 1920 roku jako trzecie i najmłodsze dziecko Karola Wojtyły seniora oraz Emilii Wojtyły z domu Kaczorowskiej.</a:t>
            </a:r>
            <a:endParaRPr lang="pl-PL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 smtClean="0">
                <a:solidFill>
                  <a:srgbClr val="000000"/>
                </a:solidFill>
                <a:effectLst/>
                <a:latin typeface="Roboto Regular"/>
                <a:ea typeface="Times New Roman" panose="02020603050405020304" pitchFamily="18" charset="0"/>
                <a:cs typeface="Times New Roman" panose="02020603050405020304" pitchFamily="18" charset="0"/>
              </a:rPr>
              <a:t>Prawdopodobnie pierwsze imię otrzymał po austro-węgierskim monarsze Karolu Habsburgu, a drugie po cesarzu Franciszku Józefie. Jego rodzina była bardzo proaustriacka, a w domu silne były sympatie względem władców tego państwa.</a:t>
            </a:r>
            <a:endParaRPr lang="pl-PL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 smtClean="0">
                <a:solidFill>
                  <a:srgbClr val="000000"/>
                </a:solidFill>
                <a:effectLst/>
                <a:latin typeface="Roboto Regular"/>
                <a:ea typeface="Times New Roman" panose="02020603050405020304" pitchFamily="18" charset="0"/>
                <a:cs typeface="Times New Roman" panose="02020603050405020304" pitchFamily="18" charset="0"/>
              </a:rPr>
              <a:t>Na świat przyszedł w Wadowicach i to z tym miastem do końca życia był silnie związany. Był jednym z nielicznych papieży spoza Włoch, który zasiadał na tronie św. Piotra oraz pierwszym z Polski. Jego pontyfikat zaliczany jest do jednego z najlepszych i najdłuższych. Zmarł 2 kwietnia 2005 roku w Watykanie.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243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" y="795528"/>
            <a:ext cx="9729216" cy="50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00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048000" y="1502062"/>
            <a:ext cx="6096000" cy="385387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 smtClean="0">
                <a:solidFill>
                  <a:srgbClr val="000000"/>
                </a:solidFill>
                <a:effectLst/>
                <a:latin typeface="Roboto Regular"/>
                <a:ea typeface="Times New Roman" panose="02020603050405020304" pitchFamily="18" charset="0"/>
                <a:cs typeface="Times New Roman" panose="02020603050405020304" pitchFamily="18" charset="0"/>
              </a:rPr>
              <a:t>Jan Paweł II od dziecka był bardzo uduchowiony. Jego rodzina żyła skromnie i to później przełożyło się na pontyfikat papieża Polaka. Naukę, która ukierunkowała go na dalszą drogę życia, rozpoczął w trakcie II wojny światowej.</a:t>
            </a:r>
            <a:endParaRPr lang="pl-PL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 smtClean="0">
                <a:solidFill>
                  <a:srgbClr val="000000"/>
                </a:solidFill>
                <a:effectLst/>
                <a:latin typeface="Roboto Regular"/>
                <a:ea typeface="Times New Roman" panose="02020603050405020304" pitchFamily="18" charset="0"/>
                <a:cs typeface="Times New Roman" panose="02020603050405020304" pitchFamily="18" charset="0"/>
              </a:rPr>
              <a:t>W 1942 roku wstąpił do tajnego Metropolitalnego Seminarium Duchownego w Krakowie. Niestety nie mógł kontynuować studiów, gdyż musiał pracować. 13 października 1946 roku został subdiakonem, a 1978 roku został wybrany na papieża. Przyjął imię po zmarłych poprzednikach: Janie XXIII, Pawle VI i Janie Pawle I.</a:t>
            </a:r>
            <a:endParaRPr lang="pl-PL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 smtClean="0">
                <a:solidFill>
                  <a:srgbClr val="000000"/>
                </a:solidFill>
                <a:effectLst/>
                <a:latin typeface="Roboto Regular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3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804672"/>
            <a:ext cx="9857232" cy="526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5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889504" y="1170432"/>
            <a:ext cx="60350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r>
              <a:rPr lang="pl-PL" dirty="0" smtClean="0"/>
              <a:t>1 listopada 1946 roku został wyświęcony na księdza przez kardynała Adama Sapiehę. Później wyjechał do Rzymu, by dalej studiować. W lipcu 1948 roku został skierowany do parafii w Niegowici. Był również katechetą i nauczał tam młodzież. To właśnie w tym okresie dał się poznać jako człowiek, który kocha góry i przyrodę.</a:t>
            </a:r>
          </a:p>
          <a:p>
            <a:r>
              <a:rPr lang="pl-PL" dirty="0" smtClean="0"/>
              <a:t>Jan Paweł II w 1958 roku został mianowany biskupem. W 1962 został krajowym duszpasterzem młodzieży oraz inteligencji. W tym czasie odbywał się II sobór watykański, w którym bardzo aktywnie uczestniczył. Na swoją biskupią dewizę wybrał "Totus Tuus", czyli "Cały Twój", co miało się odnosić do Matki Bożej i tego, że oddaje się jej bezgranicznie.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6289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786384"/>
            <a:ext cx="8970264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08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048000" y="1553359"/>
            <a:ext cx="6096000" cy="375128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 smtClean="0">
                <a:solidFill>
                  <a:srgbClr val="000000"/>
                </a:solidFill>
                <a:effectLst/>
                <a:latin typeface="Roboto Regular"/>
                <a:ea typeface="Times New Roman" panose="02020603050405020304" pitchFamily="18" charset="0"/>
                <a:cs typeface="Times New Roman" panose="02020603050405020304" pitchFamily="18" charset="0"/>
              </a:rPr>
              <a:t>Od samego początku Jan Paweł II wiele podróżował po świecie. W sumie odwiedził 129 krajów. Przez cały swój pontyfikat beatyfikował 1340 osób i kanonizował 483. To o wiele więcej niż jego poprzednicy. 13 maja 1981 roku dokonano zamachu na jego życie, ale papież go przeżył. Niedoszłego mordercę złapano, a Jan Paweł II spotkał się z nim w więzieniu i mu przebaczył.</a:t>
            </a:r>
            <a:endParaRPr lang="pl-PL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 smtClean="0">
                <a:solidFill>
                  <a:srgbClr val="000000"/>
                </a:solidFill>
                <a:effectLst/>
                <a:latin typeface="Roboto Regular"/>
                <a:ea typeface="Times New Roman" panose="02020603050405020304" pitchFamily="18" charset="0"/>
                <a:cs typeface="Times New Roman" panose="02020603050405020304" pitchFamily="18" charset="0"/>
              </a:rPr>
              <a:t>Wielu uważa, że przyczynił się do upadku komunizmu w Polsce. Zmarł 2 kwietnia 2005 roku w Watykanie. Pod koniec życia był już schorowanym człowiekiem, ale do samego końca świadomy umysłowo. Dla większości Polaków był on największym papieżem ze wszystkich.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722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</TotalTime>
  <Words>627</Words>
  <Application>Microsoft Office PowerPoint</Application>
  <PresentationFormat>Panoramiczny</PresentationFormat>
  <Paragraphs>27</Paragraphs>
  <Slides>28</Slides>
  <Notes>0</Notes>
  <HiddenSlides>0</HiddenSlides>
  <MMClips>4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6" baseType="lpstr">
      <vt:lpstr>Arial</vt:lpstr>
      <vt:lpstr>Calibri</vt:lpstr>
      <vt:lpstr>Garamond</vt:lpstr>
      <vt:lpstr>Roboto</vt:lpstr>
      <vt:lpstr>Roboto Regular</vt:lpstr>
      <vt:lpstr>Symbol</vt:lpstr>
      <vt:lpstr>Times New Roman</vt:lpstr>
      <vt:lpstr>Organiczny</vt:lpstr>
      <vt:lpstr>Jan Paweł II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 Paweł II</dc:title>
  <dc:creator>Konto Microsoft</dc:creator>
  <cp:lastModifiedBy>Konto Microsoft</cp:lastModifiedBy>
  <cp:revision>13</cp:revision>
  <dcterms:created xsi:type="dcterms:W3CDTF">2020-10-10T20:53:03Z</dcterms:created>
  <dcterms:modified xsi:type="dcterms:W3CDTF">2020-10-11T14:30:18Z</dcterms:modified>
</cp:coreProperties>
</file>