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EA76941D-501D-47D3-988B-0E221DAF3CED}" type="datetimeFigureOut">
              <a:rPr lang="pl-PL" smtClean="0"/>
              <a:t>13.10.2020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C1B6225-C695-4629-B642-CAEDB88C1ADF}" type="slidenum">
              <a:rPr lang="pl-PL" smtClean="0"/>
              <a:t>‹#›</a:t>
            </a:fld>
            <a:endParaRPr lang="pl-PL"/>
          </a:p>
        </p:txBody>
      </p:sp>
    </p:spTree>
    <p:extLst>
      <p:ext uri="{BB962C8B-B14F-4D97-AF65-F5344CB8AC3E}">
        <p14:creationId xmlns:p14="http://schemas.microsoft.com/office/powerpoint/2010/main" val="2238598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A76941D-501D-47D3-988B-0E221DAF3CED}" type="datetimeFigureOut">
              <a:rPr lang="pl-PL" smtClean="0"/>
              <a:t>13.10.2020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C1B6225-C695-4629-B642-CAEDB88C1ADF}" type="slidenum">
              <a:rPr lang="pl-PL" smtClean="0"/>
              <a:t>‹#›</a:t>
            </a:fld>
            <a:endParaRPr lang="pl-PL"/>
          </a:p>
        </p:txBody>
      </p:sp>
    </p:spTree>
    <p:extLst>
      <p:ext uri="{BB962C8B-B14F-4D97-AF65-F5344CB8AC3E}">
        <p14:creationId xmlns:p14="http://schemas.microsoft.com/office/powerpoint/2010/main" val="3784902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A76941D-501D-47D3-988B-0E221DAF3CED}" type="datetimeFigureOut">
              <a:rPr lang="pl-PL" smtClean="0"/>
              <a:t>13.10.2020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C1B6225-C695-4629-B642-CAEDB88C1ADF}" type="slidenum">
              <a:rPr lang="pl-PL" smtClean="0"/>
              <a:t>‹#›</a:t>
            </a:fld>
            <a:endParaRPr lang="pl-PL"/>
          </a:p>
        </p:txBody>
      </p:sp>
    </p:spTree>
    <p:extLst>
      <p:ext uri="{BB962C8B-B14F-4D97-AF65-F5344CB8AC3E}">
        <p14:creationId xmlns:p14="http://schemas.microsoft.com/office/powerpoint/2010/main" val="84318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A76941D-501D-47D3-988B-0E221DAF3CED}" type="datetimeFigureOut">
              <a:rPr lang="pl-PL" smtClean="0"/>
              <a:t>13.10.2020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C1B6225-C695-4629-B642-CAEDB88C1ADF}" type="slidenum">
              <a:rPr lang="pl-PL" smtClean="0"/>
              <a:t>‹#›</a:t>
            </a:fld>
            <a:endParaRPr lang="pl-PL"/>
          </a:p>
        </p:txBody>
      </p:sp>
    </p:spTree>
    <p:extLst>
      <p:ext uri="{BB962C8B-B14F-4D97-AF65-F5344CB8AC3E}">
        <p14:creationId xmlns:p14="http://schemas.microsoft.com/office/powerpoint/2010/main" val="255703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EA76941D-501D-47D3-988B-0E221DAF3CED}" type="datetimeFigureOut">
              <a:rPr lang="pl-PL" smtClean="0"/>
              <a:t>13.10.2020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C1B6225-C695-4629-B642-CAEDB88C1ADF}" type="slidenum">
              <a:rPr lang="pl-PL" smtClean="0"/>
              <a:t>‹#›</a:t>
            </a:fld>
            <a:endParaRPr lang="pl-PL"/>
          </a:p>
        </p:txBody>
      </p:sp>
    </p:spTree>
    <p:extLst>
      <p:ext uri="{BB962C8B-B14F-4D97-AF65-F5344CB8AC3E}">
        <p14:creationId xmlns:p14="http://schemas.microsoft.com/office/powerpoint/2010/main" val="3261823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EA76941D-501D-47D3-988B-0E221DAF3CED}" type="datetimeFigureOut">
              <a:rPr lang="pl-PL" smtClean="0"/>
              <a:t>13.10.2020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C1B6225-C695-4629-B642-CAEDB88C1ADF}" type="slidenum">
              <a:rPr lang="pl-PL" smtClean="0"/>
              <a:t>‹#›</a:t>
            </a:fld>
            <a:endParaRPr lang="pl-PL"/>
          </a:p>
        </p:txBody>
      </p:sp>
    </p:spTree>
    <p:extLst>
      <p:ext uri="{BB962C8B-B14F-4D97-AF65-F5344CB8AC3E}">
        <p14:creationId xmlns:p14="http://schemas.microsoft.com/office/powerpoint/2010/main" val="258936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EA76941D-501D-47D3-988B-0E221DAF3CED}" type="datetimeFigureOut">
              <a:rPr lang="pl-PL" smtClean="0"/>
              <a:t>13.10.2020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C1B6225-C695-4629-B642-CAEDB88C1ADF}" type="slidenum">
              <a:rPr lang="pl-PL" smtClean="0"/>
              <a:t>‹#›</a:t>
            </a:fld>
            <a:endParaRPr lang="pl-PL"/>
          </a:p>
        </p:txBody>
      </p:sp>
    </p:spTree>
    <p:extLst>
      <p:ext uri="{BB962C8B-B14F-4D97-AF65-F5344CB8AC3E}">
        <p14:creationId xmlns:p14="http://schemas.microsoft.com/office/powerpoint/2010/main" val="58083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A76941D-501D-47D3-988B-0E221DAF3CED}" type="datetimeFigureOut">
              <a:rPr lang="pl-PL" smtClean="0"/>
              <a:t>13.10.2020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C1B6225-C695-4629-B642-CAEDB88C1ADF}" type="slidenum">
              <a:rPr lang="pl-PL" smtClean="0"/>
              <a:t>‹#›</a:t>
            </a:fld>
            <a:endParaRPr lang="pl-PL"/>
          </a:p>
        </p:txBody>
      </p:sp>
    </p:spTree>
    <p:extLst>
      <p:ext uri="{BB962C8B-B14F-4D97-AF65-F5344CB8AC3E}">
        <p14:creationId xmlns:p14="http://schemas.microsoft.com/office/powerpoint/2010/main" val="3700148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A76941D-501D-47D3-988B-0E221DAF3CED}" type="datetimeFigureOut">
              <a:rPr lang="pl-PL" smtClean="0"/>
              <a:t>13.10.2020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C1B6225-C695-4629-B642-CAEDB88C1ADF}" type="slidenum">
              <a:rPr lang="pl-PL" smtClean="0"/>
              <a:t>‹#›</a:t>
            </a:fld>
            <a:endParaRPr lang="pl-PL"/>
          </a:p>
        </p:txBody>
      </p:sp>
    </p:spTree>
    <p:extLst>
      <p:ext uri="{BB962C8B-B14F-4D97-AF65-F5344CB8AC3E}">
        <p14:creationId xmlns:p14="http://schemas.microsoft.com/office/powerpoint/2010/main" val="3084875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A76941D-501D-47D3-988B-0E221DAF3CED}" type="datetimeFigureOut">
              <a:rPr lang="pl-PL" smtClean="0"/>
              <a:t>13.10.2020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C1B6225-C695-4629-B642-CAEDB88C1ADF}" type="slidenum">
              <a:rPr lang="pl-PL" smtClean="0"/>
              <a:t>‹#›</a:t>
            </a:fld>
            <a:endParaRPr lang="pl-PL"/>
          </a:p>
        </p:txBody>
      </p:sp>
    </p:spTree>
    <p:extLst>
      <p:ext uri="{BB962C8B-B14F-4D97-AF65-F5344CB8AC3E}">
        <p14:creationId xmlns:p14="http://schemas.microsoft.com/office/powerpoint/2010/main" val="704230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A76941D-501D-47D3-988B-0E221DAF3CED}" type="datetimeFigureOut">
              <a:rPr lang="pl-PL" smtClean="0"/>
              <a:t>13.10.2020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C1B6225-C695-4629-B642-CAEDB88C1ADF}" type="slidenum">
              <a:rPr lang="pl-PL" smtClean="0"/>
              <a:t>‹#›</a:t>
            </a:fld>
            <a:endParaRPr lang="pl-PL"/>
          </a:p>
        </p:txBody>
      </p:sp>
    </p:spTree>
    <p:extLst>
      <p:ext uri="{BB962C8B-B14F-4D97-AF65-F5344CB8AC3E}">
        <p14:creationId xmlns:p14="http://schemas.microsoft.com/office/powerpoint/2010/main" val="2251416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76941D-501D-47D3-988B-0E221DAF3CED}" type="datetimeFigureOut">
              <a:rPr lang="pl-PL" smtClean="0"/>
              <a:t>13.10.2020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B6225-C695-4629-B642-CAEDB88C1ADF}" type="slidenum">
              <a:rPr lang="pl-PL" smtClean="0"/>
              <a:t>‹#›</a:t>
            </a:fld>
            <a:endParaRPr lang="pl-PL"/>
          </a:p>
        </p:txBody>
      </p:sp>
    </p:spTree>
    <p:extLst>
      <p:ext uri="{BB962C8B-B14F-4D97-AF65-F5344CB8AC3E}">
        <p14:creationId xmlns:p14="http://schemas.microsoft.com/office/powerpoint/2010/main" val="1633066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r>
              <a:rPr lang="pl-PL" sz="9600" b="1" dirty="0" smtClean="0"/>
              <a:t>Johan Paul II</a:t>
            </a:r>
            <a:endParaRPr lang="pl-PL" sz="9600" b="1" dirty="0"/>
          </a:p>
        </p:txBody>
      </p:sp>
      <p:sp>
        <p:nvSpPr>
          <p:cNvPr id="3" name="Podtytuł 2"/>
          <p:cNvSpPr>
            <a:spLocks noGrp="1"/>
          </p:cNvSpPr>
          <p:nvPr>
            <p:ph type="subTitle" idx="1"/>
          </p:nvPr>
        </p:nvSpPr>
        <p:spPr/>
        <p:txBody>
          <a:bodyPr>
            <a:normAutofit/>
          </a:bodyPr>
          <a:lstStyle/>
          <a:p>
            <a:r>
              <a:rPr lang="pl-PL" sz="4800" dirty="0" smtClean="0"/>
              <a:t>(18.05.1920-02.04.2005)</a:t>
            </a:r>
            <a:endParaRPr lang="pl-PL" sz="4800" dirty="0"/>
          </a:p>
        </p:txBody>
      </p:sp>
    </p:spTree>
    <p:extLst>
      <p:ext uri="{BB962C8B-B14F-4D97-AF65-F5344CB8AC3E}">
        <p14:creationId xmlns:p14="http://schemas.microsoft.com/office/powerpoint/2010/main" val="1435293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953512" y="5907024"/>
            <a:ext cx="9061704" cy="553357"/>
          </a:xfrm>
          <a:prstGeom prst="rect">
            <a:avLst/>
          </a:prstGeom>
        </p:spPr>
        <p:txBody>
          <a:bodyPr wrap="square">
            <a:spAutoFit/>
          </a:bodyPr>
          <a:lstStyle/>
          <a:p>
            <a:pPr>
              <a:lnSpc>
                <a:spcPct val="107000"/>
              </a:lnSpc>
              <a:spcAft>
                <a:spcPts val="800"/>
              </a:spcAft>
            </a:pPr>
            <a:r>
              <a:rPr lang="pl-PL" sz="2800" dirty="0" smtClean="0">
                <a:effectLst/>
                <a:latin typeface="Calibri" panose="020F0502020204030204" pitchFamily="34" charset="0"/>
                <a:ea typeface="Calibri" panose="020F0502020204030204" pitchFamily="34" charset="0"/>
                <a:cs typeface="Times New Roman" panose="02020603050405020304" pitchFamily="18" charset="0"/>
              </a:rPr>
              <a:t>Benedict XVI became the successor of John Paul II</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218" name="Picture 2" descr="Benedykt XVI kończy 93 lata - Wiadomości - polskieradio24.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28016"/>
            <a:ext cx="11430000" cy="5230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949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343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048000" y="3035174"/>
            <a:ext cx="6096000" cy="787652"/>
          </a:xfrm>
          <a:prstGeom prst="rect">
            <a:avLst/>
          </a:prstGeom>
        </p:spPr>
        <p:txBody>
          <a:bodyPr>
            <a:spAutoFit/>
          </a:bodyPr>
          <a:lstStyle/>
          <a:p>
            <a:pPr>
              <a:lnSpc>
                <a:spcPct val="107000"/>
              </a:lnSpc>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Prezentację przygotował:</a:t>
            </a:r>
            <a:endParaRPr lang="pl-PL"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a:latin typeface="Calibri" panose="020F0502020204030204" pitchFamily="34" charset="0"/>
                <a:ea typeface="Calibri" panose="020F0502020204030204" pitchFamily="34" charset="0"/>
                <a:cs typeface="Times New Roman" panose="02020603050405020304" pitchFamily="18" charset="0"/>
              </a:rPr>
              <a:t>Hubert Sawka</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4739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3048000" y="1481137"/>
            <a:ext cx="6096000" cy="3895725"/>
          </a:xfrm>
          <a:prstGeom prst="rect">
            <a:avLst/>
          </a:prstGeom>
        </p:spPr>
      </p:pic>
    </p:spTree>
    <p:extLst>
      <p:ext uri="{BB962C8B-B14F-4D97-AF65-F5344CB8AC3E}">
        <p14:creationId xmlns:p14="http://schemas.microsoft.com/office/powerpoint/2010/main" val="309232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093720" y="3680643"/>
            <a:ext cx="7449312" cy="2500043"/>
          </a:xfrm>
          <a:prstGeom prst="rect">
            <a:avLst/>
          </a:prstGeom>
        </p:spPr>
        <p:txBody>
          <a:bodyPr wrap="square">
            <a:spAutoFit/>
          </a:bodyPr>
          <a:lstStyle/>
          <a:p>
            <a:pPr>
              <a:lnSpc>
                <a:spcPct val="107000"/>
              </a:lnSpc>
              <a:spcAft>
                <a:spcPts val="800"/>
              </a:spcAft>
            </a:pPr>
            <a:r>
              <a:rPr lang="pl-PL" sz="2800" dirty="0" smtClean="0">
                <a:effectLst/>
                <a:latin typeface="Calibri" panose="020F0502020204030204" pitchFamily="34" charset="0"/>
                <a:ea typeface="Calibri" panose="020F0502020204030204" pitchFamily="34" charset="0"/>
                <a:cs typeface="Times New Roman" panose="02020603050405020304" pitchFamily="18" charset="0"/>
              </a:rPr>
              <a:t>This is Polish Pope. He was born in 1920 in Wadowice, as Karol Wojtyła. He is my role model.</a:t>
            </a:r>
          </a:p>
          <a:p>
            <a:pPr>
              <a:lnSpc>
                <a:spcPct val="107000"/>
              </a:lnSpc>
              <a:spcAft>
                <a:spcPts val="800"/>
              </a:spcAft>
            </a:pPr>
            <a:r>
              <a:rPr lang="pl-PL" sz="2800" dirty="0" smtClean="0">
                <a:effectLst/>
                <a:latin typeface="Calibri" panose="020F0502020204030204" pitchFamily="34" charset="0"/>
                <a:ea typeface="Calibri" panose="020F0502020204030204" pitchFamily="34" charset="0"/>
                <a:cs typeface="Times New Roman" panose="02020603050405020304" pitchFamily="18" charset="0"/>
              </a:rPr>
              <a:t>He studied Polish philology in Krakow, where he was preparing for the priesthood in a clandestine seminary.</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Chłopiec z Wadowic - Ceny i opinie - Ceneo.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0"/>
            <a:ext cx="4626737" cy="361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450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038856" y="3784926"/>
            <a:ext cx="7101840" cy="2858475"/>
          </a:xfrm>
          <a:prstGeom prst="rect">
            <a:avLst/>
          </a:prstGeom>
        </p:spPr>
        <p:txBody>
          <a:bodyPr wrap="square">
            <a:spAutoFit/>
          </a:bodyPr>
          <a:lstStyle/>
          <a:p>
            <a:pPr>
              <a:lnSpc>
                <a:spcPct val="107000"/>
              </a:lnSpc>
              <a:spcAft>
                <a:spcPts val="800"/>
              </a:spcAft>
            </a:pPr>
            <a:r>
              <a:rPr lang="pl-PL" sz="2800" dirty="0" smtClean="0">
                <a:effectLst/>
                <a:latin typeface="Calibri" panose="020F0502020204030204" pitchFamily="34" charset="0"/>
                <a:ea typeface="Calibri" panose="020F0502020204030204" pitchFamily="34" charset="0"/>
                <a:cs typeface="Times New Roman" panose="02020603050405020304" pitchFamily="18" charset="0"/>
              </a:rPr>
              <a:t>He was ordained a priest in 1946, then also went to study in Rome. After his return he taught at the Jagiellonian University and at the Catholic University of Lublin.In 1958 he became bishop in 1963 Archbishop of Krakow, four years later- a cardinal.</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Karol Wojtyła - inwigilowany jako ksiądz, biskup, papież - Mobiln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4008"/>
            <a:ext cx="4946777" cy="288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513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514344" y="4494647"/>
            <a:ext cx="6096000" cy="1454950"/>
          </a:xfrm>
          <a:prstGeom prst="rect">
            <a:avLst/>
          </a:prstGeom>
        </p:spPr>
        <p:txBody>
          <a:bodyPr>
            <a:spAutoFit/>
          </a:bodyPr>
          <a:lstStyle/>
          <a:p>
            <a:pPr>
              <a:lnSpc>
                <a:spcPct val="107000"/>
              </a:lnSpc>
              <a:spcAft>
                <a:spcPts val="800"/>
              </a:spcAft>
            </a:pPr>
            <a:r>
              <a:rPr lang="pl-PL"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2800" dirty="0" smtClean="0">
                <a:effectLst/>
                <a:latin typeface="Calibri" panose="020F0502020204030204" pitchFamily="34" charset="0"/>
                <a:ea typeface="Calibri" panose="020F0502020204030204" pitchFamily="34" charset="0"/>
                <a:cs typeface="Times New Roman" panose="02020603050405020304" pitchFamily="18" charset="0"/>
              </a:rPr>
              <a:t>In 1978, to the surprise of the world, the head of the Roman Catholic Church was  elected</a:t>
            </a:r>
            <a:r>
              <a:rPr lang="pl-PL" dirty="0" smtClean="0">
                <a:effectLst/>
                <a:latin typeface="Calibri" panose="020F0502020204030204" pitchFamily="34" charset="0"/>
                <a:ea typeface="Calibri" panose="020F0502020204030204" pitchFamily="34" charset="0"/>
                <a:cs typeface="Times New Roman" panose="02020603050405020304" pitchFamily="18" charset="0"/>
              </a:rPr>
              <a:t>.</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rostokąt 2"/>
          <p:cNvSpPr/>
          <p:nvPr/>
        </p:nvSpPr>
        <p:spPr>
          <a:xfrm>
            <a:off x="7185026" y="3718997"/>
            <a:ext cx="295274" cy="369332"/>
          </a:xfrm>
          <a:prstGeom prst="rect">
            <a:avLst/>
          </a:prstGeom>
        </p:spPr>
        <p:txBody>
          <a:bodyPr wrap="none">
            <a:spAutoFit/>
          </a:bodyPr>
          <a:lstStyle/>
          <a:p>
            <a:r>
              <a:rPr lang="pl-PL" dirty="0" smtClean="0">
                <a:effectLst/>
                <a:latin typeface="Calibri" panose="020F0502020204030204" pitchFamily="34" charset="0"/>
                <a:ea typeface="Calibri" panose="020F0502020204030204" pitchFamily="34" charset="0"/>
                <a:cs typeface="Times New Roman" panose="02020603050405020304" pitchFamily="18" charset="0"/>
              </a:rPr>
              <a:t> I</a:t>
            </a:r>
            <a:endParaRPr lang="pl-PL" dirty="0"/>
          </a:p>
        </p:txBody>
      </p:sp>
      <p:pic>
        <p:nvPicPr>
          <p:cNvPr id="4098" name="Picture 2" descr="35 lat temu kardynał Karol Wojtyła został papieżem. &quot;Całe jeg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0"/>
            <a:ext cx="5715000" cy="4233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704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852928" y="4315967"/>
            <a:ext cx="7552944" cy="2397451"/>
          </a:xfrm>
          <a:prstGeom prst="rect">
            <a:avLst/>
          </a:prstGeom>
        </p:spPr>
        <p:txBody>
          <a:bodyPr wrap="square">
            <a:spAutoFit/>
          </a:bodyPr>
          <a:lstStyle/>
          <a:p>
            <a:pPr>
              <a:lnSpc>
                <a:spcPct val="107000"/>
              </a:lnSpc>
              <a:spcAft>
                <a:spcPts val="800"/>
              </a:spcAft>
            </a:pPr>
            <a:r>
              <a:rPr lang="pl-PL" sz="2800" dirty="0" smtClean="0">
                <a:effectLst/>
                <a:latin typeface="Calibri" panose="020F0502020204030204" pitchFamily="34" charset="0"/>
                <a:ea typeface="Calibri" panose="020F0502020204030204" pitchFamily="34" charset="0"/>
                <a:cs typeface="Times New Roman" panose="02020603050405020304" pitchFamily="18" charset="0"/>
              </a:rPr>
              <a:t>After 27 years of his pontificate, abounding in a meeting with the faithful the tireless pilgrimage to all corners of the globe, and in fostering ecumenism, april 2, 2005 Pope John Paul II, died at the Vatican.</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Te miejsca w Warszawie związane są z Janem Pawłem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64007"/>
            <a:ext cx="11457305" cy="3950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533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261104" y="4572000"/>
            <a:ext cx="5742432" cy="865173"/>
          </a:xfrm>
          <a:prstGeom prst="rect">
            <a:avLst/>
          </a:prstGeom>
        </p:spPr>
        <p:txBody>
          <a:bodyPr wrap="square">
            <a:spAutoFit/>
          </a:bodyPr>
          <a:lstStyle/>
          <a:p>
            <a:pPr>
              <a:lnSpc>
                <a:spcPct val="107000"/>
              </a:lnSpc>
              <a:spcAft>
                <a:spcPts val="800"/>
              </a:spcAft>
            </a:pPr>
            <a:r>
              <a:rPr lang="pl-PL" sz="2400" dirty="0" smtClean="0">
                <a:effectLst/>
                <a:latin typeface="Calibri" panose="020F0502020204030204" pitchFamily="34" charset="0"/>
                <a:ea typeface="Calibri" panose="020F0502020204030204" pitchFamily="34" charset="0"/>
                <a:cs typeface="Times New Roman" panose="02020603050405020304" pitchFamily="18" charset="0"/>
              </a:rPr>
              <a:t>The Holy Father was buried on April 2, 2005 in St. Peter’s Basilica.</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Media je przemilczały. 14 lat temu, podczas pogrzebu Jana Pawła I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4008"/>
            <a:ext cx="11858625" cy="330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84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517136" y="4233671"/>
            <a:ext cx="4626864" cy="1936428"/>
          </a:xfrm>
          <a:prstGeom prst="rect">
            <a:avLst/>
          </a:prstGeom>
        </p:spPr>
        <p:txBody>
          <a:bodyPr wrap="square">
            <a:spAutoFit/>
          </a:bodyPr>
          <a:lstStyle/>
          <a:p>
            <a:pPr>
              <a:lnSpc>
                <a:spcPct val="107000"/>
              </a:lnSpc>
              <a:spcAft>
                <a:spcPts val="800"/>
              </a:spcAft>
            </a:pPr>
            <a:r>
              <a:rPr lang="pl-PL" sz="2800" dirty="0" smtClean="0">
                <a:effectLst/>
                <a:latin typeface="Calibri" panose="020F0502020204030204" pitchFamily="34" charset="0"/>
                <a:ea typeface="Calibri" panose="020F0502020204030204" pitchFamily="34" charset="0"/>
                <a:cs typeface="Times New Roman" panose="02020603050405020304" pitchFamily="18" charset="0"/>
              </a:rPr>
              <a:t>On April 27, John Paul II was Canonized. He was a great man who attracted crowds of people.</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descr="Jan Paweł II | Kościół Szczecińsko-kamieńs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82296"/>
            <a:ext cx="6743700" cy="392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794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752088" y="4476359"/>
            <a:ext cx="6096000" cy="2018566"/>
          </a:xfrm>
          <a:prstGeom prst="rect">
            <a:avLst/>
          </a:prstGeom>
        </p:spPr>
        <p:txBody>
          <a:bodyPr>
            <a:spAutoFit/>
          </a:bodyPr>
          <a:lstStyle/>
          <a:p>
            <a:pPr>
              <a:lnSpc>
                <a:spcPct val="107000"/>
              </a:lnSpc>
              <a:spcAft>
                <a:spcPts val="800"/>
              </a:spcAft>
            </a:pPr>
            <a:r>
              <a:rPr lang="pl-PL" sz="2800" dirty="0" smtClean="0">
                <a:effectLst/>
                <a:latin typeface="Calibri" panose="020F0502020204030204" pitchFamily="34" charset="0"/>
                <a:ea typeface="Calibri" panose="020F0502020204030204" pitchFamily="34" charset="0"/>
                <a:cs typeface="Times New Roman" panose="02020603050405020304" pitchFamily="18" charset="0"/>
              </a:rPr>
              <a:t>Johan Paul II is a saint who lived among us and our affairs, a role model.</a:t>
            </a:r>
            <a:r>
              <a:rPr lang="pl-PL" sz="2800" dirty="0"/>
              <a:t> He attracted crowds of people.</a:t>
            </a:r>
          </a:p>
          <a:p>
            <a:pPr>
              <a:lnSpc>
                <a:spcPct val="107000"/>
              </a:lnSpc>
              <a:spcAft>
                <a:spcPts val="800"/>
              </a:spcAft>
            </a:pP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194" name="Picture 2" descr="Znamy datę kanonizacji Jana Pawła II - www.gosc.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
            <a:ext cx="6191250" cy="3922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8191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237</Words>
  <Application>Microsoft Office PowerPoint</Application>
  <PresentationFormat>Panoramiczny</PresentationFormat>
  <Paragraphs>14</Paragraphs>
  <Slides>12</Slides>
  <Notes>0</Notes>
  <HiddenSlides>1</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12</vt:i4>
      </vt:variant>
    </vt:vector>
  </HeadingPairs>
  <TitlesOfParts>
    <vt:vector size="17" baseType="lpstr">
      <vt:lpstr>Arial</vt:lpstr>
      <vt:lpstr>Calibri</vt:lpstr>
      <vt:lpstr>Calibri Light</vt:lpstr>
      <vt:lpstr>Times New Roman</vt:lpstr>
      <vt:lpstr>Motyw pakietu Office</vt:lpstr>
      <vt:lpstr>Johan Paul II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 Paul II</dc:title>
  <dc:creator>Konto Microsoft</dc:creator>
  <cp:lastModifiedBy>Konto Microsoft</cp:lastModifiedBy>
  <cp:revision>8</cp:revision>
  <dcterms:created xsi:type="dcterms:W3CDTF">2020-05-31T17:25:49Z</dcterms:created>
  <dcterms:modified xsi:type="dcterms:W3CDTF">2020-10-13T07:56:19Z</dcterms:modified>
</cp:coreProperties>
</file>