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929504-3C5A-4AB2-8036-E8AAC2EA1C8B}" v="46" dt="2020-10-13T17:11:14.887"/>
    <p1510:client id="{DE335215-91E8-7457-2439-48230A036534}" v="195" dt="2020-10-13T17:38:15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eusz  Pyrzyk" userId="S::matueszpyrzyk@szkolakrzetow.onmicrosoft.com::38852bbe-2518-4f52-ac31-7b305cd60873" providerId="AD" clId="Web-{74929504-3C5A-4AB2-8036-E8AAC2EA1C8B}"/>
    <pc:docChg chg="addSld modSld addMainMaster delMainMaster">
      <pc:chgData name="Mateusz  Pyrzyk" userId="S::matueszpyrzyk@szkolakrzetow.onmicrosoft.com::38852bbe-2518-4f52-ac31-7b305cd60873" providerId="AD" clId="Web-{74929504-3C5A-4AB2-8036-E8AAC2EA1C8B}" dt="2020-10-13T17:11:14.887" v="47"/>
      <pc:docMkLst>
        <pc:docMk/>
      </pc:docMkLst>
      <pc:sldChg chg="addSp modSp mod setBg modClrScheme setClrOvrMap chgLayout">
        <pc:chgData name="Mateusz  Pyrzyk" userId="S::matueszpyrzyk@szkolakrzetow.onmicrosoft.com::38852bbe-2518-4f52-ac31-7b305cd60873" providerId="AD" clId="Web-{74929504-3C5A-4AB2-8036-E8AAC2EA1C8B}" dt="2020-10-13T17:07:11.445" v="8"/>
        <pc:sldMkLst>
          <pc:docMk/>
          <pc:sldMk cId="650317164" sldId="256"/>
        </pc:sldMkLst>
        <pc:spChg chg="mod">
          <ac:chgData name="Mateusz  Pyrzyk" userId="S::matueszpyrzyk@szkolakrzetow.onmicrosoft.com::38852bbe-2518-4f52-ac31-7b305cd60873" providerId="AD" clId="Web-{74929504-3C5A-4AB2-8036-E8AAC2EA1C8B}" dt="2020-10-13T17:07:11.445" v="8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Mateusz  Pyrzyk" userId="S::matueszpyrzyk@szkolakrzetow.onmicrosoft.com::38852bbe-2518-4f52-ac31-7b305cd60873" providerId="AD" clId="Web-{74929504-3C5A-4AB2-8036-E8AAC2EA1C8B}" dt="2020-10-13T17:07:11.445" v="8"/>
          <ac:spMkLst>
            <pc:docMk/>
            <pc:sldMk cId="650317164" sldId="256"/>
            <ac:spMk id="3" creationId="{00000000-0000-0000-0000-000000000000}"/>
          </ac:spMkLst>
        </pc:spChg>
        <pc:spChg chg="add">
          <ac:chgData name="Mateusz  Pyrzyk" userId="S::matueszpyrzyk@szkolakrzetow.onmicrosoft.com::38852bbe-2518-4f52-ac31-7b305cd60873" providerId="AD" clId="Web-{74929504-3C5A-4AB2-8036-E8AAC2EA1C8B}" dt="2020-10-13T17:07:11.445" v="8"/>
          <ac:spMkLst>
            <pc:docMk/>
            <pc:sldMk cId="650317164" sldId="256"/>
            <ac:spMk id="9" creationId="{D47766EE-4192-4B2D-A5A0-F60F9A5F743F}"/>
          </ac:spMkLst>
        </pc:spChg>
        <pc:spChg chg="add">
          <ac:chgData name="Mateusz  Pyrzyk" userId="S::matueszpyrzyk@szkolakrzetow.onmicrosoft.com::38852bbe-2518-4f52-ac31-7b305cd60873" providerId="AD" clId="Web-{74929504-3C5A-4AB2-8036-E8AAC2EA1C8B}" dt="2020-10-13T17:07:11.445" v="8"/>
          <ac:spMkLst>
            <pc:docMk/>
            <pc:sldMk cId="650317164" sldId="256"/>
            <ac:spMk id="11" creationId="{96C5B42E-2B67-4A58-B9AF-78E133889080}"/>
          </ac:spMkLst>
        </pc:spChg>
        <pc:spChg chg="add">
          <ac:chgData name="Mateusz  Pyrzyk" userId="S::matueszpyrzyk@szkolakrzetow.onmicrosoft.com::38852bbe-2518-4f52-ac31-7b305cd60873" providerId="AD" clId="Web-{74929504-3C5A-4AB2-8036-E8AAC2EA1C8B}" dt="2020-10-13T17:07:11.445" v="8"/>
          <ac:spMkLst>
            <pc:docMk/>
            <pc:sldMk cId="650317164" sldId="256"/>
            <ac:spMk id="13" creationId="{8C9B5468-C837-4FF5-A94F-03C1BD52FE79}"/>
          </ac:spMkLst>
        </pc:spChg>
        <pc:picChg chg="add">
          <ac:chgData name="Mateusz  Pyrzyk" userId="S::matueszpyrzyk@szkolakrzetow.onmicrosoft.com::38852bbe-2518-4f52-ac31-7b305cd60873" providerId="AD" clId="Web-{74929504-3C5A-4AB2-8036-E8AAC2EA1C8B}" dt="2020-10-13T17:07:11.445" v="8"/>
          <ac:picMkLst>
            <pc:docMk/>
            <pc:sldMk cId="650317164" sldId="256"/>
            <ac:picMk id="4" creationId="{2068A4DA-A4B0-4C57-87E3-09F704313840}"/>
          </ac:picMkLst>
        </pc:picChg>
      </pc:sldChg>
      <pc:sldChg chg="addSp modSp new mod setBg setClrOvrMap">
        <pc:chgData name="Mateusz  Pyrzyk" userId="S::matueszpyrzyk@szkolakrzetow.onmicrosoft.com::38852bbe-2518-4f52-ac31-7b305cd60873" providerId="AD" clId="Web-{74929504-3C5A-4AB2-8036-E8AAC2EA1C8B}" dt="2020-10-13T17:08:05.008" v="21"/>
        <pc:sldMkLst>
          <pc:docMk/>
          <pc:sldMk cId="400219847" sldId="257"/>
        </pc:sldMkLst>
        <pc:spChg chg="mod">
          <ac:chgData name="Mateusz  Pyrzyk" userId="S::matueszpyrzyk@szkolakrzetow.onmicrosoft.com::38852bbe-2518-4f52-ac31-7b305cd60873" providerId="AD" clId="Web-{74929504-3C5A-4AB2-8036-E8AAC2EA1C8B}" dt="2020-10-13T17:08:05.008" v="21"/>
          <ac:spMkLst>
            <pc:docMk/>
            <pc:sldMk cId="400219847" sldId="257"/>
            <ac:spMk id="2" creationId="{15B88655-6223-4034-A86E-67D9C39A70E5}"/>
          </ac:spMkLst>
        </pc:spChg>
        <pc:spChg chg="mod ord">
          <ac:chgData name="Mateusz  Pyrzyk" userId="S::matueszpyrzyk@szkolakrzetow.onmicrosoft.com::38852bbe-2518-4f52-ac31-7b305cd60873" providerId="AD" clId="Web-{74929504-3C5A-4AB2-8036-E8AAC2EA1C8B}" dt="2020-10-13T17:08:05.008" v="21"/>
          <ac:spMkLst>
            <pc:docMk/>
            <pc:sldMk cId="400219847" sldId="257"/>
            <ac:spMk id="3" creationId="{D7FFC58F-7C95-45AB-8D9F-DA15E380536B}"/>
          </ac:spMkLst>
        </pc:spChg>
        <pc:spChg chg="add">
          <ac:chgData name="Mateusz  Pyrzyk" userId="S::matueszpyrzyk@szkolakrzetow.onmicrosoft.com::38852bbe-2518-4f52-ac31-7b305cd60873" providerId="AD" clId="Web-{74929504-3C5A-4AB2-8036-E8AAC2EA1C8B}" dt="2020-10-13T17:08:05.008" v="21"/>
          <ac:spMkLst>
            <pc:docMk/>
            <pc:sldMk cId="400219847" sldId="257"/>
            <ac:spMk id="9" creationId="{85F55C16-BC21-49EF-A4FF-C3155BB93BD3}"/>
          </ac:spMkLst>
        </pc:spChg>
        <pc:spChg chg="add">
          <ac:chgData name="Mateusz  Pyrzyk" userId="S::matueszpyrzyk@szkolakrzetow.onmicrosoft.com::38852bbe-2518-4f52-ac31-7b305cd60873" providerId="AD" clId="Web-{74929504-3C5A-4AB2-8036-E8AAC2EA1C8B}" dt="2020-10-13T17:08:05.008" v="21"/>
          <ac:spMkLst>
            <pc:docMk/>
            <pc:sldMk cId="400219847" sldId="257"/>
            <ac:spMk id="11" creationId="{0C5F069E-AFE6-4825-8945-46F2918A5019}"/>
          </ac:spMkLst>
        </pc:spChg>
        <pc:picChg chg="add mod">
          <ac:chgData name="Mateusz  Pyrzyk" userId="S::matueszpyrzyk@szkolakrzetow.onmicrosoft.com::38852bbe-2518-4f52-ac31-7b305cd60873" providerId="AD" clId="Web-{74929504-3C5A-4AB2-8036-E8AAC2EA1C8B}" dt="2020-10-13T17:08:05.008" v="21"/>
          <ac:picMkLst>
            <pc:docMk/>
            <pc:sldMk cId="400219847" sldId="257"/>
            <ac:picMk id="4" creationId="{D5A58451-3A1B-4407-8920-86F9329A6451}"/>
          </ac:picMkLst>
        </pc:picChg>
      </pc:sldChg>
      <pc:sldChg chg="addSp delSp modSp new mod setBg">
        <pc:chgData name="Mateusz  Pyrzyk" userId="S::matueszpyrzyk@szkolakrzetow.onmicrosoft.com::38852bbe-2518-4f52-ac31-7b305cd60873" providerId="AD" clId="Web-{74929504-3C5A-4AB2-8036-E8AAC2EA1C8B}" dt="2020-10-13T17:10:28.793" v="40" actId="1076"/>
        <pc:sldMkLst>
          <pc:docMk/>
          <pc:sldMk cId="2779945049" sldId="258"/>
        </pc:sldMkLst>
        <pc:spChg chg="del mod">
          <ac:chgData name="Mateusz  Pyrzyk" userId="S::matueszpyrzyk@szkolakrzetow.onmicrosoft.com::38852bbe-2518-4f52-ac31-7b305cd60873" providerId="AD" clId="Web-{74929504-3C5A-4AB2-8036-E8AAC2EA1C8B}" dt="2020-10-13T17:09:15.010" v="29"/>
          <ac:spMkLst>
            <pc:docMk/>
            <pc:sldMk cId="2779945049" sldId="258"/>
            <ac:spMk id="2" creationId="{C7DDE751-2DF9-4547-A81E-4B6BB58848F7}"/>
          </ac:spMkLst>
        </pc:spChg>
        <pc:spChg chg="mod">
          <ac:chgData name="Mateusz  Pyrzyk" userId="S::matueszpyrzyk@szkolakrzetow.onmicrosoft.com::38852bbe-2518-4f52-ac31-7b305cd60873" providerId="AD" clId="Web-{74929504-3C5A-4AB2-8036-E8AAC2EA1C8B}" dt="2020-10-13T17:10:28.793" v="40" actId="1076"/>
          <ac:spMkLst>
            <pc:docMk/>
            <pc:sldMk cId="2779945049" sldId="258"/>
            <ac:spMk id="3" creationId="{815DE749-E631-4DCD-A676-F847A33A9967}"/>
          </ac:spMkLst>
        </pc:spChg>
        <pc:spChg chg="add del">
          <ac:chgData name="Mateusz  Pyrzyk" userId="S::matueszpyrzyk@szkolakrzetow.onmicrosoft.com::38852bbe-2518-4f52-ac31-7b305cd60873" providerId="AD" clId="Web-{74929504-3C5A-4AB2-8036-E8AAC2EA1C8B}" dt="2020-10-13T17:09:21.244" v="30"/>
          <ac:spMkLst>
            <pc:docMk/>
            <pc:sldMk cId="2779945049" sldId="258"/>
            <ac:spMk id="8" creationId="{17718681-A12E-49D6-9925-DD7C68176D61}"/>
          </ac:spMkLst>
        </pc:spChg>
        <pc:spChg chg="add del">
          <ac:chgData name="Mateusz  Pyrzyk" userId="S::matueszpyrzyk@szkolakrzetow.onmicrosoft.com::38852bbe-2518-4f52-ac31-7b305cd60873" providerId="AD" clId="Web-{74929504-3C5A-4AB2-8036-E8AAC2EA1C8B}" dt="2020-10-13T17:09:21.244" v="30"/>
          <ac:spMkLst>
            <pc:docMk/>
            <pc:sldMk cId="2779945049" sldId="258"/>
            <ac:spMk id="10" creationId="{FBD77573-9EF2-4C35-8285-A1CF6FBB0EA5}"/>
          </ac:spMkLst>
        </pc:spChg>
        <pc:spChg chg="add">
          <ac:chgData name="Mateusz  Pyrzyk" userId="S::matueszpyrzyk@szkolakrzetow.onmicrosoft.com::38852bbe-2518-4f52-ac31-7b305cd60873" providerId="AD" clId="Web-{74929504-3C5A-4AB2-8036-E8AAC2EA1C8B}" dt="2020-10-13T17:09:21.244" v="30"/>
          <ac:spMkLst>
            <pc:docMk/>
            <pc:sldMk cId="2779945049" sldId="258"/>
            <ac:spMk id="15" creationId="{0E3596DD-156A-473E-9BB3-C6A29F7574E9}"/>
          </ac:spMkLst>
        </pc:spChg>
        <pc:spChg chg="add">
          <ac:chgData name="Mateusz  Pyrzyk" userId="S::matueszpyrzyk@szkolakrzetow.onmicrosoft.com::38852bbe-2518-4f52-ac31-7b305cd60873" providerId="AD" clId="Web-{74929504-3C5A-4AB2-8036-E8AAC2EA1C8B}" dt="2020-10-13T17:09:21.244" v="30"/>
          <ac:spMkLst>
            <pc:docMk/>
            <pc:sldMk cId="2779945049" sldId="258"/>
            <ac:spMk id="17" creationId="{2C46C4D6-C474-4E92-B52E-944C1118F7B6}"/>
          </ac:spMkLst>
        </pc:spChg>
        <pc:picChg chg="add mod">
          <ac:chgData name="Mateusz  Pyrzyk" userId="S::matueszpyrzyk@szkolakrzetow.onmicrosoft.com::38852bbe-2518-4f52-ac31-7b305cd60873" providerId="AD" clId="Web-{74929504-3C5A-4AB2-8036-E8AAC2EA1C8B}" dt="2020-10-13T17:09:21.244" v="30"/>
          <ac:picMkLst>
            <pc:docMk/>
            <pc:sldMk cId="2779945049" sldId="258"/>
            <ac:picMk id="4" creationId="{80237392-6777-4905-8EC0-46274D58FD4E}"/>
          </ac:picMkLst>
        </pc:picChg>
      </pc:sldChg>
      <pc:sldChg chg="addSp delSp modSp new mod setBg">
        <pc:chgData name="Mateusz  Pyrzyk" userId="S::matueszpyrzyk@szkolakrzetow.onmicrosoft.com::38852bbe-2518-4f52-ac31-7b305cd60873" providerId="AD" clId="Web-{74929504-3C5A-4AB2-8036-E8AAC2EA1C8B}" dt="2020-10-13T17:11:14.887" v="47"/>
        <pc:sldMkLst>
          <pc:docMk/>
          <pc:sldMk cId="1754601535" sldId="259"/>
        </pc:sldMkLst>
        <pc:spChg chg="del">
          <ac:chgData name="Mateusz  Pyrzyk" userId="S::matueszpyrzyk@szkolakrzetow.onmicrosoft.com::38852bbe-2518-4f52-ac31-7b305cd60873" providerId="AD" clId="Web-{74929504-3C5A-4AB2-8036-E8AAC2EA1C8B}" dt="2020-10-13T17:11:06.778" v="46"/>
          <ac:spMkLst>
            <pc:docMk/>
            <pc:sldMk cId="1754601535" sldId="259"/>
            <ac:spMk id="2" creationId="{FE2C66C5-35ED-4DDE-B924-3CF937085C9D}"/>
          </ac:spMkLst>
        </pc:spChg>
        <pc:spChg chg="del mod">
          <ac:chgData name="Mateusz  Pyrzyk" userId="S::matueszpyrzyk@szkolakrzetow.onmicrosoft.com::38852bbe-2518-4f52-ac31-7b305cd60873" providerId="AD" clId="Web-{74929504-3C5A-4AB2-8036-E8AAC2EA1C8B}" dt="2020-10-13T17:11:14.887" v="47"/>
          <ac:spMkLst>
            <pc:docMk/>
            <pc:sldMk cId="1754601535" sldId="259"/>
            <ac:spMk id="3" creationId="{CE33B990-4837-4663-9F94-E652F4243EFB}"/>
          </ac:spMkLst>
        </pc:spChg>
        <pc:spChg chg="add">
          <ac:chgData name="Mateusz  Pyrzyk" userId="S::matueszpyrzyk@szkolakrzetow.onmicrosoft.com::38852bbe-2518-4f52-ac31-7b305cd60873" providerId="AD" clId="Web-{74929504-3C5A-4AB2-8036-E8AAC2EA1C8B}" dt="2020-10-13T17:11:14.887" v="47"/>
          <ac:spMkLst>
            <pc:docMk/>
            <pc:sldMk cId="1754601535" sldId="259"/>
            <ac:spMk id="9" creationId="{78FD1E94-B12F-434F-8027-5DBEAC55A132}"/>
          </ac:spMkLst>
        </pc:spChg>
        <pc:spChg chg="add">
          <ac:chgData name="Mateusz  Pyrzyk" userId="S::matueszpyrzyk@szkolakrzetow.onmicrosoft.com::38852bbe-2518-4f52-ac31-7b305cd60873" providerId="AD" clId="Web-{74929504-3C5A-4AB2-8036-E8AAC2EA1C8B}" dt="2020-10-13T17:11:14.887" v="47"/>
          <ac:spMkLst>
            <pc:docMk/>
            <pc:sldMk cId="1754601535" sldId="259"/>
            <ac:spMk id="11" creationId="{1BC8109F-B452-45EE-8BB3-65433C039601}"/>
          </ac:spMkLst>
        </pc:spChg>
        <pc:graphicFrameChg chg="add">
          <ac:chgData name="Mateusz  Pyrzyk" userId="S::matueszpyrzyk@szkolakrzetow.onmicrosoft.com::38852bbe-2518-4f52-ac31-7b305cd60873" providerId="AD" clId="Web-{74929504-3C5A-4AB2-8036-E8AAC2EA1C8B}" dt="2020-10-13T17:11:14.887" v="47"/>
          <ac:graphicFrameMkLst>
            <pc:docMk/>
            <pc:sldMk cId="1754601535" sldId="259"/>
            <ac:graphicFrameMk id="5" creationId="{91AABFB9-48AE-40D3-B615-4E9696990C72}"/>
          </ac:graphicFrameMkLst>
        </pc:graphicFrameChg>
      </pc:sldChg>
      <pc:sldMasterChg chg="del delSldLayout">
        <pc:chgData name="Mateusz  Pyrzyk" userId="S::matueszpyrzyk@szkolakrzetow.onmicrosoft.com::38852bbe-2518-4f52-ac31-7b305cd60873" providerId="AD" clId="Web-{74929504-3C5A-4AB2-8036-E8AAC2EA1C8B}" dt="2020-10-13T17:07:11.445" v="8"/>
        <pc:sldMasterMkLst>
          <pc:docMk/>
          <pc:sldMasterMk cId="3926633689" sldId="2147483648"/>
        </pc:sldMasterMkLst>
        <pc:sldLayoutChg chg="del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addSldLayout">
        <pc:chgData name="Mateusz  Pyrzyk" userId="S::matueszpyrzyk@szkolakrzetow.onmicrosoft.com::38852bbe-2518-4f52-ac31-7b305cd60873" providerId="AD" clId="Web-{74929504-3C5A-4AB2-8036-E8AAC2EA1C8B}" dt="2020-10-13T17:07:11.445" v="8"/>
        <pc:sldMasterMkLst>
          <pc:docMk/>
          <pc:sldMasterMk cId="866305083" sldId="2147483752"/>
        </pc:sldMasterMkLst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3251115140" sldId="2147483740"/>
          </pc:sldLayoutMkLst>
        </pc:sldLayoutChg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763396092" sldId="2147483741"/>
          </pc:sldLayoutMkLst>
        </pc:sldLayoutChg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1482122149" sldId="2147483742"/>
          </pc:sldLayoutMkLst>
        </pc:sldLayoutChg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1391351532" sldId="2147483743"/>
          </pc:sldLayoutMkLst>
        </pc:sldLayoutChg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2133642827" sldId="2147483744"/>
          </pc:sldLayoutMkLst>
        </pc:sldLayoutChg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3871477896" sldId="2147483745"/>
          </pc:sldLayoutMkLst>
        </pc:sldLayoutChg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298544678" sldId="2147483746"/>
          </pc:sldLayoutMkLst>
        </pc:sldLayoutChg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832231679" sldId="2147483747"/>
          </pc:sldLayoutMkLst>
        </pc:sldLayoutChg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1649297146" sldId="2147483748"/>
          </pc:sldLayoutMkLst>
        </pc:sldLayoutChg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2443400087" sldId="2147483749"/>
          </pc:sldLayoutMkLst>
        </pc:sldLayoutChg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742270221" sldId="2147483750"/>
          </pc:sldLayoutMkLst>
        </pc:sldLayoutChg>
        <pc:sldLayoutChg chg="add">
          <pc:chgData name="Mateusz  Pyrzyk" userId="S::matueszpyrzyk@szkolakrzetow.onmicrosoft.com::38852bbe-2518-4f52-ac31-7b305cd60873" providerId="AD" clId="Web-{74929504-3C5A-4AB2-8036-E8AAC2EA1C8B}" dt="2020-10-13T17:07:11.445" v="8"/>
          <pc:sldLayoutMkLst>
            <pc:docMk/>
            <pc:sldMasterMk cId="866305083" sldId="2147483752"/>
            <pc:sldLayoutMk cId="2663864810" sldId="2147483751"/>
          </pc:sldLayoutMkLst>
        </pc:sldLayoutChg>
      </pc:sldMasterChg>
    </pc:docChg>
  </pc:docChgLst>
  <pc:docChgLst>
    <pc:chgData name="Mateusz  Pyrzyk" userId="S::matueszpyrzyk@szkolakrzetow.onmicrosoft.com::38852bbe-2518-4f52-ac31-7b305cd60873" providerId="AD" clId="Web-{DE335215-91E8-7457-2439-48230A036534}"/>
    <pc:docChg chg="addSld delSld modSld">
      <pc:chgData name="Mateusz  Pyrzyk" userId="S::matueszpyrzyk@szkolakrzetow.onmicrosoft.com::38852bbe-2518-4f52-ac31-7b305cd60873" providerId="AD" clId="Web-{DE335215-91E8-7457-2439-48230A036534}" dt="2020-10-13T17:39:08.479" v="194"/>
      <pc:docMkLst>
        <pc:docMk/>
      </pc:docMkLst>
      <pc:sldChg chg="modSp">
        <pc:chgData name="Mateusz  Pyrzyk" userId="S::matueszpyrzyk@szkolakrzetow.onmicrosoft.com::38852bbe-2518-4f52-ac31-7b305cd60873" providerId="AD" clId="Web-{DE335215-91E8-7457-2439-48230A036534}" dt="2020-10-13T17:13:03.315" v="4" actId="20577"/>
        <pc:sldMkLst>
          <pc:docMk/>
          <pc:sldMk cId="1754601535" sldId="259"/>
        </pc:sldMkLst>
        <pc:graphicFrameChg chg="modGraphic">
          <ac:chgData name="Mateusz  Pyrzyk" userId="S::matueszpyrzyk@szkolakrzetow.onmicrosoft.com::38852bbe-2518-4f52-ac31-7b305cd60873" providerId="AD" clId="Web-{DE335215-91E8-7457-2439-48230A036534}" dt="2020-10-13T17:13:03.315" v="4" actId="20577"/>
          <ac:graphicFrameMkLst>
            <pc:docMk/>
            <pc:sldMk cId="1754601535" sldId="259"/>
            <ac:graphicFrameMk id="5" creationId="{91AABFB9-48AE-40D3-B615-4E9696990C72}"/>
          </ac:graphicFrameMkLst>
        </pc:graphicFrame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14:07.738" v="14"/>
        <pc:sldMkLst>
          <pc:docMk/>
          <pc:sldMk cId="1950244780" sldId="260"/>
        </pc:sldMkLst>
        <pc:spChg chg="mod">
          <ac:chgData name="Mateusz  Pyrzyk" userId="S::matueszpyrzyk@szkolakrzetow.onmicrosoft.com::38852bbe-2518-4f52-ac31-7b305cd60873" providerId="AD" clId="Web-{DE335215-91E8-7457-2439-48230A036534}" dt="2020-10-13T17:14:07.738" v="14"/>
          <ac:spMkLst>
            <pc:docMk/>
            <pc:sldMk cId="1950244780" sldId="260"/>
            <ac:spMk id="2" creationId="{713DE7B3-B8C0-4D58-BA21-68B3BB5E0413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14:07.738" v="14"/>
          <ac:spMkLst>
            <pc:docMk/>
            <pc:sldMk cId="1950244780" sldId="260"/>
            <ac:spMk id="3" creationId="{B44A5AEC-9098-4255-936B-D9DF8F76E5A4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14:07.738" v="14"/>
          <ac:spMkLst>
            <pc:docMk/>
            <pc:sldMk cId="1950244780" sldId="260"/>
            <ac:spMk id="9" creationId="{D009D6D5-DAC2-4A8B-A17A-E206B9012D09}"/>
          </ac:spMkLst>
        </pc:spChg>
        <pc:picChg chg="add mod">
          <ac:chgData name="Mateusz  Pyrzyk" userId="S::matueszpyrzyk@szkolakrzetow.onmicrosoft.com::38852bbe-2518-4f52-ac31-7b305cd60873" providerId="AD" clId="Web-{DE335215-91E8-7457-2439-48230A036534}" dt="2020-10-13T17:14:07.738" v="14"/>
          <ac:picMkLst>
            <pc:docMk/>
            <pc:sldMk cId="1950244780" sldId="260"/>
            <ac:picMk id="4" creationId="{BD8AAFB1-307C-4CC7-8C40-DA9877027803}"/>
          </ac:picMkLst>
        </pc:pic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16:24.881" v="25"/>
        <pc:sldMkLst>
          <pc:docMk/>
          <pc:sldMk cId="2309128457" sldId="261"/>
        </pc:sldMkLst>
        <pc:spChg chg="mod">
          <ac:chgData name="Mateusz  Pyrzyk" userId="S::matueszpyrzyk@szkolakrzetow.onmicrosoft.com::38852bbe-2518-4f52-ac31-7b305cd60873" providerId="AD" clId="Web-{DE335215-91E8-7457-2439-48230A036534}" dt="2020-10-13T17:16:24.881" v="25"/>
          <ac:spMkLst>
            <pc:docMk/>
            <pc:sldMk cId="2309128457" sldId="261"/>
            <ac:spMk id="2" creationId="{02AED840-DFE9-4E7F-B038-40B5B5CC0969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16:24.881" v="25"/>
          <ac:spMkLst>
            <pc:docMk/>
            <pc:sldMk cId="2309128457" sldId="261"/>
            <ac:spMk id="3" creationId="{5492B270-F058-4836-952F-F4D612C6DC9C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16:24.881" v="25"/>
          <ac:spMkLst>
            <pc:docMk/>
            <pc:sldMk cId="2309128457" sldId="261"/>
            <ac:spMk id="9" creationId="{AA866F0E-F54B-4BF5-8A88-7D97BD45FC0C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16:24.881" v="25"/>
          <ac:spMkLst>
            <pc:docMk/>
            <pc:sldMk cId="2309128457" sldId="261"/>
            <ac:spMk id="11" creationId="{536F6B5C-2B5F-4FEE-8263-34996D29DC5C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16:24.881" v="25"/>
          <ac:spMkLst>
            <pc:docMk/>
            <pc:sldMk cId="2309128457" sldId="261"/>
            <ac:spMk id="13" creationId="{8229EC50-E910-4AE2-9EEA-604A81EF6147}"/>
          </ac:spMkLst>
        </pc:spChg>
        <pc:picChg chg="add mod">
          <ac:chgData name="Mateusz  Pyrzyk" userId="S::matueszpyrzyk@szkolakrzetow.onmicrosoft.com::38852bbe-2518-4f52-ac31-7b305cd60873" providerId="AD" clId="Web-{DE335215-91E8-7457-2439-48230A036534}" dt="2020-10-13T17:16:24.881" v="25"/>
          <ac:picMkLst>
            <pc:docMk/>
            <pc:sldMk cId="2309128457" sldId="261"/>
            <ac:picMk id="4" creationId="{0301D5E5-5CDC-41A9-BCCD-BB994C6D9D8D}"/>
          </ac:picMkLst>
        </pc:picChg>
      </pc:sldChg>
      <pc:sldChg chg="addSp modSp new mod setBg setClrOvrMap">
        <pc:chgData name="Mateusz  Pyrzyk" userId="S::matueszpyrzyk@szkolakrzetow.onmicrosoft.com::38852bbe-2518-4f52-ac31-7b305cd60873" providerId="AD" clId="Web-{DE335215-91E8-7457-2439-48230A036534}" dt="2020-10-13T17:17:30.382" v="36"/>
        <pc:sldMkLst>
          <pc:docMk/>
          <pc:sldMk cId="1293008629" sldId="262"/>
        </pc:sldMkLst>
        <pc:spChg chg="mod">
          <ac:chgData name="Mateusz  Pyrzyk" userId="S::matueszpyrzyk@szkolakrzetow.onmicrosoft.com::38852bbe-2518-4f52-ac31-7b305cd60873" providerId="AD" clId="Web-{DE335215-91E8-7457-2439-48230A036534}" dt="2020-10-13T17:17:30.382" v="36"/>
          <ac:spMkLst>
            <pc:docMk/>
            <pc:sldMk cId="1293008629" sldId="262"/>
            <ac:spMk id="2" creationId="{812AD872-EFEC-44A0-BABB-FEF309ACF22D}"/>
          </ac:spMkLst>
        </pc:spChg>
        <pc:spChg chg="mod ord">
          <ac:chgData name="Mateusz  Pyrzyk" userId="S::matueszpyrzyk@szkolakrzetow.onmicrosoft.com::38852bbe-2518-4f52-ac31-7b305cd60873" providerId="AD" clId="Web-{DE335215-91E8-7457-2439-48230A036534}" dt="2020-10-13T17:17:30.382" v="36"/>
          <ac:spMkLst>
            <pc:docMk/>
            <pc:sldMk cId="1293008629" sldId="262"/>
            <ac:spMk id="3" creationId="{3F384B5A-5870-475A-8314-5350F63B13C6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17:30.382" v="36"/>
          <ac:spMkLst>
            <pc:docMk/>
            <pc:sldMk cId="1293008629" sldId="262"/>
            <ac:spMk id="9" creationId="{85F55C16-BC21-49EF-A4FF-C3155BB93BD3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17:30.382" v="36"/>
          <ac:spMkLst>
            <pc:docMk/>
            <pc:sldMk cId="1293008629" sldId="262"/>
            <ac:spMk id="11" creationId="{0C5F069E-AFE6-4825-8945-46F2918A5019}"/>
          </ac:spMkLst>
        </pc:spChg>
        <pc:picChg chg="add mod">
          <ac:chgData name="Mateusz  Pyrzyk" userId="S::matueszpyrzyk@szkolakrzetow.onmicrosoft.com::38852bbe-2518-4f52-ac31-7b305cd60873" providerId="AD" clId="Web-{DE335215-91E8-7457-2439-48230A036534}" dt="2020-10-13T17:17:30.382" v="36"/>
          <ac:picMkLst>
            <pc:docMk/>
            <pc:sldMk cId="1293008629" sldId="262"/>
            <ac:picMk id="4" creationId="{7AFD774A-5620-4E46-B3B5-A4FC94DA97F3}"/>
          </ac:picMkLst>
        </pc:picChg>
      </pc:sldChg>
      <pc:sldChg chg="addSp delSp modSp new mod setBg">
        <pc:chgData name="Mateusz  Pyrzyk" userId="S::matueszpyrzyk@szkolakrzetow.onmicrosoft.com::38852bbe-2518-4f52-ac31-7b305cd60873" providerId="AD" clId="Web-{DE335215-91E8-7457-2439-48230A036534}" dt="2020-10-13T17:18:36.133" v="48"/>
        <pc:sldMkLst>
          <pc:docMk/>
          <pc:sldMk cId="340264565" sldId="263"/>
        </pc:sldMkLst>
        <pc:spChg chg="mod">
          <ac:chgData name="Mateusz  Pyrzyk" userId="S::matueszpyrzyk@szkolakrzetow.onmicrosoft.com::38852bbe-2518-4f52-ac31-7b305cd60873" providerId="AD" clId="Web-{DE335215-91E8-7457-2439-48230A036534}" dt="2020-10-13T17:18:36.133" v="48"/>
          <ac:spMkLst>
            <pc:docMk/>
            <pc:sldMk cId="340264565" sldId="263"/>
            <ac:spMk id="2" creationId="{B009CA9F-CF0E-4E99-8949-1CF888F15877}"/>
          </ac:spMkLst>
        </pc:spChg>
        <pc:spChg chg="mod ord">
          <ac:chgData name="Mateusz  Pyrzyk" userId="S::matueszpyrzyk@szkolakrzetow.onmicrosoft.com::38852bbe-2518-4f52-ac31-7b305cd60873" providerId="AD" clId="Web-{DE335215-91E8-7457-2439-48230A036534}" dt="2020-10-13T17:18:36.133" v="48"/>
          <ac:spMkLst>
            <pc:docMk/>
            <pc:sldMk cId="340264565" sldId="263"/>
            <ac:spMk id="3" creationId="{CF7EEF8B-D459-4C74-BA98-C2393F8A3393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18:36.133" v="48"/>
          <ac:spMkLst>
            <pc:docMk/>
            <pc:sldMk cId="340264565" sldId="263"/>
            <ac:spMk id="6" creationId="{9A002C20-86F6-46B0-8392-A37CAC548C71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18:36.133" v="48"/>
          <ac:spMkLst>
            <pc:docMk/>
            <pc:sldMk cId="340264565" sldId="263"/>
            <ac:spMk id="7" creationId="{C2972F54-37E5-4215-8174-927CD8DD41A7}"/>
          </ac:spMkLst>
        </pc:spChg>
        <pc:spChg chg="add del">
          <ac:chgData name="Mateusz  Pyrzyk" userId="S::matueszpyrzyk@szkolakrzetow.onmicrosoft.com::38852bbe-2518-4f52-ac31-7b305cd60873" providerId="AD" clId="Web-{DE335215-91E8-7457-2439-48230A036534}" dt="2020-10-13T17:18:36.117" v="47"/>
          <ac:spMkLst>
            <pc:docMk/>
            <pc:sldMk cId="340264565" sldId="263"/>
            <ac:spMk id="9" creationId="{F9CE5B20-E563-4A03-B8D2-1AC298E340C4}"/>
          </ac:spMkLst>
        </pc:spChg>
        <pc:spChg chg="add del">
          <ac:chgData name="Mateusz  Pyrzyk" userId="S::matueszpyrzyk@szkolakrzetow.onmicrosoft.com::38852bbe-2518-4f52-ac31-7b305cd60873" providerId="AD" clId="Web-{DE335215-91E8-7457-2439-48230A036534}" dt="2020-10-13T17:18:36.117" v="47"/>
          <ac:spMkLst>
            <pc:docMk/>
            <pc:sldMk cId="340264565" sldId="263"/>
            <ac:spMk id="11" creationId="{2B1F16B6-00E5-42F6-9921-FA09DB3CA58A}"/>
          </ac:spMkLst>
        </pc:spChg>
        <pc:spChg chg="add del">
          <ac:chgData name="Mateusz  Pyrzyk" userId="S::matueszpyrzyk@szkolakrzetow.onmicrosoft.com::38852bbe-2518-4f52-ac31-7b305cd60873" providerId="AD" clId="Web-{DE335215-91E8-7457-2439-48230A036534}" dt="2020-10-13T17:18:36.117" v="47"/>
          <ac:spMkLst>
            <pc:docMk/>
            <pc:sldMk cId="340264565" sldId="263"/>
            <ac:spMk id="13" creationId="{F51237E0-4871-4123-B39C-2A409E9534F2}"/>
          </ac:spMkLst>
        </pc:spChg>
        <pc:picChg chg="add mod">
          <ac:chgData name="Mateusz  Pyrzyk" userId="S::matueszpyrzyk@szkolakrzetow.onmicrosoft.com::38852bbe-2518-4f52-ac31-7b305cd60873" providerId="AD" clId="Web-{DE335215-91E8-7457-2439-48230A036534}" dt="2020-10-13T17:18:36.133" v="48"/>
          <ac:picMkLst>
            <pc:docMk/>
            <pc:sldMk cId="340264565" sldId="263"/>
            <ac:picMk id="4" creationId="{11242176-4DDC-4750-A8DB-B52646EE348D}"/>
          </ac:picMkLst>
        </pc:pic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20:01.790" v="63" actId="20577"/>
        <pc:sldMkLst>
          <pc:docMk/>
          <pc:sldMk cId="2189158771" sldId="264"/>
        </pc:sldMkLst>
        <pc:spChg chg="mod">
          <ac:chgData name="Mateusz  Pyrzyk" userId="S::matueszpyrzyk@szkolakrzetow.onmicrosoft.com::38852bbe-2518-4f52-ac31-7b305cd60873" providerId="AD" clId="Web-{DE335215-91E8-7457-2439-48230A036534}" dt="2020-10-13T17:19:40.477" v="58"/>
          <ac:spMkLst>
            <pc:docMk/>
            <pc:sldMk cId="2189158771" sldId="264"/>
            <ac:spMk id="2" creationId="{652BDB0B-80D1-4AC4-8FCE-5CA3D1D86601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20:01.790" v="63" actId="20577"/>
          <ac:spMkLst>
            <pc:docMk/>
            <pc:sldMk cId="2189158771" sldId="264"/>
            <ac:spMk id="3" creationId="{4B9301E7-F7E5-4FBD-A7B9-F371CD4FB5CE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19:40.477" v="58"/>
          <ac:spMkLst>
            <pc:docMk/>
            <pc:sldMk cId="2189158771" sldId="264"/>
            <ac:spMk id="9" creationId="{0E3596DD-156A-473E-9BB3-C6A29F7574E9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19:40.477" v="58"/>
          <ac:spMkLst>
            <pc:docMk/>
            <pc:sldMk cId="2189158771" sldId="264"/>
            <ac:spMk id="11" creationId="{2C46C4D6-C474-4E92-B52E-944C1118F7B6}"/>
          </ac:spMkLst>
        </pc:spChg>
        <pc:picChg chg="add mod">
          <ac:chgData name="Mateusz  Pyrzyk" userId="S::matueszpyrzyk@szkolakrzetow.onmicrosoft.com::38852bbe-2518-4f52-ac31-7b305cd60873" providerId="AD" clId="Web-{DE335215-91E8-7457-2439-48230A036534}" dt="2020-10-13T17:19:40.477" v="58"/>
          <ac:picMkLst>
            <pc:docMk/>
            <pc:sldMk cId="2189158771" sldId="264"/>
            <ac:picMk id="4" creationId="{CE5BC0EE-702B-4408-B18D-7A1B4800F8E6}"/>
          </ac:picMkLst>
        </pc:pic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20:55.057" v="73"/>
        <pc:sldMkLst>
          <pc:docMk/>
          <pc:sldMk cId="3639134417" sldId="265"/>
        </pc:sldMkLst>
        <pc:spChg chg="mod">
          <ac:chgData name="Mateusz  Pyrzyk" userId="S::matueszpyrzyk@szkolakrzetow.onmicrosoft.com::38852bbe-2518-4f52-ac31-7b305cd60873" providerId="AD" clId="Web-{DE335215-91E8-7457-2439-48230A036534}" dt="2020-10-13T17:20:55.057" v="73"/>
          <ac:spMkLst>
            <pc:docMk/>
            <pc:sldMk cId="3639134417" sldId="265"/>
            <ac:spMk id="2" creationId="{D156F826-D7ED-4D51-9B42-D2A4BEC7FF4D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20:55.057" v="73"/>
          <ac:spMkLst>
            <pc:docMk/>
            <pc:sldMk cId="3639134417" sldId="265"/>
            <ac:spMk id="3" creationId="{86524467-0E94-413F-BA60-69E15448A184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20:55.057" v="73"/>
          <ac:spMkLst>
            <pc:docMk/>
            <pc:sldMk cId="3639134417" sldId="265"/>
            <ac:spMk id="9" creationId="{79BB35BC-D5C2-4C8B-A22A-A71E6191913B}"/>
          </ac:spMkLst>
        </pc:spChg>
        <pc:picChg chg="add">
          <ac:chgData name="Mateusz  Pyrzyk" userId="S::matueszpyrzyk@szkolakrzetow.onmicrosoft.com::38852bbe-2518-4f52-ac31-7b305cd60873" providerId="AD" clId="Web-{DE335215-91E8-7457-2439-48230A036534}" dt="2020-10-13T17:20:55.057" v="73"/>
          <ac:picMkLst>
            <pc:docMk/>
            <pc:sldMk cId="3639134417" sldId="265"/>
            <ac:picMk id="5" creationId="{8F7891EB-FC98-41DE-A9B8-ACC9A440F846}"/>
          </ac:picMkLst>
        </pc:pic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21:54.683" v="83"/>
        <pc:sldMkLst>
          <pc:docMk/>
          <pc:sldMk cId="3604376824" sldId="266"/>
        </pc:sldMkLst>
        <pc:spChg chg="mod">
          <ac:chgData name="Mateusz  Pyrzyk" userId="S::matueszpyrzyk@szkolakrzetow.onmicrosoft.com::38852bbe-2518-4f52-ac31-7b305cd60873" providerId="AD" clId="Web-{DE335215-91E8-7457-2439-48230A036534}" dt="2020-10-13T17:21:54.683" v="83"/>
          <ac:spMkLst>
            <pc:docMk/>
            <pc:sldMk cId="3604376824" sldId="266"/>
            <ac:spMk id="2" creationId="{CE44F678-5B80-4C7C-9C7A-5FCD74D4DBCC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21:54.683" v="83"/>
          <ac:spMkLst>
            <pc:docMk/>
            <pc:sldMk cId="3604376824" sldId="266"/>
            <ac:spMk id="3" creationId="{E3A79C96-521F-4A72-8298-56329282EA70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21:54.683" v="83"/>
          <ac:spMkLst>
            <pc:docMk/>
            <pc:sldMk cId="3604376824" sldId="266"/>
            <ac:spMk id="9" creationId="{687AFE0E-B37D-4531-AFE8-231C8348EAF1}"/>
          </ac:spMkLst>
        </pc:spChg>
        <pc:picChg chg="add mod">
          <ac:chgData name="Mateusz  Pyrzyk" userId="S::matueszpyrzyk@szkolakrzetow.onmicrosoft.com::38852bbe-2518-4f52-ac31-7b305cd60873" providerId="AD" clId="Web-{DE335215-91E8-7457-2439-48230A036534}" dt="2020-10-13T17:21:54.683" v="83"/>
          <ac:picMkLst>
            <pc:docMk/>
            <pc:sldMk cId="3604376824" sldId="266"/>
            <ac:picMk id="4" creationId="{ACA3DA5A-15E2-4E80-97D1-1E610B16500B}"/>
          </ac:picMkLst>
        </pc:pic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23:19.449" v="95"/>
        <pc:sldMkLst>
          <pc:docMk/>
          <pc:sldMk cId="472408302" sldId="267"/>
        </pc:sldMkLst>
        <pc:spChg chg="mod">
          <ac:chgData name="Mateusz  Pyrzyk" userId="S::matueszpyrzyk@szkolakrzetow.onmicrosoft.com::38852bbe-2518-4f52-ac31-7b305cd60873" providerId="AD" clId="Web-{DE335215-91E8-7457-2439-48230A036534}" dt="2020-10-13T17:23:19.449" v="95"/>
          <ac:spMkLst>
            <pc:docMk/>
            <pc:sldMk cId="472408302" sldId="267"/>
            <ac:spMk id="2" creationId="{DE68DF4B-60FB-4F8B-8426-933B2A7EEFB3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23:19.449" v="95"/>
          <ac:spMkLst>
            <pc:docMk/>
            <pc:sldMk cId="472408302" sldId="267"/>
            <ac:spMk id="3" creationId="{B9C973B9-ABFB-4E2C-A045-D5A94BD21BE3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23:19.449" v="95"/>
          <ac:spMkLst>
            <pc:docMk/>
            <pc:sldMk cId="472408302" sldId="267"/>
            <ac:spMk id="8" creationId="{17718681-A12E-49D6-9925-DD7C68176D61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23:19.449" v="95"/>
          <ac:spMkLst>
            <pc:docMk/>
            <pc:sldMk cId="472408302" sldId="267"/>
            <ac:spMk id="10" creationId="{FBD77573-9EF2-4C35-8285-A1CF6FBB0EA5}"/>
          </ac:spMkLst>
        </pc:spChg>
      </pc:sldChg>
      <pc:sldChg chg="modSp new del">
        <pc:chgData name="Mateusz  Pyrzyk" userId="S::matueszpyrzyk@szkolakrzetow.onmicrosoft.com::38852bbe-2518-4f52-ac31-7b305cd60873" providerId="AD" clId="Web-{DE335215-91E8-7457-2439-48230A036534}" dt="2020-10-13T17:25:25.857" v="101"/>
        <pc:sldMkLst>
          <pc:docMk/>
          <pc:sldMk cId="1500773735" sldId="268"/>
        </pc:sldMkLst>
        <pc:spChg chg="mod">
          <ac:chgData name="Mateusz  Pyrzyk" userId="S::matueszpyrzyk@szkolakrzetow.onmicrosoft.com::38852bbe-2518-4f52-ac31-7b305cd60873" providerId="AD" clId="Web-{DE335215-91E8-7457-2439-48230A036534}" dt="2020-10-13T17:25:19.357" v="99" actId="20577"/>
          <ac:spMkLst>
            <pc:docMk/>
            <pc:sldMk cId="1500773735" sldId="268"/>
            <ac:spMk id="2" creationId="{14537F9B-B037-4486-88DE-201D2749D341}"/>
          </ac:spMkLst>
        </pc:sp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26:29.811" v="112"/>
        <pc:sldMkLst>
          <pc:docMk/>
          <pc:sldMk cId="1679651458" sldId="268"/>
        </pc:sldMkLst>
        <pc:spChg chg="mod">
          <ac:chgData name="Mateusz  Pyrzyk" userId="S::matueszpyrzyk@szkolakrzetow.onmicrosoft.com::38852bbe-2518-4f52-ac31-7b305cd60873" providerId="AD" clId="Web-{DE335215-91E8-7457-2439-48230A036534}" dt="2020-10-13T17:26:29.811" v="112"/>
          <ac:spMkLst>
            <pc:docMk/>
            <pc:sldMk cId="1679651458" sldId="268"/>
            <ac:spMk id="2" creationId="{F61FEAFB-5A81-4155-AAB5-FB7A62B2ACD0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26:29.811" v="112"/>
          <ac:spMkLst>
            <pc:docMk/>
            <pc:sldMk cId="1679651458" sldId="268"/>
            <ac:spMk id="3" creationId="{CFE84ACD-EB75-4583-9F00-BAC826C600CA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26:29.811" v="112"/>
          <ac:spMkLst>
            <pc:docMk/>
            <pc:sldMk cId="1679651458" sldId="268"/>
            <ac:spMk id="9" creationId="{687AFE0E-B37D-4531-AFE8-231C8348EAF1}"/>
          </ac:spMkLst>
        </pc:spChg>
        <pc:picChg chg="add mod">
          <ac:chgData name="Mateusz  Pyrzyk" userId="S::matueszpyrzyk@szkolakrzetow.onmicrosoft.com::38852bbe-2518-4f52-ac31-7b305cd60873" providerId="AD" clId="Web-{DE335215-91E8-7457-2439-48230A036534}" dt="2020-10-13T17:26:29.811" v="112"/>
          <ac:picMkLst>
            <pc:docMk/>
            <pc:sldMk cId="1679651458" sldId="268"/>
            <ac:picMk id="4" creationId="{990F526F-8799-41DA-A841-8AE9DE9F0833}"/>
          </ac:picMkLst>
        </pc:pic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27:41.188" v="122"/>
        <pc:sldMkLst>
          <pc:docMk/>
          <pc:sldMk cId="417796846" sldId="269"/>
        </pc:sldMkLst>
        <pc:spChg chg="mod">
          <ac:chgData name="Mateusz  Pyrzyk" userId="S::matueszpyrzyk@szkolakrzetow.onmicrosoft.com::38852bbe-2518-4f52-ac31-7b305cd60873" providerId="AD" clId="Web-{DE335215-91E8-7457-2439-48230A036534}" dt="2020-10-13T17:27:41.188" v="122"/>
          <ac:spMkLst>
            <pc:docMk/>
            <pc:sldMk cId="417796846" sldId="269"/>
            <ac:spMk id="2" creationId="{D98060FC-55C9-4139-AE23-7E155056E422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27:41.188" v="122"/>
          <ac:spMkLst>
            <pc:docMk/>
            <pc:sldMk cId="417796846" sldId="269"/>
            <ac:spMk id="3" creationId="{16E3A05A-D4BD-4876-821A-1E4BADB3245C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27:41.188" v="122"/>
          <ac:spMkLst>
            <pc:docMk/>
            <pc:sldMk cId="417796846" sldId="269"/>
            <ac:spMk id="9" creationId="{79BB35BC-D5C2-4C8B-A22A-A71E6191913B}"/>
          </ac:spMkLst>
        </pc:spChg>
        <pc:picChg chg="add">
          <ac:chgData name="Mateusz  Pyrzyk" userId="S::matueszpyrzyk@szkolakrzetow.onmicrosoft.com::38852bbe-2518-4f52-ac31-7b305cd60873" providerId="AD" clId="Web-{DE335215-91E8-7457-2439-48230A036534}" dt="2020-10-13T17:27:41.188" v="122"/>
          <ac:picMkLst>
            <pc:docMk/>
            <pc:sldMk cId="417796846" sldId="269"/>
            <ac:picMk id="5" creationId="{FC773831-AA10-4BD7-A18A-BA1620F00E2D}"/>
          </ac:picMkLst>
        </pc:picChg>
      </pc:sldChg>
      <pc:sldChg chg="addSp delSp modSp new mod setBg">
        <pc:chgData name="Mateusz  Pyrzyk" userId="S::matueszpyrzyk@szkolakrzetow.onmicrosoft.com::38852bbe-2518-4f52-ac31-7b305cd60873" providerId="AD" clId="Web-{DE335215-91E8-7457-2439-48230A036534}" dt="2020-10-13T17:29:00.173" v="134"/>
        <pc:sldMkLst>
          <pc:docMk/>
          <pc:sldMk cId="1524680340" sldId="270"/>
        </pc:sldMkLst>
        <pc:spChg chg="mod">
          <ac:chgData name="Mateusz  Pyrzyk" userId="S::matueszpyrzyk@szkolakrzetow.onmicrosoft.com::38852bbe-2518-4f52-ac31-7b305cd60873" providerId="AD" clId="Web-{DE335215-91E8-7457-2439-48230A036534}" dt="2020-10-13T17:29:00.173" v="134"/>
          <ac:spMkLst>
            <pc:docMk/>
            <pc:sldMk cId="1524680340" sldId="270"/>
            <ac:spMk id="2" creationId="{818F44EA-D574-4459-B0E9-F96CAECC956E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29:00.173" v="134"/>
          <ac:spMkLst>
            <pc:docMk/>
            <pc:sldMk cId="1524680340" sldId="270"/>
            <ac:spMk id="3" creationId="{7C3350EA-F6F7-4FA5-811E-454616B53DB3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29:00.173" v="134"/>
          <ac:spMkLst>
            <pc:docMk/>
            <pc:sldMk cId="1524680340" sldId="270"/>
            <ac:spMk id="6" creationId="{AA866F0E-F54B-4BF5-8A88-7D97BD45FC0C}"/>
          </ac:spMkLst>
        </pc:spChg>
        <pc:spChg chg="add del">
          <ac:chgData name="Mateusz  Pyrzyk" userId="S::matueszpyrzyk@szkolakrzetow.onmicrosoft.com::38852bbe-2518-4f52-ac31-7b305cd60873" providerId="AD" clId="Web-{DE335215-91E8-7457-2439-48230A036534}" dt="2020-10-13T17:29:00.157" v="133"/>
          <ac:spMkLst>
            <pc:docMk/>
            <pc:sldMk cId="1524680340" sldId="270"/>
            <ac:spMk id="9" creationId="{687AFE0E-B37D-4531-AFE8-231C8348EAF1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29:00.173" v="134"/>
          <ac:spMkLst>
            <pc:docMk/>
            <pc:sldMk cId="1524680340" sldId="270"/>
            <ac:spMk id="11" creationId="{536F6B5C-2B5F-4FEE-8263-34996D29DC5C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29:00.173" v="134"/>
          <ac:spMkLst>
            <pc:docMk/>
            <pc:sldMk cId="1524680340" sldId="270"/>
            <ac:spMk id="13" creationId="{8229EC50-E910-4AE2-9EEA-604A81EF6147}"/>
          </ac:spMkLst>
        </pc:spChg>
        <pc:picChg chg="add mod">
          <ac:chgData name="Mateusz  Pyrzyk" userId="S::matueszpyrzyk@szkolakrzetow.onmicrosoft.com::38852bbe-2518-4f52-ac31-7b305cd60873" providerId="AD" clId="Web-{DE335215-91E8-7457-2439-48230A036534}" dt="2020-10-13T17:29:00.173" v="134"/>
          <ac:picMkLst>
            <pc:docMk/>
            <pc:sldMk cId="1524680340" sldId="270"/>
            <ac:picMk id="4" creationId="{F0ACC01B-19E7-4AFB-AF8B-14E222F033E6}"/>
          </ac:picMkLst>
        </pc:pic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30:56.112" v="144"/>
        <pc:sldMkLst>
          <pc:docMk/>
          <pc:sldMk cId="3269467300" sldId="271"/>
        </pc:sldMkLst>
        <pc:spChg chg="mod">
          <ac:chgData name="Mateusz  Pyrzyk" userId="S::matueszpyrzyk@szkolakrzetow.onmicrosoft.com::38852bbe-2518-4f52-ac31-7b305cd60873" providerId="AD" clId="Web-{DE335215-91E8-7457-2439-48230A036534}" dt="2020-10-13T17:30:56.112" v="144"/>
          <ac:spMkLst>
            <pc:docMk/>
            <pc:sldMk cId="3269467300" sldId="271"/>
            <ac:spMk id="2" creationId="{1771808A-1E2C-41FF-B04D-BC808320DCC8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30:56.112" v="144"/>
          <ac:spMkLst>
            <pc:docMk/>
            <pc:sldMk cId="3269467300" sldId="271"/>
            <ac:spMk id="3" creationId="{7BADB712-CBA8-41BB-8973-E8ABB12C4C84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30:56.112" v="144"/>
          <ac:spMkLst>
            <pc:docMk/>
            <pc:sldMk cId="3269467300" sldId="271"/>
            <ac:spMk id="8" creationId="{24B04273-AE2A-4676-98D5-85D0D238C9E3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30:56.112" v="144"/>
          <ac:spMkLst>
            <pc:docMk/>
            <pc:sldMk cId="3269467300" sldId="271"/>
            <ac:spMk id="10" creationId="{98A68847-134F-4AF1-B1C6-332344C9C90D}"/>
          </ac:spMkLst>
        </pc:sp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31:52.426" v="155"/>
        <pc:sldMkLst>
          <pc:docMk/>
          <pc:sldMk cId="518040321" sldId="272"/>
        </pc:sldMkLst>
        <pc:spChg chg="mod">
          <ac:chgData name="Mateusz  Pyrzyk" userId="S::matueszpyrzyk@szkolakrzetow.onmicrosoft.com::38852bbe-2518-4f52-ac31-7b305cd60873" providerId="AD" clId="Web-{DE335215-91E8-7457-2439-48230A036534}" dt="2020-10-13T17:31:52.426" v="155"/>
          <ac:spMkLst>
            <pc:docMk/>
            <pc:sldMk cId="518040321" sldId="272"/>
            <ac:spMk id="2" creationId="{31133DA6-4997-43EE-AE35-9C28BFACF888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31:52.426" v="155"/>
          <ac:spMkLst>
            <pc:docMk/>
            <pc:sldMk cId="518040321" sldId="272"/>
            <ac:spMk id="3" creationId="{61076226-BB6C-4D6E-9BC6-E6F19B094DC0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31:52.426" v="155"/>
          <ac:spMkLst>
            <pc:docMk/>
            <pc:sldMk cId="518040321" sldId="272"/>
            <ac:spMk id="9" creationId="{79BB35BC-D5C2-4C8B-A22A-A71E6191913B}"/>
          </ac:spMkLst>
        </pc:spChg>
        <pc:picChg chg="add">
          <ac:chgData name="Mateusz  Pyrzyk" userId="S::matueszpyrzyk@szkolakrzetow.onmicrosoft.com::38852bbe-2518-4f52-ac31-7b305cd60873" providerId="AD" clId="Web-{DE335215-91E8-7457-2439-48230A036534}" dt="2020-10-13T17:31:52.426" v="155"/>
          <ac:picMkLst>
            <pc:docMk/>
            <pc:sldMk cId="518040321" sldId="272"/>
            <ac:picMk id="5" creationId="{CC05AAD8-4F36-4B5B-8D55-DCDF5435D0D5}"/>
          </ac:picMkLst>
        </pc:pic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33:14.380" v="165"/>
        <pc:sldMkLst>
          <pc:docMk/>
          <pc:sldMk cId="3826322158" sldId="273"/>
        </pc:sldMkLst>
        <pc:spChg chg="mod">
          <ac:chgData name="Mateusz  Pyrzyk" userId="S::matueszpyrzyk@szkolakrzetow.onmicrosoft.com::38852bbe-2518-4f52-ac31-7b305cd60873" providerId="AD" clId="Web-{DE335215-91E8-7457-2439-48230A036534}" dt="2020-10-13T17:33:14.380" v="165"/>
          <ac:spMkLst>
            <pc:docMk/>
            <pc:sldMk cId="3826322158" sldId="273"/>
            <ac:spMk id="2" creationId="{0F30F579-3E2A-4835-AF0A-32BCEB87F29D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33:14.380" v="165"/>
          <ac:spMkLst>
            <pc:docMk/>
            <pc:sldMk cId="3826322158" sldId="273"/>
            <ac:spMk id="3" creationId="{EE3CF64D-3463-46D2-897D-74D26429B713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33:14.380" v="165"/>
          <ac:spMkLst>
            <pc:docMk/>
            <pc:sldMk cId="3826322158" sldId="273"/>
            <ac:spMk id="9" creationId="{AA359C7D-4B45-49B7-B3C2-04217BBCD3ED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33:14.380" v="165"/>
          <ac:spMkLst>
            <pc:docMk/>
            <pc:sldMk cId="3826322158" sldId="273"/>
            <ac:spMk id="11" creationId="{A0DE92DF-4769-4DE9-93FD-EE31271850CA}"/>
          </ac:spMkLst>
        </pc:spChg>
        <pc:picChg chg="add mod">
          <ac:chgData name="Mateusz  Pyrzyk" userId="S::matueszpyrzyk@szkolakrzetow.onmicrosoft.com::38852bbe-2518-4f52-ac31-7b305cd60873" providerId="AD" clId="Web-{DE335215-91E8-7457-2439-48230A036534}" dt="2020-10-13T17:33:14.380" v="165"/>
          <ac:picMkLst>
            <pc:docMk/>
            <pc:sldMk cId="3826322158" sldId="273"/>
            <ac:picMk id="4" creationId="{CFA87F1F-895D-4CC0-81A7-A378C7756BB5}"/>
          </ac:picMkLst>
        </pc:pic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34:27.209" v="175"/>
        <pc:sldMkLst>
          <pc:docMk/>
          <pc:sldMk cId="1607556591" sldId="274"/>
        </pc:sldMkLst>
        <pc:spChg chg="mod">
          <ac:chgData name="Mateusz  Pyrzyk" userId="S::matueszpyrzyk@szkolakrzetow.onmicrosoft.com::38852bbe-2518-4f52-ac31-7b305cd60873" providerId="AD" clId="Web-{DE335215-91E8-7457-2439-48230A036534}" dt="2020-10-13T17:34:27.209" v="175"/>
          <ac:spMkLst>
            <pc:docMk/>
            <pc:sldMk cId="1607556591" sldId="274"/>
            <ac:spMk id="2" creationId="{9BDA6B65-9B77-4251-963B-EFB963BC8643}"/>
          </ac:spMkLst>
        </pc:spChg>
        <pc:spChg chg="mod">
          <ac:chgData name="Mateusz  Pyrzyk" userId="S::matueszpyrzyk@szkolakrzetow.onmicrosoft.com::38852bbe-2518-4f52-ac31-7b305cd60873" providerId="AD" clId="Web-{DE335215-91E8-7457-2439-48230A036534}" dt="2020-10-13T17:34:27.209" v="175"/>
          <ac:spMkLst>
            <pc:docMk/>
            <pc:sldMk cId="1607556591" sldId="274"/>
            <ac:spMk id="3" creationId="{A25C5DB0-AC03-4E48-A4DB-6C1586502E11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34:27.209" v="175"/>
          <ac:spMkLst>
            <pc:docMk/>
            <pc:sldMk cId="1607556591" sldId="274"/>
            <ac:spMk id="10" creationId="{0E3596DD-156A-473E-9BB3-C6A29F7574E9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34:27.209" v="175"/>
          <ac:spMkLst>
            <pc:docMk/>
            <pc:sldMk cId="1607556591" sldId="274"/>
            <ac:spMk id="12" creationId="{2C46C4D6-C474-4E92-B52E-944C1118F7B6}"/>
          </ac:spMkLst>
        </pc:spChg>
        <pc:picChg chg="add">
          <ac:chgData name="Mateusz  Pyrzyk" userId="S::matueszpyrzyk@szkolakrzetow.onmicrosoft.com::38852bbe-2518-4f52-ac31-7b305cd60873" providerId="AD" clId="Web-{DE335215-91E8-7457-2439-48230A036534}" dt="2020-10-13T17:34:27.209" v="175"/>
          <ac:picMkLst>
            <pc:docMk/>
            <pc:sldMk cId="1607556591" sldId="274"/>
            <ac:picMk id="7" creationId="{0028BA7F-232B-440B-986B-33435DA6FBF6}"/>
          </ac:picMkLst>
        </pc:picChg>
      </pc:sldChg>
      <pc:sldChg chg="addSp modSp new mod setBg">
        <pc:chgData name="Mateusz  Pyrzyk" userId="S::matueszpyrzyk@szkolakrzetow.onmicrosoft.com::38852bbe-2518-4f52-ac31-7b305cd60873" providerId="AD" clId="Web-{DE335215-91E8-7457-2439-48230A036534}" dt="2020-10-13T17:39:08.479" v="194"/>
        <pc:sldMkLst>
          <pc:docMk/>
          <pc:sldMk cId="2687015044" sldId="275"/>
        </pc:sldMkLst>
        <pc:spChg chg="mod">
          <ac:chgData name="Mateusz  Pyrzyk" userId="S::matueszpyrzyk@szkolakrzetow.onmicrosoft.com::38852bbe-2518-4f52-ac31-7b305cd60873" providerId="AD" clId="Web-{DE335215-91E8-7457-2439-48230A036534}" dt="2020-10-13T17:39:08.479" v="194"/>
          <ac:spMkLst>
            <pc:docMk/>
            <pc:sldMk cId="2687015044" sldId="275"/>
            <ac:spMk id="2" creationId="{68C1D6DF-AF43-4F50-A1BE-458DB4F9EF48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39:08.479" v="194"/>
          <ac:spMkLst>
            <pc:docMk/>
            <pc:sldMk cId="2687015044" sldId="275"/>
            <ac:spMk id="7" creationId="{0D57E7FA-E8FC-45AC-868F-CDC8144939D6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39:08.479" v="194"/>
          <ac:spMkLst>
            <pc:docMk/>
            <pc:sldMk cId="2687015044" sldId="275"/>
            <ac:spMk id="9" creationId="{A134706B-150F-487B-B4FB-34C10219C72F}"/>
          </ac:spMkLst>
        </pc:spChg>
        <pc:spChg chg="add">
          <ac:chgData name="Mateusz  Pyrzyk" userId="S::matueszpyrzyk@szkolakrzetow.onmicrosoft.com::38852bbe-2518-4f52-ac31-7b305cd60873" providerId="AD" clId="Web-{DE335215-91E8-7457-2439-48230A036534}" dt="2020-10-13T17:39:08.479" v="194"/>
          <ac:spMkLst>
            <pc:docMk/>
            <pc:sldMk cId="2687015044" sldId="275"/>
            <ac:spMk id="11" creationId="{D6705569-F545-4F47-A260-A9202826EA20}"/>
          </ac:spMkLst>
        </pc:spChg>
      </pc:sldChg>
      <pc:sldChg chg="new del">
        <pc:chgData name="Mateusz  Pyrzyk" userId="S::matueszpyrzyk@szkolakrzetow.onmicrosoft.com::38852bbe-2518-4f52-ac31-7b305cd60873" providerId="AD" clId="Web-{DE335215-91E8-7457-2439-48230A036534}" dt="2020-10-13T17:36:40.274" v="179"/>
        <pc:sldMkLst>
          <pc:docMk/>
          <pc:sldMk cId="3334686096" sldId="275"/>
        </pc:sldMkLst>
      </pc:sldChg>
      <pc:sldChg chg="new del">
        <pc:chgData name="Mateusz  Pyrzyk" userId="S::matueszpyrzyk@szkolakrzetow.onmicrosoft.com::38852bbe-2518-4f52-ac31-7b305cd60873" providerId="AD" clId="Web-{DE335215-91E8-7457-2439-48230A036534}" dt="2020-10-13T17:35:17.804" v="177"/>
        <pc:sldMkLst>
          <pc:docMk/>
          <pc:sldMk cId="4251985858" sldId="275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Franciszek_(papie%C5%BC)" TargetMode="External"/><Relationship Id="rId3" Type="http://schemas.openxmlformats.org/officeDocument/2006/relationships/hyperlink" Target="https://pl.wikipedia.org/wiki/Pogrzeb_Jana_Paw%C5%82a_II" TargetMode="External"/><Relationship Id="rId7" Type="http://schemas.openxmlformats.org/officeDocument/2006/relationships/hyperlink" Target="https://pl.wikipedia.org/wiki/Jan_XXIII" TargetMode="External"/><Relationship Id="rId2" Type="http://schemas.openxmlformats.org/officeDocument/2006/relationships/hyperlink" Target="https://pl.wikipedia.org/wiki/Pius_IX" TargetMode="External"/><Relationship Id="rId1" Type="http://schemas.openxmlformats.org/officeDocument/2006/relationships/hyperlink" Target="https://pl.wikipedia.org/wiki/Hadrian_VI" TargetMode="External"/><Relationship Id="rId6" Type="http://schemas.openxmlformats.org/officeDocument/2006/relationships/hyperlink" Target="https://pl.wikipedia.org/wiki/Kanonizacja_Jana_XXIII_i_Jana_Paw%C5%82a_II" TargetMode="External"/><Relationship Id="rId5" Type="http://schemas.openxmlformats.org/officeDocument/2006/relationships/hyperlink" Target="https://pl.wikipedia.org/wiki/Proces_beatyfikacyjny_i_kanonizacyjny_Jana_Paw%C5%82a_II" TargetMode="External"/><Relationship Id="rId4" Type="http://schemas.openxmlformats.org/officeDocument/2006/relationships/hyperlink" Target="https://pl.wikipedia.org/wiki/Jan_Pawe%C5%82_II" TargetMode="External"/><Relationship Id="rId9" Type="http://schemas.openxmlformats.org/officeDocument/2006/relationships/hyperlink" Target="https://pl.wikipedia.org/wiki/Benedykt_XVI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Franciszek_(papie%C5%BC)" TargetMode="External"/><Relationship Id="rId3" Type="http://schemas.openxmlformats.org/officeDocument/2006/relationships/hyperlink" Target="https://pl.wikipedia.org/wiki/Pogrzeb_Jana_Paw%C5%82a_II" TargetMode="External"/><Relationship Id="rId7" Type="http://schemas.openxmlformats.org/officeDocument/2006/relationships/hyperlink" Target="https://pl.wikipedia.org/wiki/Jan_XXIII" TargetMode="External"/><Relationship Id="rId2" Type="http://schemas.openxmlformats.org/officeDocument/2006/relationships/hyperlink" Target="https://pl.wikipedia.org/wiki/Pius_IX" TargetMode="External"/><Relationship Id="rId1" Type="http://schemas.openxmlformats.org/officeDocument/2006/relationships/hyperlink" Target="https://pl.wikipedia.org/wiki/Hadrian_VI" TargetMode="External"/><Relationship Id="rId6" Type="http://schemas.openxmlformats.org/officeDocument/2006/relationships/hyperlink" Target="https://pl.wikipedia.org/wiki/Kanonizacja_Jana_XXIII_i_Jana_Paw%C5%82a_II" TargetMode="External"/><Relationship Id="rId5" Type="http://schemas.openxmlformats.org/officeDocument/2006/relationships/hyperlink" Target="https://pl.wikipedia.org/wiki/Proces_beatyfikacyjny_i_kanonizacyjny_Jana_Paw%C5%82a_II" TargetMode="External"/><Relationship Id="rId4" Type="http://schemas.openxmlformats.org/officeDocument/2006/relationships/hyperlink" Target="https://pl.wikipedia.org/wiki/Jan_Pawe%C5%82_II" TargetMode="External"/><Relationship Id="rId9" Type="http://schemas.openxmlformats.org/officeDocument/2006/relationships/hyperlink" Target="https://pl.wikipedia.org/wiki/Benedykt_XVI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265E1-FF3D-4526-A7DE-46A422E2A7C8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2B167A8-2B86-452A-8EA8-9492B75235BD}">
      <dgm:prSet/>
      <dgm:spPr/>
      <dgm:t>
        <a:bodyPr/>
        <a:lstStyle/>
        <a:p>
          <a:r>
            <a:rPr lang="en-US" b="1" dirty="0">
              <a:latin typeface="Elephant"/>
            </a:rPr>
            <a:t>Jan</a:t>
          </a:r>
          <a:r>
            <a:rPr lang="en-US" b="1" dirty="0"/>
            <a:t> Paweł II </a:t>
          </a:r>
          <a:r>
            <a:rPr lang="en-US" b="1" dirty="0" err="1"/>
            <a:t>był</a:t>
          </a:r>
          <a:r>
            <a:rPr lang="en-US" b="1" dirty="0"/>
            <a:t> </a:t>
          </a:r>
          <a:r>
            <a:rPr lang="en-US" b="1" dirty="0" err="1"/>
            <a:t>pierwszym</a:t>
          </a:r>
          <a:r>
            <a:rPr lang="en-US" b="1" dirty="0"/>
            <a:t> </a:t>
          </a:r>
          <a:r>
            <a:rPr lang="en-US" b="1" dirty="0" err="1"/>
            <a:t>papieżem</a:t>
          </a:r>
          <a:r>
            <a:rPr lang="en-US" b="1" dirty="0"/>
            <a:t> </a:t>
          </a:r>
          <a:r>
            <a:rPr lang="en-US" b="1" dirty="0" err="1"/>
            <a:t>spoza</a:t>
          </a:r>
          <a:r>
            <a:rPr lang="en-US" b="1" dirty="0"/>
            <a:t> </a:t>
          </a:r>
          <a:r>
            <a:rPr lang="en-US" b="1" dirty="0" err="1"/>
            <a:t>Włoch</a:t>
          </a:r>
          <a:r>
            <a:rPr lang="en-US" b="1" dirty="0"/>
            <a:t> od </a:t>
          </a:r>
          <a:r>
            <a:rPr lang="en-US" b="1" dirty="0" err="1"/>
            <a:t>czasu</a:t>
          </a:r>
          <a:r>
            <a:rPr lang="en-US" b="1" dirty="0"/>
            <a:t> </a:t>
          </a:r>
          <a:r>
            <a:rPr lang="en-US" b="1" dirty="0" err="1"/>
            <a:t>holenderskiego</a:t>
          </a:r>
          <a:r>
            <a:rPr lang="en-US" b="1" dirty="0"/>
            <a:t> </a:t>
          </a:r>
          <a:r>
            <a:rPr lang="en-US" b="1" dirty="0" err="1"/>
            <a:t>papieża</a:t>
          </a:r>
          <a:r>
            <a:rPr lang="en-US" b="1" dirty="0"/>
            <a:t> </a:t>
          </a:r>
          <a:r>
            <a:rPr lang="en-US" b="1" dirty="0">
              <a:hlinkClick xmlns:r="http://schemas.openxmlformats.org/officeDocument/2006/relationships" r:id="rId1"/>
            </a:rPr>
            <a:t>Hadriana VI</a:t>
          </a:r>
          <a:r>
            <a:rPr lang="en-US" b="1" dirty="0"/>
            <a:t> (1522–1523), a </a:t>
          </a:r>
          <a:r>
            <a:rPr lang="en-US" b="1" dirty="0" err="1"/>
            <a:t>także</a:t>
          </a:r>
          <a:r>
            <a:rPr lang="en-US" b="1" dirty="0"/>
            <a:t> </a:t>
          </a:r>
          <a:r>
            <a:rPr lang="en-US" b="1" dirty="0" err="1"/>
            <a:t>drugim</a:t>
          </a:r>
          <a:r>
            <a:rPr lang="en-US" b="1" dirty="0"/>
            <a:t> </a:t>
          </a:r>
          <a:r>
            <a:rPr lang="en-US" b="1" dirty="0" err="1"/>
            <a:t>najdłużej</a:t>
          </a:r>
          <a:r>
            <a:rPr lang="en-US" b="1" dirty="0"/>
            <a:t> </a:t>
          </a:r>
          <a:r>
            <a:rPr lang="en-US" b="1" dirty="0" err="1"/>
            <a:t>urzędującym</a:t>
          </a:r>
          <a:r>
            <a:rPr lang="en-US" b="1" dirty="0"/>
            <a:t> </a:t>
          </a:r>
          <a:r>
            <a:rPr lang="en-US" b="1" dirty="0" err="1"/>
            <a:t>papieżem</a:t>
          </a:r>
          <a:r>
            <a:rPr lang="en-US" b="1" dirty="0"/>
            <a:t> we </a:t>
          </a:r>
          <a:r>
            <a:rPr lang="en-US" b="1" dirty="0" err="1"/>
            <a:t>współczesnej</a:t>
          </a:r>
          <a:r>
            <a:rPr lang="en-US" b="1" dirty="0"/>
            <a:t> </a:t>
          </a:r>
          <a:r>
            <a:rPr lang="en-US" b="1" dirty="0" err="1"/>
            <a:t>historii</a:t>
          </a:r>
          <a:r>
            <a:rPr lang="en-US" b="1" dirty="0"/>
            <a:t> po </a:t>
          </a:r>
          <a:r>
            <a:rPr lang="en-US" b="1" dirty="0" err="1"/>
            <a:t>papieżu</a:t>
          </a:r>
          <a:r>
            <a:rPr lang="en-US" b="1" dirty="0"/>
            <a:t> </a:t>
          </a:r>
          <a:r>
            <a:rPr lang="en-US" b="1" dirty="0">
              <a:hlinkClick xmlns:r="http://schemas.openxmlformats.org/officeDocument/2006/relationships" r:id="rId2"/>
            </a:rPr>
            <a:t>Piusie IX</a:t>
          </a:r>
          <a:r>
            <a:rPr lang="en-US" b="1" dirty="0"/>
            <a:t> (1846–1878).</a:t>
          </a:r>
          <a:endParaRPr lang="en-US" b="1" i="0" u="none" strike="noStrike" cap="none" baseline="0" noProof="0" dirty="0">
            <a:solidFill>
              <a:srgbClr val="010000"/>
            </a:solidFill>
            <a:latin typeface="Elephant"/>
          </a:endParaRPr>
        </a:p>
      </dgm:t>
    </dgm:pt>
    <dgm:pt modelId="{C3620DD1-0F04-4532-B738-702F6AC89573}" type="parTrans" cxnId="{45B81040-CEBD-4278-A647-F125DB9BDA27}">
      <dgm:prSet/>
      <dgm:spPr/>
      <dgm:t>
        <a:bodyPr/>
        <a:lstStyle/>
        <a:p>
          <a:endParaRPr lang="en-US"/>
        </a:p>
      </dgm:t>
    </dgm:pt>
    <dgm:pt modelId="{DEB2EBA7-605B-4FBF-85FA-96FCC8222C90}" type="sibTrans" cxnId="{45B81040-CEBD-4278-A647-F125DB9BDA27}">
      <dgm:prSet/>
      <dgm:spPr/>
      <dgm:t>
        <a:bodyPr/>
        <a:lstStyle/>
        <a:p>
          <a:endParaRPr lang="en-US"/>
        </a:p>
      </dgm:t>
    </dgm:pt>
    <dgm:pt modelId="{B01DF932-6EA9-4E91-992A-5F93766F3219}">
      <dgm:prSet/>
      <dgm:spPr/>
      <dgm:t>
        <a:bodyPr/>
        <a:lstStyle/>
        <a:p>
          <a:r>
            <a:rPr lang="en-US" b="1" dirty="0" err="1"/>
            <a:t>Zmarł</a:t>
          </a:r>
          <a:r>
            <a:rPr lang="en-US" b="1" dirty="0"/>
            <a:t> 2 </a:t>
          </a:r>
          <a:r>
            <a:rPr lang="en-US" b="1" dirty="0" err="1"/>
            <a:t>kwietnia</a:t>
          </a:r>
          <a:r>
            <a:rPr lang="en-US" b="1" dirty="0"/>
            <a:t> 2005. W </a:t>
          </a:r>
          <a:r>
            <a:rPr lang="en-US" b="1" dirty="0">
              <a:hlinkClick xmlns:r="http://schemas.openxmlformats.org/officeDocument/2006/relationships" r:id="rId3"/>
            </a:rPr>
            <a:t>ceremonii pogrzebowej</a:t>
          </a:r>
          <a:r>
            <a:rPr lang="en-US" b="1" dirty="0"/>
            <a:t> </a:t>
          </a:r>
          <a:r>
            <a:rPr lang="en-US" b="1" dirty="0" err="1"/>
            <a:t>uczestniczyły</a:t>
          </a:r>
          <a:r>
            <a:rPr lang="en-US" b="1" dirty="0"/>
            <a:t> </a:t>
          </a:r>
          <a:r>
            <a:rPr lang="en-US" b="1" dirty="0" err="1"/>
            <a:t>delegacje</a:t>
          </a:r>
          <a:r>
            <a:rPr lang="en-US" b="1" dirty="0"/>
            <a:t> z </a:t>
          </a:r>
          <a:r>
            <a:rPr lang="en-US" b="1" dirty="0" err="1"/>
            <a:t>ponad</a:t>
          </a:r>
          <a:r>
            <a:rPr lang="en-US" b="1" dirty="0"/>
            <a:t> 150 </a:t>
          </a:r>
          <a:r>
            <a:rPr lang="en-US" b="1" dirty="0" err="1"/>
            <a:t>państw</a:t>
          </a:r>
          <a:r>
            <a:rPr lang="en-US" b="1" baseline="30000" dirty="0">
              <a:hlinkClick xmlns:r="http://schemas.openxmlformats.org/officeDocument/2006/relationships" r:id="rId4"/>
            </a:rPr>
            <a:t>[8]</a:t>
          </a:r>
          <a:r>
            <a:rPr lang="en-US" b="1" dirty="0"/>
            <a:t>, a w </a:t>
          </a:r>
          <a:r>
            <a:rPr lang="en-US" b="1" dirty="0" err="1"/>
            <a:t>Polsce</a:t>
          </a:r>
          <a:r>
            <a:rPr lang="en-US" b="1" dirty="0"/>
            <a:t> </a:t>
          </a:r>
          <a:r>
            <a:rPr lang="en-US" b="1" dirty="0" err="1"/>
            <a:t>ogłoszona</a:t>
          </a:r>
          <a:r>
            <a:rPr lang="en-US" b="1" dirty="0"/>
            <a:t> </a:t>
          </a:r>
          <a:r>
            <a:rPr lang="en-US" b="1" dirty="0" err="1"/>
            <a:t>została</a:t>
          </a:r>
          <a:r>
            <a:rPr lang="en-US" b="1" dirty="0"/>
            <a:t> </a:t>
          </a:r>
          <a:r>
            <a:rPr lang="en-US" b="1" dirty="0" err="1"/>
            <a:t>sześciodniowa</a:t>
          </a:r>
          <a:r>
            <a:rPr lang="en-US" b="1" dirty="0"/>
            <a:t> </a:t>
          </a:r>
          <a:r>
            <a:rPr lang="en-US" b="1" dirty="0" err="1"/>
            <a:t>żałoba</a:t>
          </a:r>
          <a:r>
            <a:rPr lang="en-US" b="1" dirty="0"/>
            <a:t> </a:t>
          </a:r>
          <a:r>
            <a:rPr lang="en-US" b="1" dirty="0" err="1"/>
            <a:t>narodowa</a:t>
          </a:r>
          <a:r>
            <a:rPr lang="en-US" b="1" dirty="0"/>
            <a:t>. </a:t>
          </a:r>
          <a:r>
            <a:rPr lang="en-US" b="1" dirty="0">
              <a:hlinkClick xmlns:r="http://schemas.openxmlformats.org/officeDocument/2006/relationships" r:id="rId5"/>
            </a:rPr>
            <a:t>Proces beatyfikacyjny Jana Pawła II</a:t>
          </a:r>
          <a:r>
            <a:rPr lang="en-US" b="1" dirty="0"/>
            <a:t> </a:t>
          </a:r>
          <a:r>
            <a:rPr lang="en-US" b="1" dirty="0" err="1"/>
            <a:t>rozpoczął</a:t>
          </a:r>
          <a:r>
            <a:rPr lang="en-US" b="1" dirty="0"/>
            <a:t> </a:t>
          </a:r>
          <a:r>
            <a:rPr lang="en-US" b="1" dirty="0" err="1"/>
            <a:t>się</a:t>
          </a:r>
          <a:r>
            <a:rPr lang="en-US" b="1" dirty="0"/>
            <a:t> </a:t>
          </a:r>
          <a:r>
            <a:rPr lang="en-US" b="1" dirty="0" err="1"/>
            <a:t>miesiąc</a:t>
          </a:r>
          <a:r>
            <a:rPr lang="en-US" b="1" dirty="0"/>
            <a:t> po </a:t>
          </a:r>
          <a:r>
            <a:rPr lang="en-US" b="1" dirty="0" err="1"/>
            <a:t>jego</a:t>
          </a:r>
          <a:r>
            <a:rPr lang="en-US" b="1" dirty="0"/>
            <a:t> </a:t>
          </a:r>
          <a:r>
            <a:rPr lang="en-US" b="1" dirty="0" err="1"/>
            <a:t>pogrzebie</a:t>
          </a:r>
          <a:r>
            <a:rPr lang="en-US" b="1" dirty="0"/>
            <a:t>, z </a:t>
          </a:r>
          <a:r>
            <a:rPr lang="en-US" b="1" dirty="0" err="1"/>
            <a:t>pominięciem</a:t>
          </a:r>
          <a:r>
            <a:rPr lang="en-US" b="1" dirty="0"/>
            <a:t> </a:t>
          </a:r>
          <a:r>
            <a:rPr lang="en-US" b="1" dirty="0" err="1"/>
            <a:t>tradycyjnego</a:t>
          </a:r>
          <a:r>
            <a:rPr lang="en-US" b="1" dirty="0"/>
            <a:t> </a:t>
          </a:r>
          <a:r>
            <a:rPr lang="en-US" b="1" dirty="0" err="1"/>
            <a:t>pięcioletniego</a:t>
          </a:r>
          <a:r>
            <a:rPr lang="en-US" b="1" dirty="0"/>
            <a:t> </a:t>
          </a:r>
          <a:r>
            <a:rPr lang="en-US" b="1" dirty="0" err="1"/>
            <a:t>okresu</a:t>
          </a:r>
          <a:r>
            <a:rPr lang="en-US" b="1" dirty="0"/>
            <a:t> </a:t>
          </a:r>
          <a:r>
            <a:rPr lang="en-US" b="1" dirty="0" err="1"/>
            <a:t>oczekiwania</a:t>
          </a:r>
          <a:r>
            <a:rPr lang="en-US" b="1" dirty="0"/>
            <a:t>. </a:t>
          </a:r>
          <a:r>
            <a:rPr lang="en-US" b="1" dirty="0" err="1"/>
            <a:t>Został</a:t>
          </a:r>
          <a:r>
            <a:rPr lang="en-US" b="1" dirty="0"/>
            <a:t> </a:t>
          </a:r>
          <a:r>
            <a:rPr lang="en-US" b="1" dirty="0" err="1"/>
            <a:t>beatyfikowany</a:t>
          </a:r>
          <a:r>
            <a:rPr lang="en-US" b="1" dirty="0"/>
            <a:t> 1 </a:t>
          </a:r>
          <a:r>
            <a:rPr lang="en-US" b="1" dirty="0" err="1"/>
            <a:t>maja</a:t>
          </a:r>
          <a:r>
            <a:rPr lang="en-US" b="1" dirty="0"/>
            <a:t> 2011, po </a:t>
          </a:r>
          <a:r>
            <a:rPr lang="en-US" b="1" dirty="0" err="1"/>
            <a:t>czym</a:t>
          </a:r>
          <a:r>
            <a:rPr lang="en-US" b="1" dirty="0"/>
            <a:t> 27 </a:t>
          </a:r>
          <a:r>
            <a:rPr lang="en-US" b="1" dirty="0" err="1"/>
            <a:t>kwietnia</a:t>
          </a:r>
          <a:r>
            <a:rPr lang="en-US" b="1" dirty="0"/>
            <a:t> 2014 </a:t>
          </a:r>
          <a:r>
            <a:rPr lang="en-US" b="1" dirty="0" err="1"/>
            <a:t>został</a:t>
          </a:r>
          <a:r>
            <a:rPr lang="en-US" b="1" dirty="0"/>
            <a:t> </a:t>
          </a:r>
          <a:r>
            <a:rPr lang="en-US" b="1" dirty="0">
              <a:hlinkClick xmlns:r="http://schemas.openxmlformats.org/officeDocument/2006/relationships" r:id="rId6"/>
            </a:rPr>
            <a:t>kanonizowany</a:t>
          </a:r>
          <a:r>
            <a:rPr lang="en-US" b="1" dirty="0"/>
            <a:t>, </a:t>
          </a:r>
          <a:r>
            <a:rPr lang="en-US" b="1" dirty="0" err="1"/>
            <a:t>równocześnie</a:t>
          </a:r>
          <a:r>
            <a:rPr lang="en-US" b="1" dirty="0"/>
            <a:t> z </a:t>
          </a:r>
          <a:r>
            <a:rPr lang="en-US" b="1" dirty="0" err="1"/>
            <a:t>papieżem</a:t>
          </a:r>
          <a:r>
            <a:rPr lang="en-US" b="1" dirty="0"/>
            <a:t> </a:t>
          </a:r>
          <a:r>
            <a:rPr lang="en-US" b="1" dirty="0">
              <a:hlinkClick xmlns:r="http://schemas.openxmlformats.org/officeDocument/2006/relationships" r:id="rId7"/>
            </a:rPr>
            <a:t>Janem XXIII</a:t>
          </a:r>
          <a:r>
            <a:rPr lang="en-US" b="1" dirty="0"/>
            <a:t>. </a:t>
          </a:r>
          <a:r>
            <a:rPr lang="en-US" b="1" dirty="0" err="1"/>
            <a:t>Wydarzenie</a:t>
          </a:r>
          <a:r>
            <a:rPr lang="en-US" b="1" dirty="0"/>
            <a:t> to </a:t>
          </a:r>
          <a:r>
            <a:rPr lang="en-US" b="1" dirty="0" err="1"/>
            <a:t>przeszło</a:t>
          </a:r>
          <a:r>
            <a:rPr lang="en-US" b="1" dirty="0"/>
            <a:t> do </a:t>
          </a:r>
          <a:r>
            <a:rPr lang="en-US" b="1" dirty="0" err="1"/>
            <a:t>historii</a:t>
          </a:r>
          <a:r>
            <a:rPr lang="en-US" b="1" dirty="0"/>
            <a:t> </a:t>
          </a:r>
          <a:r>
            <a:rPr lang="en-US" b="1" dirty="0" err="1"/>
            <a:t>Kościoła</a:t>
          </a:r>
          <a:r>
            <a:rPr lang="en-US" b="1" dirty="0"/>
            <a:t> z </a:t>
          </a:r>
          <a:r>
            <a:rPr lang="en-US" b="1" dirty="0" err="1"/>
            <a:t>powodu</a:t>
          </a:r>
          <a:r>
            <a:rPr lang="en-US" b="1" dirty="0"/>
            <a:t> </a:t>
          </a:r>
          <a:r>
            <a:rPr lang="en-US" b="1" dirty="0" err="1"/>
            <a:t>ogłoszenia</a:t>
          </a:r>
          <a:r>
            <a:rPr lang="en-US" b="1" dirty="0"/>
            <a:t> </a:t>
          </a:r>
          <a:r>
            <a:rPr lang="en-US" b="1" dirty="0" err="1"/>
            <a:t>świętymi</a:t>
          </a:r>
          <a:r>
            <a:rPr lang="en-US" b="1" dirty="0"/>
            <a:t> </a:t>
          </a:r>
          <a:r>
            <a:rPr lang="en-US" b="1" dirty="0" err="1"/>
            <a:t>dwóch</a:t>
          </a:r>
          <a:r>
            <a:rPr lang="en-US" b="1" dirty="0"/>
            <a:t> </a:t>
          </a:r>
          <a:r>
            <a:rPr lang="en-US" b="1" dirty="0" err="1"/>
            <a:t>papieży</a:t>
          </a:r>
          <a:r>
            <a:rPr lang="en-US" b="1" dirty="0"/>
            <a:t> w </a:t>
          </a:r>
          <a:r>
            <a:rPr lang="en-US" b="1" dirty="0" err="1"/>
            <a:t>obecności</a:t>
          </a:r>
          <a:r>
            <a:rPr lang="en-US" b="1" dirty="0"/>
            <a:t> </a:t>
          </a:r>
          <a:r>
            <a:rPr lang="en-US" b="1" dirty="0" err="1"/>
            <a:t>dwóch</a:t>
          </a:r>
          <a:r>
            <a:rPr lang="en-US" b="1" dirty="0"/>
            <a:t> </a:t>
          </a:r>
          <a:r>
            <a:rPr lang="en-US" b="1" dirty="0" err="1"/>
            <a:t>biskupów</a:t>
          </a:r>
          <a:r>
            <a:rPr lang="en-US" b="1" dirty="0"/>
            <a:t> </a:t>
          </a:r>
          <a:r>
            <a:rPr lang="en-US" b="1" dirty="0" err="1"/>
            <a:t>Rzymu</a:t>
          </a:r>
          <a:r>
            <a:rPr lang="en-US" b="1" dirty="0"/>
            <a:t> – </a:t>
          </a:r>
          <a:r>
            <a:rPr lang="en-US" b="1" dirty="0" err="1"/>
            <a:t>urzędującego</a:t>
          </a:r>
          <a:r>
            <a:rPr lang="en-US" b="1" dirty="0"/>
            <a:t> </a:t>
          </a:r>
          <a:r>
            <a:rPr lang="en-US" b="1" dirty="0">
              <a:hlinkClick xmlns:r="http://schemas.openxmlformats.org/officeDocument/2006/relationships" r:id="rId8"/>
            </a:rPr>
            <a:t>Franciszka</a:t>
          </a:r>
          <a:r>
            <a:rPr lang="en-US" b="1" dirty="0"/>
            <a:t> </a:t>
          </a:r>
          <a:r>
            <a:rPr lang="en-US" b="1" dirty="0" err="1"/>
            <a:t>i</a:t>
          </a:r>
          <a:r>
            <a:rPr lang="en-US" b="1" dirty="0"/>
            <a:t> </a:t>
          </a:r>
          <a:r>
            <a:rPr lang="en-US" b="1" dirty="0" err="1"/>
            <a:t>emerytowanego</a:t>
          </a:r>
          <a:r>
            <a:rPr lang="en-US" b="1" dirty="0"/>
            <a:t> </a:t>
          </a:r>
          <a:r>
            <a:rPr lang="en-US" b="1" dirty="0">
              <a:hlinkClick xmlns:r="http://schemas.openxmlformats.org/officeDocument/2006/relationships" r:id="rId9"/>
            </a:rPr>
            <a:t>Benedykta XVI</a:t>
          </a:r>
          <a:r>
            <a:rPr lang="en-US" b="1" baseline="30000" dirty="0">
              <a:hlinkClick xmlns:r="http://schemas.openxmlformats.org/officeDocument/2006/relationships" r:id="rId4"/>
            </a:rPr>
            <a:t>[9][10][11]</a:t>
          </a:r>
          <a:r>
            <a:rPr lang="en-US" b="1" dirty="0"/>
            <a:t>.</a:t>
          </a:r>
        </a:p>
      </dgm:t>
    </dgm:pt>
    <dgm:pt modelId="{AA7DF71A-F6DB-4C94-AA1B-C1FBADA6C95B}" type="parTrans" cxnId="{40AFEE88-EE1B-47E2-ABAE-2CB7518BA241}">
      <dgm:prSet/>
      <dgm:spPr/>
      <dgm:t>
        <a:bodyPr/>
        <a:lstStyle/>
        <a:p>
          <a:endParaRPr lang="en-US"/>
        </a:p>
      </dgm:t>
    </dgm:pt>
    <dgm:pt modelId="{5625188B-3D5E-4BFF-ACD5-3B2A1653AD95}" type="sibTrans" cxnId="{40AFEE88-EE1B-47E2-ABAE-2CB7518BA241}">
      <dgm:prSet/>
      <dgm:spPr/>
      <dgm:t>
        <a:bodyPr/>
        <a:lstStyle/>
        <a:p>
          <a:endParaRPr lang="en-US"/>
        </a:p>
      </dgm:t>
    </dgm:pt>
    <dgm:pt modelId="{B4FD9F5B-E3DE-47F0-8029-BE42CD18BE0A}" type="pres">
      <dgm:prSet presAssocID="{B47265E1-FF3D-4526-A7DE-46A422E2A7C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AD598C-8B0A-459A-8EA3-AA1B65E50E00}" type="pres">
      <dgm:prSet presAssocID="{42B167A8-2B86-452A-8EA8-9492B75235BD}" presName="hierRoot1" presStyleCnt="0"/>
      <dgm:spPr/>
    </dgm:pt>
    <dgm:pt modelId="{61738A5A-B3EE-47EF-B260-1D7A681E14D9}" type="pres">
      <dgm:prSet presAssocID="{42B167A8-2B86-452A-8EA8-9492B75235BD}" presName="composite" presStyleCnt="0"/>
      <dgm:spPr/>
    </dgm:pt>
    <dgm:pt modelId="{53F23DEE-7C99-4889-BA51-0A470ACF878E}" type="pres">
      <dgm:prSet presAssocID="{42B167A8-2B86-452A-8EA8-9492B75235BD}" presName="background" presStyleLbl="node0" presStyleIdx="0" presStyleCnt="2"/>
      <dgm:spPr/>
    </dgm:pt>
    <dgm:pt modelId="{9419CBDB-37E1-48AF-8971-02DFA0A396EA}" type="pres">
      <dgm:prSet presAssocID="{42B167A8-2B86-452A-8EA8-9492B75235BD}" presName="text" presStyleLbl="fgAcc0" presStyleIdx="0" presStyleCnt="2">
        <dgm:presLayoutVars>
          <dgm:chPref val="3"/>
        </dgm:presLayoutVars>
      </dgm:prSet>
      <dgm:spPr/>
    </dgm:pt>
    <dgm:pt modelId="{A2F9E530-4EB5-46F1-A004-2797E955EFFD}" type="pres">
      <dgm:prSet presAssocID="{42B167A8-2B86-452A-8EA8-9492B75235BD}" presName="hierChild2" presStyleCnt="0"/>
      <dgm:spPr/>
    </dgm:pt>
    <dgm:pt modelId="{EBC1F1C0-E532-43AA-95F9-A9FA5BF4843E}" type="pres">
      <dgm:prSet presAssocID="{B01DF932-6EA9-4E91-992A-5F93766F3219}" presName="hierRoot1" presStyleCnt="0"/>
      <dgm:spPr/>
    </dgm:pt>
    <dgm:pt modelId="{5F7A3BB9-1CD9-41F3-B9F2-62D6070AEB82}" type="pres">
      <dgm:prSet presAssocID="{B01DF932-6EA9-4E91-992A-5F93766F3219}" presName="composite" presStyleCnt="0"/>
      <dgm:spPr/>
    </dgm:pt>
    <dgm:pt modelId="{DCBFE837-9EE1-48A0-89F7-29CCA280C1D7}" type="pres">
      <dgm:prSet presAssocID="{B01DF932-6EA9-4E91-992A-5F93766F3219}" presName="background" presStyleLbl="node0" presStyleIdx="1" presStyleCnt="2"/>
      <dgm:spPr/>
    </dgm:pt>
    <dgm:pt modelId="{24D51548-D3DD-43B1-871F-36A32C2539F7}" type="pres">
      <dgm:prSet presAssocID="{B01DF932-6EA9-4E91-992A-5F93766F3219}" presName="text" presStyleLbl="fgAcc0" presStyleIdx="1" presStyleCnt="2">
        <dgm:presLayoutVars>
          <dgm:chPref val="3"/>
        </dgm:presLayoutVars>
      </dgm:prSet>
      <dgm:spPr/>
    </dgm:pt>
    <dgm:pt modelId="{3E753793-FAA3-4331-9A67-590E9F4465F4}" type="pres">
      <dgm:prSet presAssocID="{B01DF932-6EA9-4E91-992A-5F93766F3219}" presName="hierChild2" presStyleCnt="0"/>
      <dgm:spPr/>
    </dgm:pt>
  </dgm:ptLst>
  <dgm:cxnLst>
    <dgm:cxn modelId="{45B81040-CEBD-4278-A647-F125DB9BDA27}" srcId="{B47265E1-FF3D-4526-A7DE-46A422E2A7C8}" destId="{42B167A8-2B86-452A-8EA8-9492B75235BD}" srcOrd="0" destOrd="0" parTransId="{C3620DD1-0F04-4532-B738-702F6AC89573}" sibTransId="{DEB2EBA7-605B-4FBF-85FA-96FCC8222C90}"/>
    <dgm:cxn modelId="{40AFEE88-EE1B-47E2-ABAE-2CB7518BA241}" srcId="{B47265E1-FF3D-4526-A7DE-46A422E2A7C8}" destId="{B01DF932-6EA9-4E91-992A-5F93766F3219}" srcOrd="1" destOrd="0" parTransId="{AA7DF71A-F6DB-4C94-AA1B-C1FBADA6C95B}" sibTransId="{5625188B-3D5E-4BFF-ACD5-3B2A1653AD95}"/>
    <dgm:cxn modelId="{4A37328C-6D6B-4B10-8CA7-03D188C4C8F7}" type="presOf" srcId="{42B167A8-2B86-452A-8EA8-9492B75235BD}" destId="{9419CBDB-37E1-48AF-8971-02DFA0A396EA}" srcOrd="0" destOrd="0" presId="urn:microsoft.com/office/officeart/2005/8/layout/hierarchy1"/>
    <dgm:cxn modelId="{7D728BD3-ACC0-4A6F-AD4A-56E8DA06A55D}" type="presOf" srcId="{B47265E1-FF3D-4526-A7DE-46A422E2A7C8}" destId="{B4FD9F5B-E3DE-47F0-8029-BE42CD18BE0A}" srcOrd="0" destOrd="0" presId="urn:microsoft.com/office/officeart/2005/8/layout/hierarchy1"/>
    <dgm:cxn modelId="{D7390DF2-7031-4C53-865E-10B0AF885450}" type="presOf" srcId="{B01DF932-6EA9-4E91-992A-5F93766F3219}" destId="{24D51548-D3DD-43B1-871F-36A32C2539F7}" srcOrd="0" destOrd="0" presId="urn:microsoft.com/office/officeart/2005/8/layout/hierarchy1"/>
    <dgm:cxn modelId="{D37D3959-8245-4754-8C29-8789E70B135B}" type="presParOf" srcId="{B4FD9F5B-E3DE-47F0-8029-BE42CD18BE0A}" destId="{7AAD598C-8B0A-459A-8EA3-AA1B65E50E00}" srcOrd="0" destOrd="0" presId="urn:microsoft.com/office/officeart/2005/8/layout/hierarchy1"/>
    <dgm:cxn modelId="{679F3EE4-3FCB-4672-B3EB-4EA51FC2232D}" type="presParOf" srcId="{7AAD598C-8B0A-459A-8EA3-AA1B65E50E00}" destId="{61738A5A-B3EE-47EF-B260-1D7A681E14D9}" srcOrd="0" destOrd="0" presId="urn:microsoft.com/office/officeart/2005/8/layout/hierarchy1"/>
    <dgm:cxn modelId="{02C56F8D-61CD-4EC6-B225-A5ED8ACB2C18}" type="presParOf" srcId="{61738A5A-B3EE-47EF-B260-1D7A681E14D9}" destId="{53F23DEE-7C99-4889-BA51-0A470ACF878E}" srcOrd="0" destOrd="0" presId="urn:microsoft.com/office/officeart/2005/8/layout/hierarchy1"/>
    <dgm:cxn modelId="{96A6C655-BDFE-492D-AFAF-BE2355C19BF2}" type="presParOf" srcId="{61738A5A-B3EE-47EF-B260-1D7A681E14D9}" destId="{9419CBDB-37E1-48AF-8971-02DFA0A396EA}" srcOrd="1" destOrd="0" presId="urn:microsoft.com/office/officeart/2005/8/layout/hierarchy1"/>
    <dgm:cxn modelId="{638D2E3D-68D4-449D-AC80-F7D18E2F3EEE}" type="presParOf" srcId="{7AAD598C-8B0A-459A-8EA3-AA1B65E50E00}" destId="{A2F9E530-4EB5-46F1-A004-2797E955EFFD}" srcOrd="1" destOrd="0" presId="urn:microsoft.com/office/officeart/2005/8/layout/hierarchy1"/>
    <dgm:cxn modelId="{2EBB02E4-7867-4ED1-B085-F399856E587A}" type="presParOf" srcId="{B4FD9F5B-E3DE-47F0-8029-BE42CD18BE0A}" destId="{EBC1F1C0-E532-43AA-95F9-A9FA5BF4843E}" srcOrd="1" destOrd="0" presId="urn:microsoft.com/office/officeart/2005/8/layout/hierarchy1"/>
    <dgm:cxn modelId="{CD085419-613F-4586-B961-2A97D0EEBAE4}" type="presParOf" srcId="{EBC1F1C0-E532-43AA-95F9-A9FA5BF4843E}" destId="{5F7A3BB9-1CD9-41F3-B9F2-62D6070AEB82}" srcOrd="0" destOrd="0" presId="urn:microsoft.com/office/officeart/2005/8/layout/hierarchy1"/>
    <dgm:cxn modelId="{7A1D945A-2110-49AB-A62B-2E3C1F470228}" type="presParOf" srcId="{5F7A3BB9-1CD9-41F3-B9F2-62D6070AEB82}" destId="{DCBFE837-9EE1-48A0-89F7-29CCA280C1D7}" srcOrd="0" destOrd="0" presId="urn:microsoft.com/office/officeart/2005/8/layout/hierarchy1"/>
    <dgm:cxn modelId="{6BC81383-3FD5-4882-B62B-0333364378B5}" type="presParOf" srcId="{5F7A3BB9-1CD9-41F3-B9F2-62D6070AEB82}" destId="{24D51548-D3DD-43B1-871F-36A32C2539F7}" srcOrd="1" destOrd="0" presId="urn:microsoft.com/office/officeart/2005/8/layout/hierarchy1"/>
    <dgm:cxn modelId="{3BE4781A-DDDF-4DC7-AC4E-E1678532DD2F}" type="presParOf" srcId="{EBC1F1C0-E532-43AA-95F9-A9FA5BF4843E}" destId="{3E753793-FAA3-4331-9A67-590E9F4465F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F23DEE-7C99-4889-BA51-0A470ACF878E}">
      <dsp:nvSpPr>
        <dsp:cNvPr id="0" name=""/>
        <dsp:cNvSpPr/>
      </dsp:nvSpPr>
      <dsp:spPr>
        <a:xfrm>
          <a:off x="1283" y="41210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9CBDB-37E1-48AF-8971-02DFA0A396EA}">
      <dsp:nvSpPr>
        <dsp:cNvPr id="0" name=""/>
        <dsp:cNvSpPr/>
      </dsp:nvSpPr>
      <dsp:spPr>
        <a:xfrm>
          <a:off x="501904" y="887689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latin typeface="Elephant"/>
            </a:rPr>
            <a:t>Jan</a:t>
          </a:r>
          <a:r>
            <a:rPr lang="en-US" sz="1300" b="1" kern="1200" dirty="0"/>
            <a:t> Paweł II </a:t>
          </a:r>
          <a:r>
            <a:rPr lang="en-US" sz="1300" b="1" kern="1200" dirty="0" err="1"/>
            <a:t>był</a:t>
          </a:r>
          <a:r>
            <a:rPr lang="en-US" sz="1300" b="1" kern="1200" dirty="0"/>
            <a:t> </a:t>
          </a:r>
          <a:r>
            <a:rPr lang="en-US" sz="1300" b="1" kern="1200" dirty="0" err="1"/>
            <a:t>pierwszym</a:t>
          </a:r>
          <a:r>
            <a:rPr lang="en-US" sz="1300" b="1" kern="1200" dirty="0"/>
            <a:t> </a:t>
          </a:r>
          <a:r>
            <a:rPr lang="en-US" sz="1300" b="1" kern="1200" dirty="0" err="1"/>
            <a:t>papieżem</a:t>
          </a:r>
          <a:r>
            <a:rPr lang="en-US" sz="1300" b="1" kern="1200" dirty="0"/>
            <a:t> </a:t>
          </a:r>
          <a:r>
            <a:rPr lang="en-US" sz="1300" b="1" kern="1200" dirty="0" err="1"/>
            <a:t>spoza</a:t>
          </a:r>
          <a:r>
            <a:rPr lang="en-US" sz="1300" b="1" kern="1200" dirty="0"/>
            <a:t> </a:t>
          </a:r>
          <a:r>
            <a:rPr lang="en-US" sz="1300" b="1" kern="1200" dirty="0" err="1"/>
            <a:t>Włoch</a:t>
          </a:r>
          <a:r>
            <a:rPr lang="en-US" sz="1300" b="1" kern="1200" dirty="0"/>
            <a:t> od </a:t>
          </a:r>
          <a:r>
            <a:rPr lang="en-US" sz="1300" b="1" kern="1200" dirty="0" err="1"/>
            <a:t>czasu</a:t>
          </a:r>
          <a:r>
            <a:rPr lang="en-US" sz="1300" b="1" kern="1200" dirty="0"/>
            <a:t> </a:t>
          </a:r>
          <a:r>
            <a:rPr lang="en-US" sz="1300" b="1" kern="1200" dirty="0" err="1"/>
            <a:t>holenderskiego</a:t>
          </a:r>
          <a:r>
            <a:rPr lang="en-US" sz="1300" b="1" kern="1200" dirty="0"/>
            <a:t> </a:t>
          </a:r>
          <a:r>
            <a:rPr lang="en-US" sz="1300" b="1" kern="1200" dirty="0" err="1"/>
            <a:t>papieża</a:t>
          </a:r>
          <a:r>
            <a:rPr lang="en-US" sz="1300" b="1" kern="1200" dirty="0"/>
            <a:t> </a:t>
          </a:r>
          <a:r>
            <a:rPr lang="en-US" sz="1300" b="1" kern="1200" dirty="0">
              <a:hlinkClick xmlns:r="http://schemas.openxmlformats.org/officeDocument/2006/relationships" r:id="rId1"/>
            </a:rPr>
            <a:t>Hadriana VI</a:t>
          </a:r>
          <a:r>
            <a:rPr lang="en-US" sz="1300" b="1" kern="1200" dirty="0"/>
            <a:t> (1522–1523), a </a:t>
          </a:r>
          <a:r>
            <a:rPr lang="en-US" sz="1300" b="1" kern="1200" dirty="0" err="1"/>
            <a:t>także</a:t>
          </a:r>
          <a:r>
            <a:rPr lang="en-US" sz="1300" b="1" kern="1200" dirty="0"/>
            <a:t> </a:t>
          </a:r>
          <a:r>
            <a:rPr lang="en-US" sz="1300" b="1" kern="1200" dirty="0" err="1"/>
            <a:t>drugim</a:t>
          </a:r>
          <a:r>
            <a:rPr lang="en-US" sz="1300" b="1" kern="1200" dirty="0"/>
            <a:t> </a:t>
          </a:r>
          <a:r>
            <a:rPr lang="en-US" sz="1300" b="1" kern="1200" dirty="0" err="1"/>
            <a:t>najdłużej</a:t>
          </a:r>
          <a:r>
            <a:rPr lang="en-US" sz="1300" b="1" kern="1200" dirty="0"/>
            <a:t> </a:t>
          </a:r>
          <a:r>
            <a:rPr lang="en-US" sz="1300" b="1" kern="1200" dirty="0" err="1"/>
            <a:t>urzędującym</a:t>
          </a:r>
          <a:r>
            <a:rPr lang="en-US" sz="1300" b="1" kern="1200" dirty="0"/>
            <a:t> </a:t>
          </a:r>
          <a:r>
            <a:rPr lang="en-US" sz="1300" b="1" kern="1200" dirty="0" err="1"/>
            <a:t>papieżem</a:t>
          </a:r>
          <a:r>
            <a:rPr lang="en-US" sz="1300" b="1" kern="1200" dirty="0"/>
            <a:t> we </a:t>
          </a:r>
          <a:r>
            <a:rPr lang="en-US" sz="1300" b="1" kern="1200" dirty="0" err="1"/>
            <a:t>współczesnej</a:t>
          </a:r>
          <a:r>
            <a:rPr lang="en-US" sz="1300" b="1" kern="1200" dirty="0"/>
            <a:t> </a:t>
          </a:r>
          <a:r>
            <a:rPr lang="en-US" sz="1300" b="1" kern="1200" dirty="0" err="1"/>
            <a:t>historii</a:t>
          </a:r>
          <a:r>
            <a:rPr lang="en-US" sz="1300" b="1" kern="1200" dirty="0"/>
            <a:t> po </a:t>
          </a:r>
          <a:r>
            <a:rPr lang="en-US" sz="1300" b="1" kern="1200" dirty="0" err="1"/>
            <a:t>papieżu</a:t>
          </a:r>
          <a:r>
            <a:rPr lang="en-US" sz="1300" b="1" kern="1200" dirty="0"/>
            <a:t> </a:t>
          </a:r>
          <a:r>
            <a:rPr lang="en-US" sz="1300" b="1" kern="1200" dirty="0">
              <a:hlinkClick xmlns:r="http://schemas.openxmlformats.org/officeDocument/2006/relationships" r:id="rId2"/>
            </a:rPr>
            <a:t>Piusie IX</a:t>
          </a:r>
          <a:r>
            <a:rPr lang="en-US" sz="1300" b="1" kern="1200" dirty="0"/>
            <a:t> (1846–1878).</a:t>
          </a:r>
          <a:endParaRPr lang="en-US" sz="1300" b="1" i="0" u="none" strike="noStrike" kern="1200" cap="none" baseline="0" noProof="0" dirty="0">
            <a:solidFill>
              <a:srgbClr val="010000"/>
            </a:solidFill>
            <a:latin typeface="Elephant"/>
          </a:endParaRPr>
        </a:p>
      </dsp:txBody>
      <dsp:txXfrm>
        <a:off x="585701" y="971486"/>
        <a:ext cx="4337991" cy="2693452"/>
      </dsp:txXfrm>
    </dsp:sp>
    <dsp:sp modelId="{DCBFE837-9EE1-48A0-89F7-29CCA280C1D7}">
      <dsp:nvSpPr>
        <dsp:cNvPr id="0" name=""/>
        <dsp:cNvSpPr/>
      </dsp:nvSpPr>
      <dsp:spPr>
        <a:xfrm>
          <a:off x="5508110" y="412100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51548-D3DD-43B1-871F-36A32C2539F7}">
      <dsp:nvSpPr>
        <dsp:cNvPr id="0" name=""/>
        <dsp:cNvSpPr/>
      </dsp:nvSpPr>
      <dsp:spPr>
        <a:xfrm>
          <a:off x="6008730" y="887689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 err="1"/>
            <a:t>Zmarł</a:t>
          </a:r>
          <a:r>
            <a:rPr lang="en-US" sz="1300" b="1" kern="1200" dirty="0"/>
            <a:t> 2 </a:t>
          </a:r>
          <a:r>
            <a:rPr lang="en-US" sz="1300" b="1" kern="1200" dirty="0" err="1"/>
            <a:t>kwietnia</a:t>
          </a:r>
          <a:r>
            <a:rPr lang="en-US" sz="1300" b="1" kern="1200" dirty="0"/>
            <a:t> 2005. W </a:t>
          </a:r>
          <a:r>
            <a:rPr lang="en-US" sz="1300" b="1" kern="1200" dirty="0">
              <a:hlinkClick xmlns:r="http://schemas.openxmlformats.org/officeDocument/2006/relationships" r:id="rId3"/>
            </a:rPr>
            <a:t>ceremonii pogrzebowej</a:t>
          </a:r>
          <a:r>
            <a:rPr lang="en-US" sz="1300" b="1" kern="1200" dirty="0"/>
            <a:t> </a:t>
          </a:r>
          <a:r>
            <a:rPr lang="en-US" sz="1300" b="1" kern="1200" dirty="0" err="1"/>
            <a:t>uczestniczyły</a:t>
          </a:r>
          <a:r>
            <a:rPr lang="en-US" sz="1300" b="1" kern="1200" dirty="0"/>
            <a:t> </a:t>
          </a:r>
          <a:r>
            <a:rPr lang="en-US" sz="1300" b="1" kern="1200" dirty="0" err="1"/>
            <a:t>delegacje</a:t>
          </a:r>
          <a:r>
            <a:rPr lang="en-US" sz="1300" b="1" kern="1200" dirty="0"/>
            <a:t> z </a:t>
          </a:r>
          <a:r>
            <a:rPr lang="en-US" sz="1300" b="1" kern="1200" dirty="0" err="1"/>
            <a:t>ponad</a:t>
          </a:r>
          <a:r>
            <a:rPr lang="en-US" sz="1300" b="1" kern="1200" dirty="0"/>
            <a:t> 150 </a:t>
          </a:r>
          <a:r>
            <a:rPr lang="en-US" sz="1300" b="1" kern="1200" dirty="0" err="1"/>
            <a:t>państw</a:t>
          </a:r>
          <a:r>
            <a:rPr lang="en-US" sz="1300" b="1" kern="1200" baseline="30000" dirty="0">
              <a:hlinkClick xmlns:r="http://schemas.openxmlformats.org/officeDocument/2006/relationships" r:id="rId4"/>
            </a:rPr>
            <a:t>[8]</a:t>
          </a:r>
          <a:r>
            <a:rPr lang="en-US" sz="1300" b="1" kern="1200" dirty="0"/>
            <a:t>, a w </a:t>
          </a:r>
          <a:r>
            <a:rPr lang="en-US" sz="1300" b="1" kern="1200" dirty="0" err="1"/>
            <a:t>Polsce</a:t>
          </a:r>
          <a:r>
            <a:rPr lang="en-US" sz="1300" b="1" kern="1200" dirty="0"/>
            <a:t> </a:t>
          </a:r>
          <a:r>
            <a:rPr lang="en-US" sz="1300" b="1" kern="1200" dirty="0" err="1"/>
            <a:t>ogłoszona</a:t>
          </a:r>
          <a:r>
            <a:rPr lang="en-US" sz="1300" b="1" kern="1200" dirty="0"/>
            <a:t> </a:t>
          </a:r>
          <a:r>
            <a:rPr lang="en-US" sz="1300" b="1" kern="1200" dirty="0" err="1"/>
            <a:t>została</a:t>
          </a:r>
          <a:r>
            <a:rPr lang="en-US" sz="1300" b="1" kern="1200" dirty="0"/>
            <a:t> </a:t>
          </a:r>
          <a:r>
            <a:rPr lang="en-US" sz="1300" b="1" kern="1200" dirty="0" err="1"/>
            <a:t>sześciodniowa</a:t>
          </a:r>
          <a:r>
            <a:rPr lang="en-US" sz="1300" b="1" kern="1200" dirty="0"/>
            <a:t> </a:t>
          </a:r>
          <a:r>
            <a:rPr lang="en-US" sz="1300" b="1" kern="1200" dirty="0" err="1"/>
            <a:t>żałoba</a:t>
          </a:r>
          <a:r>
            <a:rPr lang="en-US" sz="1300" b="1" kern="1200" dirty="0"/>
            <a:t> </a:t>
          </a:r>
          <a:r>
            <a:rPr lang="en-US" sz="1300" b="1" kern="1200" dirty="0" err="1"/>
            <a:t>narodowa</a:t>
          </a:r>
          <a:r>
            <a:rPr lang="en-US" sz="1300" b="1" kern="1200" dirty="0"/>
            <a:t>. </a:t>
          </a:r>
          <a:r>
            <a:rPr lang="en-US" sz="1300" b="1" kern="1200" dirty="0">
              <a:hlinkClick xmlns:r="http://schemas.openxmlformats.org/officeDocument/2006/relationships" r:id="rId5"/>
            </a:rPr>
            <a:t>Proces beatyfikacyjny Jana Pawła II</a:t>
          </a:r>
          <a:r>
            <a:rPr lang="en-US" sz="1300" b="1" kern="1200" dirty="0"/>
            <a:t> </a:t>
          </a:r>
          <a:r>
            <a:rPr lang="en-US" sz="1300" b="1" kern="1200" dirty="0" err="1"/>
            <a:t>rozpoczął</a:t>
          </a:r>
          <a:r>
            <a:rPr lang="en-US" sz="1300" b="1" kern="1200" dirty="0"/>
            <a:t> </a:t>
          </a:r>
          <a:r>
            <a:rPr lang="en-US" sz="1300" b="1" kern="1200" dirty="0" err="1"/>
            <a:t>się</a:t>
          </a:r>
          <a:r>
            <a:rPr lang="en-US" sz="1300" b="1" kern="1200" dirty="0"/>
            <a:t> </a:t>
          </a:r>
          <a:r>
            <a:rPr lang="en-US" sz="1300" b="1" kern="1200" dirty="0" err="1"/>
            <a:t>miesiąc</a:t>
          </a:r>
          <a:r>
            <a:rPr lang="en-US" sz="1300" b="1" kern="1200" dirty="0"/>
            <a:t> po </a:t>
          </a:r>
          <a:r>
            <a:rPr lang="en-US" sz="1300" b="1" kern="1200" dirty="0" err="1"/>
            <a:t>jego</a:t>
          </a:r>
          <a:r>
            <a:rPr lang="en-US" sz="1300" b="1" kern="1200" dirty="0"/>
            <a:t> </a:t>
          </a:r>
          <a:r>
            <a:rPr lang="en-US" sz="1300" b="1" kern="1200" dirty="0" err="1"/>
            <a:t>pogrzebie</a:t>
          </a:r>
          <a:r>
            <a:rPr lang="en-US" sz="1300" b="1" kern="1200" dirty="0"/>
            <a:t>, z </a:t>
          </a:r>
          <a:r>
            <a:rPr lang="en-US" sz="1300" b="1" kern="1200" dirty="0" err="1"/>
            <a:t>pominięciem</a:t>
          </a:r>
          <a:r>
            <a:rPr lang="en-US" sz="1300" b="1" kern="1200" dirty="0"/>
            <a:t> </a:t>
          </a:r>
          <a:r>
            <a:rPr lang="en-US" sz="1300" b="1" kern="1200" dirty="0" err="1"/>
            <a:t>tradycyjnego</a:t>
          </a:r>
          <a:r>
            <a:rPr lang="en-US" sz="1300" b="1" kern="1200" dirty="0"/>
            <a:t> </a:t>
          </a:r>
          <a:r>
            <a:rPr lang="en-US" sz="1300" b="1" kern="1200" dirty="0" err="1"/>
            <a:t>pięcioletniego</a:t>
          </a:r>
          <a:r>
            <a:rPr lang="en-US" sz="1300" b="1" kern="1200" dirty="0"/>
            <a:t> </a:t>
          </a:r>
          <a:r>
            <a:rPr lang="en-US" sz="1300" b="1" kern="1200" dirty="0" err="1"/>
            <a:t>okresu</a:t>
          </a:r>
          <a:r>
            <a:rPr lang="en-US" sz="1300" b="1" kern="1200" dirty="0"/>
            <a:t> </a:t>
          </a:r>
          <a:r>
            <a:rPr lang="en-US" sz="1300" b="1" kern="1200" dirty="0" err="1"/>
            <a:t>oczekiwania</a:t>
          </a:r>
          <a:r>
            <a:rPr lang="en-US" sz="1300" b="1" kern="1200" dirty="0"/>
            <a:t>. </a:t>
          </a:r>
          <a:r>
            <a:rPr lang="en-US" sz="1300" b="1" kern="1200" dirty="0" err="1"/>
            <a:t>Został</a:t>
          </a:r>
          <a:r>
            <a:rPr lang="en-US" sz="1300" b="1" kern="1200" dirty="0"/>
            <a:t> </a:t>
          </a:r>
          <a:r>
            <a:rPr lang="en-US" sz="1300" b="1" kern="1200" dirty="0" err="1"/>
            <a:t>beatyfikowany</a:t>
          </a:r>
          <a:r>
            <a:rPr lang="en-US" sz="1300" b="1" kern="1200" dirty="0"/>
            <a:t> 1 </a:t>
          </a:r>
          <a:r>
            <a:rPr lang="en-US" sz="1300" b="1" kern="1200" dirty="0" err="1"/>
            <a:t>maja</a:t>
          </a:r>
          <a:r>
            <a:rPr lang="en-US" sz="1300" b="1" kern="1200" dirty="0"/>
            <a:t> 2011, po </a:t>
          </a:r>
          <a:r>
            <a:rPr lang="en-US" sz="1300" b="1" kern="1200" dirty="0" err="1"/>
            <a:t>czym</a:t>
          </a:r>
          <a:r>
            <a:rPr lang="en-US" sz="1300" b="1" kern="1200" dirty="0"/>
            <a:t> 27 </a:t>
          </a:r>
          <a:r>
            <a:rPr lang="en-US" sz="1300" b="1" kern="1200" dirty="0" err="1"/>
            <a:t>kwietnia</a:t>
          </a:r>
          <a:r>
            <a:rPr lang="en-US" sz="1300" b="1" kern="1200" dirty="0"/>
            <a:t> 2014 </a:t>
          </a:r>
          <a:r>
            <a:rPr lang="en-US" sz="1300" b="1" kern="1200" dirty="0" err="1"/>
            <a:t>został</a:t>
          </a:r>
          <a:r>
            <a:rPr lang="en-US" sz="1300" b="1" kern="1200" dirty="0"/>
            <a:t> </a:t>
          </a:r>
          <a:r>
            <a:rPr lang="en-US" sz="1300" b="1" kern="1200" dirty="0">
              <a:hlinkClick xmlns:r="http://schemas.openxmlformats.org/officeDocument/2006/relationships" r:id="rId6"/>
            </a:rPr>
            <a:t>kanonizowany</a:t>
          </a:r>
          <a:r>
            <a:rPr lang="en-US" sz="1300" b="1" kern="1200" dirty="0"/>
            <a:t>, </a:t>
          </a:r>
          <a:r>
            <a:rPr lang="en-US" sz="1300" b="1" kern="1200" dirty="0" err="1"/>
            <a:t>równocześnie</a:t>
          </a:r>
          <a:r>
            <a:rPr lang="en-US" sz="1300" b="1" kern="1200" dirty="0"/>
            <a:t> z </a:t>
          </a:r>
          <a:r>
            <a:rPr lang="en-US" sz="1300" b="1" kern="1200" dirty="0" err="1"/>
            <a:t>papieżem</a:t>
          </a:r>
          <a:r>
            <a:rPr lang="en-US" sz="1300" b="1" kern="1200" dirty="0"/>
            <a:t> </a:t>
          </a:r>
          <a:r>
            <a:rPr lang="en-US" sz="1300" b="1" kern="1200" dirty="0">
              <a:hlinkClick xmlns:r="http://schemas.openxmlformats.org/officeDocument/2006/relationships" r:id="rId7"/>
            </a:rPr>
            <a:t>Janem XXIII</a:t>
          </a:r>
          <a:r>
            <a:rPr lang="en-US" sz="1300" b="1" kern="1200" dirty="0"/>
            <a:t>. </a:t>
          </a:r>
          <a:r>
            <a:rPr lang="en-US" sz="1300" b="1" kern="1200" dirty="0" err="1"/>
            <a:t>Wydarzenie</a:t>
          </a:r>
          <a:r>
            <a:rPr lang="en-US" sz="1300" b="1" kern="1200" dirty="0"/>
            <a:t> to </a:t>
          </a:r>
          <a:r>
            <a:rPr lang="en-US" sz="1300" b="1" kern="1200" dirty="0" err="1"/>
            <a:t>przeszło</a:t>
          </a:r>
          <a:r>
            <a:rPr lang="en-US" sz="1300" b="1" kern="1200" dirty="0"/>
            <a:t> do </a:t>
          </a:r>
          <a:r>
            <a:rPr lang="en-US" sz="1300" b="1" kern="1200" dirty="0" err="1"/>
            <a:t>historii</a:t>
          </a:r>
          <a:r>
            <a:rPr lang="en-US" sz="1300" b="1" kern="1200" dirty="0"/>
            <a:t> </a:t>
          </a:r>
          <a:r>
            <a:rPr lang="en-US" sz="1300" b="1" kern="1200" dirty="0" err="1"/>
            <a:t>Kościoła</a:t>
          </a:r>
          <a:r>
            <a:rPr lang="en-US" sz="1300" b="1" kern="1200" dirty="0"/>
            <a:t> z </a:t>
          </a:r>
          <a:r>
            <a:rPr lang="en-US" sz="1300" b="1" kern="1200" dirty="0" err="1"/>
            <a:t>powodu</a:t>
          </a:r>
          <a:r>
            <a:rPr lang="en-US" sz="1300" b="1" kern="1200" dirty="0"/>
            <a:t> </a:t>
          </a:r>
          <a:r>
            <a:rPr lang="en-US" sz="1300" b="1" kern="1200" dirty="0" err="1"/>
            <a:t>ogłoszenia</a:t>
          </a:r>
          <a:r>
            <a:rPr lang="en-US" sz="1300" b="1" kern="1200" dirty="0"/>
            <a:t> </a:t>
          </a:r>
          <a:r>
            <a:rPr lang="en-US" sz="1300" b="1" kern="1200" dirty="0" err="1"/>
            <a:t>świętymi</a:t>
          </a:r>
          <a:r>
            <a:rPr lang="en-US" sz="1300" b="1" kern="1200" dirty="0"/>
            <a:t> </a:t>
          </a:r>
          <a:r>
            <a:rPr lang="en-US" sz="1300" b="1" kern="1200" dirty="0" err="1"/>
            <a:t>dwóch</a:t>
          </a:r>
          <a:r>
            <a:rPr lang="en-US" sz="1300" b="1" kern="1200" dirty="0"/>
            <a:t> </a:t>
          </a:r>
          <a:r>
            <a:rPr lang="en-US" sz="1300" b="1" kern="1200" dirty="0" err="1"/>
            <a:t>papieży</a:t>
          </a:r>
          <a:r>
            <a:rPr lang="en-US" sz="1300" b="1" kern="1200" dirty="0"/>
            <a:t> w </a:t>
          </a:r>
          <a:r>
            <a:rPr lang="en-US" sz="1300" b="1" kern="1200" dirty="0" err="1"/>
            <a:t>obecności</a:t>
          </a:r>
          <a:r>
            <a:rPr lang="en-US" sz="1300" b="1" kern="1200" dirty="0"/>
            <a:t> </a:t>
          </a:r>
          <a:r>
            <a:rPr lang="en-US" sz="1300" b="1" kern="1200" dirty="0" err="1"/>
            <a:t>dwóch</a:t>
          </a:r>
          <a:r>
            <a:rPr lang="en-US" sz="1300" b="1" kern="1200" dirty="0"/>
            <a:t> </a:t>
          </a:r>
          <a:r>
            <a:rPr lang="en-US" sz="1300" b="1" kern="1200" dirty="0" err="1"/>
            <a:t>biskupów</a:t>
          </a:r>
          <a:r>
            <a:rPr lang="en-US" sz="1300" b="1" kern="1200" dirty="0"/>
            <a:t> </a:t>
          </a:r>
          <a:r>
            <a:rPr lang="en-US" sz="1300" b="1" kern="1200" dirty="0" err="1"/>
            <a:t>Rzymu</a:t>
          </a:r>
          <a:r>
            <a:rPr lang="en-US" sz="1300" b="1" kern="1200" dirty="0"/>
            <a:t> – </a:t>
          </a:r>
          <a:r>
            <a:rPr lang="en-US" sz="1300" b="1" kern="1200" dirty="0" err="1"/>
            <a:t>urzędującego</a:t>
          </a:r>
          <a:r>
            <a:rPr lang="en-US" sz="1300" b="1" kern="1200" dirty="0"/>
            <a:t> </a:t>
          </a:r>
          <a:r>
            <a:rPr lang="en-US" sz="1300" b="1" kern="1200" dirty="0">
              <a:hlinkClick xmlns:r="http://schemas.openxmlformats.org/officeDocument/2006/relationships" r:id="rId8"/>
            </a:rPr>
            <a:t>Franciszka</a:t>
          </a:r>
          <a:r>
            <a:rPr lang="en-US" sz="1300" b="1" kern="1200" dirty="0"/>
            <a:t> </a:t>
          </a:r>
          <a:r>
            <a:rPr lang="en-US" sz="1300" b="1" kern="1200" dirty="0" err="1"/>
            <a:t>i</a:t>
          </a:r>
          <a:r>
            <a:rPr lang="en-US" sz="1300" b="1" kern="1200" dirty="0"/>
            <a:t> </a:t>
          </a:r>
          <a:r>
            <a:rPr lang="en-US" sz="1300" b="1" kern="1200" dirty="0" err="1"/>
            <a:t>emerytowanego</a:t>
          </a:r>
          <a:r>
            <a:rPr lang="en-US" sz="1300" b="1" kern="1200" dirty="0"/>
            <a:t> </a:t>
          </a:r>
          <a:r>
            <a:rPr lang="en-US" sz="1300" b="1" kern="1200" dirty="0">
              <a:hlinkClick xmlns:r="http://schemas.openxmlformats.org/officeDocument/2006/relationships" r:id="rId9"/>
            </a:rPr>
            <a:t>Benedykta XVI</a:t>
          </a:r>
          <a:r>
            <a:rPr lang="en-US" sz="1300" b="1" kern="1200" baseline="30000" dirty="0">
              <a:hlinkClick xmlns:r="http://schemas.openxmlformats.org/officeDocument/2006/relationships" r:id="rId4"/>
            </a:rPr>
            <a:t>[9][10][11]</a:t>
          </a:r>
          <a:r>
            <a:rPr lang="en-US" sz="1300" b="1" kern="1200" dirty="0"/>
            <a:t>.</a:t>
          </a:r>
        </a:p>
      </dsp:txBody>
      <dsp:txXfrm>
        <a:off x="6092527" y="971486"/>
        <a:ext cx="4337991" cy="2693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31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51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42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9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0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7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6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7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15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9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2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05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45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Maria_z_Nazaretu" TargetMode="External"/><Relationship Id="rId3" Type="http://schemas.openxmlformats.org/officeDocument/2006/relationships/hyperlink" Target="https://pl.wikipedia.org/wiki/Audiencja_generalna" TargetMode="External"/><Relationship Id="rId7" Type="http://schemas.openxmlformats.org/officeDocument/2006/relationships/hyperlink" Target="https://pl.wikipedia.org/wiki/Gemelli" TargetMode="External"/><Relationship Id="rId12" Type="http://schemas.openxmlformats.org/officeDocument/2006/relationships/hyperlink" Target="https://pl.wikipedia.org/wiki/Juan_Mar%C3%ADa_Fern%C3%A1ndez_y_Krohn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Stanis%C5%82aw_Dziwisz" TargetMode="External"/><Relationship Id="rId11" Type="http://schemas.openxmlformats.org/officeDocument/2006/relationships/hyperlink" Target="https://pl.wikipedia.org/wiki/Serce_Maryi" TargetMode="External"/><Relationship Id="rId5" Type="http://schemas.openxmlformats.org/officeDocument/2006/relationships/hyperlink" Target="https://pl.wikipedia.org/wiki/Jan_Pawe%C5%82_II#cite_note-Wollpert-2" TargetMode="External"/><Relationship Id="rId10" Type="http://schemas.openxmlformats.org/officeDocument/2006/relationships/hyperlink" Target="https://pl.wikipedia.org/wiki/Jan_Pawe%C5%82_II#cite_note-britannica2-37" TargetMode="External"/><Relationship Id="rId4" Type="http://schemas.openxmlformats.org/officeDocument/2006/relationships/hyperlink" Target="https://pl.wikipedia.org/wiki/Mehmet_Ali_A%C4%9Fca" TargetMode="External"/><Relationship Id="rId9" Type="http://schemas.openxmlformats.org/officeDocument/2006/relationships/hyperlink" Target="https://pl.wikipedia.org/wiki/Fatima_(miasto)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Polska_Rzeczpospolita_Ludowa" TargetMode="External"/><Relationship Id="rId13" Type="http://schemas.openxmlformats.org/officeDocument/2006/relationships/hyperlink" Target="https://pl.wikipedia.org/wiki/Czechos%C5%82owacja" TargetMode="External"/><Relationship Id="rId18" Type="http://schemas.openxmlformats.org/officeDocument/2006/relationships/hyperlink" Target="https://pl.wikipedia.org/wiki/Przyw%C3%B3dcy_Zwi%C4%85zku_Socjalistycznych_Republik_Radzieckich" TargetMode="External"/><Relationship Id="rId3" Type="http://schemas.openxmlformats.org/officeDocument/2006/relationships/hyperlink" Target="https://pl.wikipedia.org/wiki/Jan_Pawe%C5%82_II#cite_note-Kelly-3" TargetMode="External"/><Relationship Id="rId21" Type="http://schemas.openxmlformats.org/officeDocument/2006/relationships/hyperlink" Target="https://pl.wikipedia.org/wiki/Porozumienie_bia%C5%82owieskie" TargetMode="External"/><Relationship Id="rId7" Type="http://schemas.openxmlformats.org/officeDocument/2006/relationships/hyperlink" Target="https://pl.wikipedia.org/wiki/Wojciech_Jaruzelski" TargetMode="External"/><Relationship Id="rId12" Type="http://schemas.openxmlformats.org/officeDocument/2006/relationships/hyperlink" Target="https://pl.wikipedia.org/wiki/Aksamitna_rewolucja" TargetMode="External"/><Relationship Id="rId17" Type="http://schemas.openxmlformats.org/officeDocument/2006/relationships/hyperlink" Target="https://pl.wikipedia.org/wiki/Bu%C5%82garia" TargetMode="External"/><Relationship Id="rId2" Type="http://schemas.openxmlformats.org/officeDocument/2006/relationships/hyperlink" Target="https://pl.wikipedia.org/wiki/Komunizm" TargetMode="External"/><Relationship Id="rId16" Type="http://schemas.openxmlformats.org/officeDocument/2006/relationships/hyperlink" Target="https://pl.wikipedia.org/wiki/Okr%C4%85g%C5%82y_St%C3%B3%C5%82_(Bu%C5%82garia)" TargetMode="External"/><Relationship Id="rId20" Type="http://schemas.openxmlformats.org/officeDocument/2006/relationships/hyperlink" Target="https://pl.wikipedia.org/wiki/Prezydent_Zwi%C4%85zku_Socjalistycznych_Republik_Radziecki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Jan_Pawe%C5%82_II#cite_note-britannica2-37" TargetMode="External"/><Relationship Id="rId11" Type="http://schemas.openxmlformats.org/officeDocument/2006/relationships/hyperlink" Target="https://pl.wikipedia.org/wiki/Jan_Pawe%C5%82_II#cite_note-Patryk_Pleskot_Zach%C3%B3d_ratuje-39" TargetMode="External"/><Relationship Id="rId5" Type="http://schemas.openxmlformats.org/officeDocument/2006/relationships/hyperlink" Target="https://pl.wikipedia.org/wiki/Wybory_parlamentarne_w_Polsce_w_1989_roku" TargetMode="External"/><Relationship Id="rId15" Type="http://schemas.openxmlformats.org/officeDocument/2006/relationships/hyperlink" Target="https://pl.wikipedia.org/wiki/W%C4%99gry" TargetMode="External"/><Relationship Id="rId10" Type="http://schemas.openxmlformats.org/officeDocument/2006/relationships/hyperlink" Target="https://pl.wikipedia.org/wiki/Polacy" TargetMode="External"/><Relationship Id="rId19" Type="http://schemas.openxmlformats.org/officeDocument/2006/relationships/hyperlink" Target="https://pl.wikipedia.org/wiki/Michai%C5%82_Gorbaczow" TargetMode="External"/><Relationship Id="rId4" Type="http://schemas.openxmlformats.org/officeDocument/2006/relationships/hyperlink" Target="https://pl.wikipedia.org/wiki/Zwi%C4%85zek_zawodowy" TargetMode="External"/><Relationship Id="rId9" Type="http://schemas.openxmlformats.org/officeDocument/2006/relationships/hyperlink" Target="https://pl.wikipedia.org/wiki/Okr%C4%85g%C5%82y_St%C3%B3%C5%82_(Polska)" TargetMode="External"/><Relationship Id="rId14" Type="http://schemas.openxmlformats.org/officeDocument/2006/relationships/hyperlink" Target="https://pl.wikipedia.org/wiki/Tr%C3%B3jk%C4%85tny_St%C3%B3%C5%82" TargetMode="External"/><Relationship Id="rId22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Izrael" TargetMode="External"/><Relationship Id="rId13" Type="http://schemas.openxmlformats.org/officeDocument/2006/relationships/hyperlink" Target="https://pl.wikipedia.org/wiki/Wojna_w_Bo%C5%9Bni_i_Hercegowinie" TargetMode="External"/><Relationship Id="rId18" Type="http://schemas.openxmlformats.org/officeDocument/2006/relationships/hyperlink" Target="https://pl.wikipedia.org/wiki/Fidel_Castro" TargetMode="External"/><Relationship Id="rId3" Type="http://schemas.openxmlformats.org/officeDocument/2006/relationships/hyperlink" Target="https://pl.wikipedia.org/wiki/Jan_Pawe%C5%82_II#cite_note-Kelly-3" TargetMode="External"/><Relationship Id="rId7" Type="http://schemas.openxmlformats.org/officeDocument/2006/relationships/hyperlink" Target="https://pl.wikipedia.org/wiki/Judaizm" TargetMode="External"/><Relationship Id="rId12" Type="http://schemas.openxmlformats.org/officeDocument/2006/relationships/hyperlink" Target="https://pl.wikipedia.org/wiki/Filipiny" TargetMode="External"/><Relationship Id="rId17" Type="http://schemas.openxmlformats.org/officeDocument/2006/relationships/hyperlink" Target="https://pl.wikipedia.org/wiki/Jan_Pawe%C5%82_II#cite_note-britannica2-37" TargetMode="External"/><Relationship Id="rId2" Type="http://schemas.openxmlformats.org/officeDocument/2006/relationships/hyperlink" Target="https://pl.wikipedia.org/wiki/Stolica_Apostolska" TargetMode="External"/><Relationship Id="rId16" Type="http://schemas.openxmlformats.org/officeDocument/2006/relationships/hyperlink" Target="https://pl.wikipedia.org/wiki/Ku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Jan_Pawe%C5%82_II#cite_note-Wollpert-2" TargetMode="External"/><Relationship Id="rId11" Type="http://schemas.openxmlformats.org/officeDocument/2006/relationships/hyperlink" Target="https://pl.wikipedia.org/wiki/Niewolnictwo" TargetMode="External"/><Relationship Id="rId5" Type="http://schemas.openxmlformats.org/officeDocument/2006/relationships/hyperlink" Target="https://pl.wikipedia.org/wiki/Zgromadzenie_Og%C3%B3lne_Organizacji_Narod%C3%B3w_Zjednoczonych" TargetMode="External"/><Relationship Id="rId15" Type="http://schemas.openxmlformats.org/officeDocument/2006/relationships/hyperlink" Target="https://pl.wikipedia.org/wiki/II_wojna_w_Zatoce_Perskiej" TargetMode="External"/><Relationship Id="rId10" Type="http://schemas.openxmlformats.org/officeDocument/2006/relationships/hyperlink" Target="https://pl.wikipedia.org/wiki/Gor%C3%A9e" TargetMode="External"/><Relationship Id="rId4" Type="http://schemas.openxmlformats.org/officeDocument/2006/relationships/hyperlink" Target="https://pl.wikipedia.org/wiki/Bill_Clinton" TargetMode="External"/><Relationship Id="rId9" Type="http://schemas.openxmlformats.org/officeDocument/2006/relationships/hyperlink" Target="https://pl.wikipedia.org/wiki/Staw_biodrowy" TargetMode="External"/><Relationship Id="rId14" Type="http://schemas.openxmlformats.org/officeDocument/2006/relationships/hyperlink" Target="https://pl.wikipedia.org/wiki/I_wojna_w_Zatoce_Perskiej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Jad_Waszem" TargetMode="External"/><Relationship Id="rId3" Type="http://schemas.openxmlformats.org/officeDocument/2006/relationships/hyperlink" Target="https://pl.wikipedia.org/wiki/Rok_Jubileuszowy" TargetMode="External"/><Relationship Id="rId7" Type="http://schemas.openxmlformats.org/officeDocument/2006/relationships/hyperlink" Target="https://pl.wikipedia.org/wiki/Ehud_Barak" TargetMode="External"/><Relationship Id="rId2" Type="http://schemas.openxmlformats.org/officeDocument/2006/relationships/hyperlink" Target="https://pl.wikipedia.org/wiki/Jan_Pawe%C5%82_II#cite_note-Wollpert-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Jerozolima" TargetMode="External"/><Relationship Id="rId11" Type="http://schemas.openxmlformats.org/officeDocument/2006/relationships/image" Target="../media/image11.jpeg"/><Relationship Id="rId5" Type="http://schemas.openxmlformats.org/officeDocument/2006/relationships/hyperlink" Target="https://pl.wikipedia.org/wiki/Ziemia_%C5%9Awi%C4%99ta" TargetMode="External"/><Relationship Id="rId10" Type="http://schemas.openxmlformats.org/officeDocument/2006/relationships/hyperlink" Target="https://pl.wikipedia.org/wiki/%C5%9Aciana_P%C5%82aczu" TargetMode="External"/><Relationship Id="rId4" Type="http://schemas.openxmlformats.org/officeDocument/2006/relationships/hyperlink" Target="https://pl.wikipedia.org/wiki/Jan_Pawe%C5%82_II#cite_note-britannica4-41" TargetMode="External"/><Relationship Id="rId9" Type="http://schemas.openxmlformats.org/officeDocument/2006/relationships/hyperlink" Target="https://pl.wikipedia.org/wiki/Zag%C5%82ada_%C5%BByd%C3%B3w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Stanis%C5%82aw_Dziwisz" TargetMode="External"/><Relationship Id="rId3" Type="http://schemas.openxmlformats.org/officeDocument/2006/relationships/hyperlink" Target="https://pl.wikipedia.org/wiki/Jan_Pawe%C5%82_II#cite_note-britannica5-42" TargetMode="External"/><Relationship Id="rId7" Type="http://schemas.openxmlformats.org/officeDocument/2006/relationships/hyperlink" Target="https://pl.wikipedia.org/wiki/Pius_IX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Piotr_Aposto%C5%82" TargetMode="External"/><Relationship Id="rId11" Type="http://schemas.openxmlformats.org/officeDocument/2006/relationships/hyperlink" Target="https://pl.wikipedia.org/wiki/Jan_Pawe%C5%82_II#cite_note-niedziela03-43" TargetMode="External"/><Relationship Id="rId5" Type="http://schemas.openxmlformats.org/officeDocument/2006/relationships/hyperlink" Target="https://pl.wikipedia.org/wiki/Renuntiatio" TargetMode="External"/><Relationship Id="rId10" Type="http://schemas.openxmlformats.org/officeDocument/2006/relationships/hyperlink" Target="https://pl.wikipedia.org/wiki/II_wojna_w_Zatoce_Perskiej" TargetMode="External"/><Relationship Id="rId4" Type="http://schemas.openxmlformats.org/officeDocument/2006/relationships/hyperlink" Target="https://pl.wikipedia.org/wiki/Choroba_Parkinsona" TargetMode="External"/><Relationship Id="rId9" Type="http://schemas.openxmlformats.org/officeDocument/2006/relationships/hyperlink" Target="https://pl.wikipedia.org/wiki/Mieczys%C5%82aw_Mokrzycki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Sejm_Rzeczypospolitej_Polskiej" TargetMode="External"/><Relationship Id="rId13" Type="http://schemas.openxmlformats.org/officeDocument/2006/relationships/hyperlink" Target="https://pl.wikipedia.org/wiki/Jan_Pawe%C5%82_II#cite_note-britannica6-4" TargetMode="External"/><Relationship Id="rId18" Type="http://schemas.openxmlformats.org/officeDocument/2006/relationships/image" Target="../media/image13.jpeg"/><Relationship Id="rId3" Type="http://schemas.openxmlformats.org/officeDocument/2006/relationships/hyperlink" Target="https://pl.wikipedia.org/wiki/Wielka_Brytania" TargetMode="External"/><Relationship Id="rId7" Type="http://schemas.openxmlformats.org/officeDocument/2006/relationships/hyperlink" Target="https://pl.wikipedia.org/wiki/Jan_Pawe%C5%82_II#cite_note-CNN-44" TargetMode="External"/><Relationship Id="rId12" Type="http://schemas.openxmlformats.org/officeDocument/2006/relationships/hyperlink" Target="https://pl.wikipedia.org/wiki/Prozelityzm" TargetMode="External"/><Relationship Id="rId17" Type="http://schemas.openxmlformats.org/officeDocument/2006/relationships/hyperlink" Target="https://pl.wikipedia.org/wiki/%C5%9Awiatowe_Dni_M%C5%82odzie%C5%BCy" TargetMode="External"/><Relationship Id="rId2" Type="http://schemas.openxmlformats.org/officeDocument/2006/relationships/hyperlink" Target="https://pl.wikipedia.org/wiki/Jan_Pawe%C5%82_II#cite_note-vatican2-7" TargetMode="External"/><Relationship Id="rId16" Type="http://schemas.openxmlformats.org/officeDocument/2006/relationships/hyperlink" Target="https://pl.wikipedia.org/wiki/Francj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Bia%C5%82y_Dom" TargetMode="External"/><Relationship Id="rId11" Type="http://schemas.openxmlformats.org/officeDocument/2006/relationships/hyperlink" Target="https://pl.wikipedia.org/wiki/Rosyjski_Ko%C5%9Bci%C3%B3%C5%82_Prawos%C5%82awny" TargetMode="External"/><Relationship Id="rId5" Type="http://schemas.openxmlformats.org/officeDocument/2006/relationships/hyperlink" Target="https://pl.wikipedia.org/wiki/Stolica_Apostolska" TargetMode="External"/><Relationship Id="rId15" Type="http://schemas.openxmlformats.org/officeDocument/2006/relationships/hyperlink" Target="https://pl.wikipedia.org/wiki/Stany_Zjednoczone" TargetMode="External"/><Relationship Id="rId10" Type="http://schemas.openxmlformats.org/officeDocument/2006/relationships/hyperlink" Target="https://pl.wikipedia.org/wiki/Rosja" TargetMode="External"/><Relationship Id="rId4" Type="http://schemas.openxmlformats.org/officeDocument/2006/relationships/hyperlink" Target="https://pl.wikipedia.org/wiki/Anglikanizm" TargetMode="External"/><Relationship Id="rId9" Type="http://schemas.openxmlformats.org/officeDocument/2006/relationships/hyperlink" Target="https://pl.wikipedia.org/wiki/Jan_Pawe%C5%82_II#cite_note-Jan_Pawe%C5%82_II_i_Sejm_RP-45" TargetMode="External"/><Relationship Id="rId14" Type="http://schemas.openxmlformats.org/officeDocument/2006/relationships/hyperlink" Target="https://pl.wikipedia.org/wiki/Polska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Postulator" TargetMode="External"/><Relationship Id="rId13" Type="http://schemas.openxmlformats.org/officeDocument/2006/relationships/hyperlink" Target="https://pl.wikipedia.org/wiki/Kolegium_konsultor%C3%B3w" TargetMode="External"/><Relationship Id="rId18" Type="http://schemas.openxmlformats.org/officeDocument/2006/relationships/hyperlink" Target="https://pl.wikipedia.org/wiki/Pokuta_(religia)" TargetMode="External"/><Relationship Id="rId3" Type="http://schemas.openxmlformats.org/officeDocument/2006/relationships/hyperlink" Target="https://pl.wikipedia.org/wiki/Prawo_kanoniczne" TargetMode="External"/><Relationship Id="rId7" Type="http://schemas.openxmlformats.org/officeDocument/2006/relationships/hyperlink" Target="https://pl.wikipedia.org/wiki/Diecezja_rzymska" TargetMode="External"/><Relationship Id="rId12" Type="http://schemas.openxmlformats.org/officeDocument/2006/relationships/hyperlink" Target="https://pl.wikipedia.org/wiki/Positio" TargetMode="External"/><Relationship Id="rId17" Type="http://schemas.openxmlformats.org/officeDocument/2006/relationships/hyperlink" Target="https://pl.wikipedia.org/wiki/Flagelanci#Praktyka_pobo%C5%BCno%C5%9Bciowa" TargetMode="External"/><Relationship Id="rId2" Type="http://schemas.openxmlformats.org/officeDocument/2006/relationships/hyperlink" Target="https://pl.wikipedia.org/wiki/Dyspensa" TargetMode="External"/><Relationship Id="rId16" Type="http://schemas.openxmlformats.org/officeDocument/2006/relationships/hyperlink" Target="https://pl.wikipedia.org/wiki/Jan_Pawe%C5%82_II#cite_note-FIU-13" TargetMode="External"/><Relationship Id="rId20" Type="http://schemas.openxmlformats.org/officeDocument/2006/relationships/hyperlink" Target="https://pl.wikipedia.org/wiki/Sakrament_%C5%9Bwi%C4%99ce%C5%84#Ko%C5%9Bci%C3%B3%C5%82_katolick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S%C5%82uga_Bo%C5%BCy" TargetMode="External"/><Relationship Id="rId11" Type="http://schemas.openxmlformats.org/officeDocument/2006/relationships/hyperlink" Target="https://pl.wikipedia.org/wiki/Kongregacja_Spraw_Kanonizacyjnych" TargetMode="External"/><Relationship Id="rId5" Type="http://schemas.openxmlformats.org/officeDocument/2006/relationships/hyperlink" Target="https://pl.wikipedia.org/wiki/Jan_Pawe%C5%82_II#cite_note-D-70" TargetMode="External"/><Relationship Id="rId15" Type="http://schemas.openxmlformats.org/officeDocument/2006/relationships/hyperlink" Target="https://pl.wikipedia.org/wiki/Czcigodny_S%C5%82uga_Bo%C5%BCy" TargetMode="External"/><Relationship Id="rId10" Type="http://schemas.openxmlformats.org/officeDocument/2006/relationships/hyperlink" Target="https://pl.wikipedia.org/wiki/Jan_Pawe%C5%82_II#cite_note-opoka-71" TargetMode="External"/><Relationship Id="rId19" Type="http://schemas.openxmlformats.org/officeDocument/2006/relationships/hyperlink" Target="https://pl.wikipedia.org/wiki/Kongo" TargetMode="External"/><Relationship Id="rId4" Type="http://schemas.openxmlformats.org/officeDocument/2006/relationships/hyperlink" Target="https://pl.wikipedia.org/wiki/Jan_Pawe%C5%82_II#cite_note-vatican3-69" TargetMode="External"/><Relationship Id="rId9" Type="http://schemas.openxmlformats.org/officeDocument/2006/relationships/hyperlink" Target="https://pl.wikipedia.org/wiki/S%C5%82awomir_Oder" TargetMode="External"/><Relationship Id="rId14" Type="http://schemas.openxmlformats.org/officeDocument/2006/relationships/hyperlink" Target="https://pl.wikipedia.org/wiki/Cnota#Cnoty_heroiczne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Jan_Pawe%C5%82_II#cite_note-ekai5-83" TargetMode="External"/><Relationship Id="rId13" Type="http://schemas.openxmlformats.org/officeDocument/2006/relationships/hyperlink" Target="https://pl.wikipedia.org/wiki/Jan_Pawe%C5%82_II#cite_note-radio2-85" TargetMode="External"/><Relationship Id="rId18" Type="http://schemas.openxmlformats.org/officeDocument/2006/relationships/hyperlink" Target="https://pl.wikipedia.org/wiki/Jan_Pawe%C5%82_II#cite_note-niedziela-88" TargetMode="External"/><Relationship Id="rId26" Type="http://schemas.openxmlformats.org/officeDocument/2006/relationships/hyperlink" Target="https://pl.wikipedia.org/wiki/Katoliccy_patroni_Europy" TargetMode="External"/><Relationship Id="rId3" Type="http://schemas.openxmlformats.org/officeDocument/2006/relationships/hyperlink" Target="https://pl.wikipedia.org/wiki/Franciszek_(papie%C5%BC)" TargetMode="External"/><Relationship Id="rId21" Type="http://schemas.openxmlformats.org/officeDocument/2006/relationships/hyperlink" Target="https://pl.wikipedia.org/wiki/Jan_Pawe%C5%82_II#cite_note-Pierwsza_kanonizacja_papie%C5%BCa-90" TargetMode="External"/><Relationship Id="rId7" Type="http://schemas.openxmlformats.org/officeDocument/2006/relationships/hyperlink" Target="https://pl.wikipedia.org/wiki/Jan_Pawe%C5%82_II#cite_note-newsvatican-82" TargetMode="External"/><Relationship Id="rId12" Type="http://schemas.openxmlformats.org/officeDocument/2006/relationships/hyperlink" Target="https://pl.wikipedia.org/wiki/T%C4%99tniak" TargetMode="External"/><Relationship Id="rId17" Type="http://schemas.openxmlformats.org/officeDocument/2006/relationships/hyperlink" Target="https://pl.wikipedia.org/wiki/Jan_Pawe%C5%82_II#cite_note-Delegacje_polskich_w%C5%82adz-87" TargetMode="External"/><Relationship Id="rId25" Type="http://schemas.openxmlformats.org/officeDocument/2006/relationships/hyperlink" Target="https://pl.wikipedia.org/wiki/Doktor_Ko%C5%9Bcio%C5%82a" TargetMode="External"/><Relationship Id="rId2" Type="http://schemas.openxmlformats.org/officeDocument/2006/relationships/image" Target="../media/image14.jpeg"/><Relationship Id="rId16" Type="http://schemas.openxmlformats.org/officeDocument/2006/relationships/hyperlink" Target="https://pl.wikipedia.org/wiki/Jan_Pawe%C5%82_II#cite_note-newsvatican2-86" TargetMode="External"/><Relationship Id="rId20" Type="http://schemas.openxmlformats.org/officeDocument/2006/relationships/hyperlink" Target="https://pl.wikipedia.org/wiki/Jan_Pawe%C5%82_II#cite_note-Wsp%C3%B3lna_kanonizacja_dw%C3%B3ch-8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Konsystorz" TargetMode="External"/><Relationship Id="rId11" Type="http://schemas.openxmlformats.org/officeDocument/2006/relationships/hyperlink" Target="https://pl.wikipedia.org/wiki/Floribeth_Mora_Diaz" TargetMode="External"/><Relationship Id="rId24" Type="http://schemas.openxmlformats.org/officeDocument/2006/relationships/hyperlink" Target="https://pl.wikipedia.org/wiki/Stanis%C5%82aw_G%C4%85decki" TargetMode="External"/><Relationship Id="rId5" Type="http://schemas.openxmlformats.org/officeDocument/2006/relationships/hyperlink" Target="https://pl.wikipedia.org/wiki/Jan_Pawe%C5%82_II#cite_note-news_vatican-81" TargetMode="External"/><Relationship Id="rId15" Type="http://schemas.openxmlformats.org/officeDocument/2006/relationships/hyperlink" Target="https://pl.wikipedia.org/wiki/Emerytowany_papie%C5%BC" TargetMode="External"/><Relationship Id="rId23" Type="http://schemas.openxmlformats.org/officeDocument/2006/relationships/hyperlink" Target="https://pl.wikipedia.org/wiki/Jan_Pawe%C5%82_II#cite_note-Benedykt_XVI_b%C4%99dzie_na_kanonizacji-91" TargetMode="External"/><Relationship Id="rId10" Type="http://schemas.openxmlformats.org/officeDocument/2006/relationships/hyperlink" Target="https://pl.wikipedia.org/wiki/Federico_Lombardi" TargetMode="External"/><Relationship Id="rId19" Type="http://schemas.openxmlformats.org/officeDocument/2006/relationships/hyperlink" Target="https://pl.wikipedia.org/wiki/Pius_X" TargetMode="External"/><Relationship Id="rId4" Type="http://schemas.openxmlformats.org/officeDocument/2006/relationships/hyperlink" Target="https://pl.wikipedia.org/wiki/Jan_XXIII" TargetMode="External"/><Relationship Id="rId9" Type="http://schemas.openxmlformats.org/officeDocument/2006/relationships/hyperlink" Target="https://pl.wikipedia.org/wiki/Jan_Pawe%C5%82_II#cite_note-Canonization_date_announced-84" TargetMode="External"/><Relationship Id="rId14" Type="http://schemas.openxmlformats.org/officeDocument/2006/relationships/hyperlink" Target="https://pl.wikipedia.org/wiki/Niedziela_Mi%C5%82osierdzia_Bo%C5%BCego" TargetMode="External"/><Relationship Id="rId22" Type="http://schemas.openxmlformats.org/officeDocument/2006/relationships/hyperlink" Target="https://pl.wikipedia.org/wiki/Plac_%C5%9Awi%C4%99tego_Piotra" TargetMode="External"/><Relationship Id="rId27" Type="http://schemas.openxmlformats.org/officeDocument/2006/relationships/hyperlink" Target="https://pl.wikipedia.org/wiki/Jan_Pawe%C5%82_II#cite_note-doktorpatron-92" TargetMode="External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hyperlink" Target="https://pl.wikipedia.org/wiki/E%C5%82k" TargetMode="External"/><Relationship Id="rId18" Type="http://schemas.openxmlformats.org/officeDocument/2006/relationships/hyperlink" Target="https://pl.wikipedia.org/wiki/Jan_Pawe%C5%82_II#cite_note-oborniki-100" TargetMode="External"/><Relationship Id="rId26" Type="http://schemas.openxmlformats.org/officeDocument/2006/relationships/hyperlink" Target="https://pl.wikipedia.org/wiki/Jan_Pawe%C5%82_II#cite_note-wadowice-104" TargetMode="External"/><Relationship Id="rId3" Type="http://schemas.openxmlformats.org/officeDocument/2006/relationships/hyperlink" Target="https://pl.wikipedia.org/wiki/Jan_Pawe%C5%82_II#cite_note-vatican5-93" TargetMode="External"/><Relationship Id="rId21" Type="http://schemas.openxmlformats.org/officeDocument/2006/relationships/hyperlink" Target="https://pl.wikipedia.org/wiki/%C5%9Awidnica" TargetMode="External"/><Relationship Id="rId34" Type="http://schemas.openxmlformats.org/officeDocument/2006/relationships/image" Target="../media/image15.jpeg"/><Relationship Id="rId7" Type="http://schemas.openxmlformats.org/officeDocument/2006/relationships/hyperlink" Target="https://pl.wikipedia.org/wiki/Rodzina" TargetMode="External"/><Relationship Id="rId12" Type="http://schemas.openxmlformats.org/officeDocument/2006/relationships/hyperlink" Target="https://pl.wikipedia.org/wiki/Jan_Pawe%C5%82_II#cite_note-Jan_Pawe%C5%82_II_patronem_miasta_i_gminy-97" TargetMode="External"/><Relationship Id="rId17" Type="http://schemas.openxmlformats.org/officeDocument/2006/relationships/hyperlink" Target="https://pl.wikipedia.org/wiki/Oborniki" TargetMode="External"/><Relationship Id="rId25" Type="http://schemas.openxmlformats.org/officeDocument/2006/relationships/hyperlink" Target="https://pl.wikipedia.org/wiki/Wadowice" TargetMode="External"/><Relationship Id="rId33" Type="http://schemas.openxmlformats.org/officeDocument/2006/relationships/hyperlink" Target="https://pl.wikipedia.org/wiki/Jan_Pawe%C5%82_II#cite_note-UP1-108" TargetMode="External"/><Relationship Id="rId2" Type="http://schemas.openxmlformats.org/officeDocument/2006/relationships/hyperlink" Target="https://pl.wikipedia.org/wiki/Kongregacja_ds._Kultu_Bo%C5%BCego_i_Dyscypliny_Sakrament%C3%B3w" TargetMode="External"/><Relationship Id="rId16" Type="http://schemas.openxmlformats.org/officeDocument/2006/relationships/hyperlink" Target="https://pl.wikipedia.org/wiki/Jan_Pawe%C5%82_II#cite_note-99" TargetMode="External"/><Relationship Id="rId20" Type="http://schemas.openxmlformats.org/officeDocument/2006/relationships/hyperlink" Target="https://pl.wikipedia.org/wiki/Jan_Pawe%C5%82_II#cite_note-ostroleka-101" TargetMode="External"/><Relationship Id="rId29" Type="http://schemas.openxmlformats.org/officeDocument/2006/relationships/hyperlink" Target="https://pl.wikipedia.org/wiki/%C5%9Awiatowe_Dni_M%C5%82odzie%C5%B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Jan_Pawe%C5%82_II#cite_note-Jan_Pawe%C5%82_II_w_liturgii_ca%C5%82ego-95" TargetMode="External"/><Relationship Id="rId11" Type="http://schemas.openxmlformats.org/officeDocument/2006/relationships/hyperlink" Target="https://pl.wikipedia.org/wiki/Bodzentyn" TargetMode="External"/><Relationship Id="rId24" Type="http://schemas.openxmlformats.org/officeDocument/2006/relationships/hyperlink" Target="https://pl.wikipedia.org/wiki/Jan_Pawe%C5%82_II#cite_note-%C5%9Awi%C4%99ty_Jan_Pawe%C5%82_II_patronem_Szamocina-103" TargetMode="External"/><Relationship Id="rId32" Type="http://schemas.openxmlformats.org/officeDocument/2006/relationships/hyperlink" Target="https://pl.wikipedia.org/wiki/Akcja_Katolicka" TargetMode="External"/><Relationship Id="rId5" Type="http://schemas.openxmlformats.org/officeDocument/2006/relationships/hyperlink" Target="https://pl.wikipedia.org/wiki/Franciszek_(papie%C5%BC)" TargetMode="External"/><Relationship Id="rId15" Type="http://schemas.openxmlformats.org/officeDocument/2006/relationships/hyperlink" Target="https://pl.wikipedia.org/wiki/Kalwaria_Zebrzydowska" TargetMode="External"/><Relationship Id="rId23" Type="http://schemas.openxmlformats.org/officeDocument/2006/relationships/hyperlink" Target="https://pl.wikipedia.org/wiki/Szamocin" TargetMode="External"/><Relationship Id="rId28" Type="http://schemas.openxmlformats.org/officeDocument/2006/relationships/hyperlink" Target="https://pl.wikipedia.org/wiki/Jan_Pawe%C5%82_II#cite_note-%C5%9Awi%C4%99ty_Jan_Pawe%C5%82_II_patronem-105" TargetMode="External"/><Relationship Id="rId10" Type="http://schemas.openxmlformats.org/officeDocument/2006/relationships/hyperlink" Target="https://pl.wikipedia.org/wiki/Jan_Pawe%C5%82_II#cite_note-be%C5%82chat%C3%B3w-96" TargetMode="External"/><Relationship Id="rId19" Type="http://schemas.openxmlformats.org/officeDocument/2006/relationships/hyperlink" Target="https://pl.wikipedia.org/wiki/Ostro%C5%82%C4%99ka" TargetMode="External"/><Relationship Id="rId31" Type="http://schemas.openxmlformats.org/officeDocument/2006/relationships/hyperlink" Target="https://pl.wikipedia.org/wiki/Jan_Pawe%C5%82_II#cite_note-Jan_Pawe%C5%82_II_patronem_polsko-ukrai%C5%84skiego_pojednania-107" TargetMode="External"/><Relationship Id="rId4" Type="http://schemas.openxmlformats.org/officeDocument/2006/relationships/hyperlink" Target="https://pl.wikipedia.org/wiki/Jan_Pawe%C5%82_II#cite_note-liturgiczne_wspomnienie-94" TargetMode="External"/><Relationship Id="rId9" Type="http://schemas.openxmlformats.org/officeDocument/2006/relationships/hyperlink" Target="https://pl.wikipedia.org/wiki/Be%C5%82chat%C3%B3w" TargetMode="External"/><Relationship Id="rId14" Type="http://schemas.openxmlformats.org/officeDocument/2006/relationships/hyperlink" Target="https://pl.wikipedia.org/wiki/Jan_Pawe%C5%82_II#cite_note-elk-98" TargetMode="External"/><Relationship Id="rId22" Type="http://schemas.openxmlformats.org/officeDocument/2006/relationships/hyperlink" Target="https://pl.wikipedia.org/wiki/Jan_Pawe%C5%82_II#cite_note-%C5%9Bwidnica-102" TargetMode="External"/><Relationship Id="rId27" Type="http://schemas.openxmlformats.org/officeDocument/2006/relationships/hyperlink" Target="https://pl.wikipedia.org/wiki/Wojew%C3%B3dztwo_kujawsko-pomorskie" TargetMode="External"/><Relationship Id="rId30" Type="http://schemas.openxmlformats.org/officeDocument/2006/relationships/hyperlink" Target="https://pl.wikipedia.org/wiki/Jan_Pawe%C5%82_II#cite_note-rio2013-106" TargetMode="External"/><Relationship Id="rId8" Type="http://schemas.openxmlformats.org/officeDocument/2006/relationships/hyperlink" Target="https://pl.wikipedia.org/wiki/Jan_Pawe%C5%82_II#cite_note-niedziela-88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Stanis%C5%82aw_Ry%C5%82ko" TargetMode="External"/><Relationship Id="rId3" Type="http://schemas.openxmlformats.org/officeDocument/2006/relationships/hyperlink" Target="https://pl.wikipedia.org/wiki/Mi%C4%99dzynarodowy_Rok_ONZ" TargetMode="External"/><Relationship Id="rId7" Type="http://schemas.openxmlformats.org/officeDocument/2006/relationships/hyperlink" Target="https://pl.wikipedia.org/wiki/Jan_Pawe%C5%82_II#cite_note-%C5%9ADM-109" TargetMode="External"/><Relationship Id="rId2" Type="http://schemas.openxmlformats.org/officeDocument/2006/relationships/hyperlink" Target="https://pl.wikipedia.org/wiki/Organizacja_Narod%C3%B3w_Zjednoczony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%C5%9Awiatowe_Dni_M%C5%82odzie%C5%BCy" TargetMode="External"/><Relationship Id="rId11" Type="http://schemas.openxmlformats.org/officeDocument/2006/relationships/image" Target="../media/image17.svg"/><Relationship Id="rId5" Type="http://schemas.openxmlformats.org/officeDocument/2006/relationships/hyperlink" Target="https://pl.wikipedia.org/wiki/Dilecti_Amici" TargetMode="External"/><Relationship Id="rId10" Type="http://schemas.openxmlformats.org/officeDocument/2006/relationships/image" Target="../media/image16.png"/><Relationship Id="rId4" Type="http://schemas.openxmlformats.org/officeDocument/2006/relationships/hyperlink" Target="https://pl.wikipedia.org/wiki/Mi%C4%99dzynarodowy_Rok_M%C5%82odzie%C5%BCy" TargetMode="External"/><Relationship Id="rId9" Type="http://schemas.openxmlformats.org/officeDocument/2006/relationships/hyperlink" Target="https://pl.wikipedia.org/wiki/Jan_Pawe%C5%82_II#cite_note-rio2013-106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Watykan" TargetMode="External"/><Relationship Id="rId3" Type="http://schemas.openxmlformats.org/officeDocument/2006/relationships/hyperlink" Target="https://pl.wikipedia.org/wiki/18_maja" TargetMode="External"/><Relationship Id="rId7" Type="http://schemas.openxmlformats.org/officeDocument/2006/relationships/hyperlink" Target="https://pl.wikipedia.org/wiki/2005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2_kwietnia" TargetMode="External"/><Relationship Id="rId5" Type="http://schemas.openxmlformats.org/officeDocument/2006/relationships/hyperlink" Target="https://pl.wikipedia.org/wiki/Wadowice" TargetMode="External"/><Relationship Id="rId4" Type="http://schemas.openxmlformats.org/officeDocument/2006/relationships/hyperlink" Target="https://pl.wikipedia.org/wiki/1920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Poczet_papie%C5%BCy#XX_wiek" TargetMode="External"/><Relationship Id="rId13" Type="http://schemas.openxmlformats.org/officeDocument/2006/relationships/hyperlink" Target="https://pl.wikipedia.org/wiki/Aktor_niezawodowy" TargetMode="External"/><Relationship Id="rId18" Type="http://schemas.openxmlformats.org/officeDocument/2006/relationships/hyperlink" Target="https://pl.wikipedia.org/wiki/Mistyka_chrze%C5%9Bcija%C5%84ska" TargetMode="External"/><Relationship Id="rId3" Type="http://schemas.openxmlformats.org/officeDocument/2006/relationships/hyperlink" Target="https://pl.wikipedia.org/wiki/Ko%C5%9Bci%C3%B3%C5%82_%C5%82aci%C5%84ski" TargetMode="External"/><Relationship Id="rId21" Type="http://schemas.openxmlformats.org/officeDocument/2006/relationships/hyperlink" Target="https://pl.wikipedia.org/wiki/Jan_Pawe%C5%82_I" TargetMode="External"/><Relationship Id="rId7" Type="http://schemas.openxmlformats.org/officeDocument/2006/relationships/hyperlink" Target="https://pl.wikipedia.org/wiki/Papie%C5%BC" TargetMode="External"/><Relationship Id="rId12" Type="http://schemas.openxmlformats.org/officeDocument/2006/relationships/hyperlink" Target="https://pl.wikipedia.org/wiki/Poliglota" TargetMode="External"/><Relationship Id="rId17" Type="http://schemas.openxmlformats.org/officeDocument/2006/relationships/hyperlink" Target="https://pl.wikipedia.org/wiki/Fenomenologia" TargetMode="External"/><Relationship Id="rId25" Type="http://schemas.openxmlformats.org/officeDocument/2006/relationships/image" Target="../media/image3.jpeg"/><Relationship Id="rId2" Type="http://schemas.openxmlformats.org/officeDocument/2006/relationships/hyperlink" Target="https://pl.wikipedia.org/wiki/Duchowie%C5%84stwo" TargetMode="External"/><Relationship Id="rId16" Type="http://schemas.openxmlformats.org/officeDocument/2006/relationships/hyperlink" Target="https://pl.wikipedia.org/wiki/Filozofia_historii" TargetMode="External"/><Relationship Id="rId20" Type="http://schemas.openxmlformats.org/officeDocument/2006/relationships/hyperlink" Target="https://pl.wikipedia.org/wiki/Konklawe_1978_(drugi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Konferencja_Episkopatu_Polski" TargetMode="External"/><Relationship Id="rId11" Type="http://schemas.openxmlformats.org/officeDocument/2006/relationships/hyperlink" Target="https://pl.wikipedia.org/wiki/Liryka" TargetMode="External"/><Relationship Id="rId24" Type="http://schemas.openxmlformats.org/officeDocument/2006/relationships/hyperlink" Target="https://pl.wikipedia.org/wiki/Blok_wschodni" TargetMode="External"/><Relationship Id="rId5" Type="http://schemas.openxmlformats.org/officeDocument/2006/relationships/hyperlink" Target="https://pl.wikipedia.org/wiki/Kardyna%C5%82" TargetMode="External"/><Relationship Id="rId15" Type="http://schemas.openxmlformats.org/officeDocument/2006/relationships/hyperlink" Target="https://pl.wikipedia.org/wiki/Nauczyciel" TargetMode="External"/><Relationship Id="rId23" Type="http://schemas.openxmlformats.org/officeDocument/2006/relationships/hyperlink" Target="https://pl.wikipedia.org/wiki/Azja" TargetMode="External"/><Relationship Id="rId10" Type="http://schemas.openxmlformats.org/officeDocument/2006/relationships/hyperlink" Target="https://pl.wikipedia.org/wiki/%C5%9Awi%C4%99ci_i_b%C5%82ogos%C5%82awieni_Ko%C5%9Bcio%C5%82a_katolickiego" TargetMode="External"/><Relationship Id="rId19" Type="http://schemas.openxmlformats.org/officeDocument/2006/relationships/hyperlink" Target="https://pl.wikipedia.org/wiki/Personalizm_chrze%C5%9Bcija%C5%84ski" TargetMode="External"/><Relationship Id="rId4" Type="http://schemas.openxmlformats.org/officeDocument/2006/relationships/hyperlink" Target="https://pl.wikipedia.org/wiki/Biskupi_krakowscy" TargetMode="External"/><Relationship Id="rId9" Type="http://schemas.openxmlformats.org/officeDocument/2006/relationships/hyperlink" Target="https://pl.wikipedia.org/wiki/%C5%9Awi%C4%99ty" TargetMode="External"/><Relationship Id="rId14" Type="http://schemas.openxmlformats.org/officeDocument/2006/relationships/hyperlink" Target="https://pl.wikipedia.org/wiki/Dramat" TargetMode="External"/><Relationship Id="rId22" Type="http://schemas.openxmlformats.org/officeDocument/2006/relationships/hyperlink" Target="https://pl.wikipedia.org/wiki/Europa_Wschodni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Lipnik_(Bielsko-Bia%C5%82a)" TargetMode="External"/><Relationship Id="rId13" Type="http://schemas.openxmlformats.org/officeDocument/2006/relationships/hyperlink" Target="https://pl.wikipedia.org/wiki/Kapelan" TargetMode="External"/><Relationship Id="rId18" Type="http://schemas.openxmlformats.org/officeDocument/2006/relationships/hyperlink" Target="https://pl.wikipedia.org/wiki/Adam_Stefan_Sapieha" TargetMode="External"/><Relationship Id="rId26" Type="http://schemas.openxmlformats.org/officeDocument/2006/relationships/hyperlink" Target="https://pl.wikipedia.org/wiki/Bielsko-Bia%C5%82a" TargetMode="External"/><Relationship Id="rId3" Type="http://schemas.openxmlformats.org/officeDocument/2006/relationships/hyperlink" Target="https://pl.wikipedia.org/wiki/Karol_Wojty%C5%82a_(senior)" TargetMode="External"/><Relationship Id="rId21" Type="http://schemas.openxmlformats.org/officeDocument/2006/relationships/hyperlink" Target="https://pl.wikipedia.org/wiki/Jan_Pawe%C5%82_II#cite_note-Kelly-3" TargetMode="External"/><Relationship Id="rId7" Type="http://schemas.openxmlformats.org/officeDocument/2006/relationships/hyperlink" Target="https://pl.wikipedia.org/wiki/K%C4%99ty" TargetMode="External"/><Relationship Id="rId12" Type="http://schemas.openxmlformats.org/officeDocument/2006/relationships/hyperlink" Target="https://pl.wikipedia.org/wiki/Bazylika_Ofiarowania_Naj%C5%9Bwi%C4%99tszej_Maryi_Panny_w_Wadowicach" TargetMode="External"/><Relationship Id="rId17" Type="http://schemas.openxmlformats.org/officeDocument/2006/relationships/hyperlink" Target="https://pl.wikipedia.org/wiki/Bierzmowanie" TargetMode="External"/><Relationship Id="rId25" Type="http://schemas.openxmlformats.org/officeDocument/2006/relationships/hyperlink" Target="https://pl.wikipedia.org/wiki/Krak%C3%B3w" TargetMode="External"/><Relationship Id="rId2" Type="http://schemas.openxmlformats.org/officeDocument/2006/relationships/hyperlink" Target="https://pl.wikipedia.org/wiki/Wadowice" TargetMode="External"/><Relationship Id="rId16" Type="http://schemas.openxmlformats.org/officeDocument/2006/relationships/hyperlink" Target="https://pl.wikipedia.org/wiki/Eucharystia_(sakrament)" TargetMode="External"/><Relationship Id="rId20" Type="http://schemas.openxmlformats.org/officeDocument/2006/relationships/hyperlink" Target="https://pl.wikipedia.org/wiki/Porucznik" TargetMode="External"/><Relationship Id="rId29" Type="http://schemas.openxmlformats.org/officeDocument/2006/relationships/hyperlink" Target="https://pl.wikipedia.org/wiki/Andr%C3%A9_Frossar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Czaniec" TargetMode="External"/><Relationship Id="rId11" Type="http://schemas.openxmlformats.org/officeDocument/2006/relationships/hyperlink" Target="https://pl.wikipedia.org/wiki/Chrzest" TargetMode="External"/><Relationship Id="rId24" Type="http://schemas.openxmlformats.org/officeDocument/2006/relationships/hyperlink" Target="https://pl.wikipedia.org/wiki/Medycyna" TargetMode="External"/><Relationship Id="rId5" Type="http://schemas.openxmlformats.org/officeDocument/2006/relationships/hyperlink" Target="https://pl.wikipedia.org/wiki/Jan_Pawe%C5%82_II#cite_note-FIU-13" TargetMode="External"/><Relationship Id="rId15" Type="http://schemas.openxmlformats.org/officeDocument/2006/relationships/hyperlink" Target="https://pl.wikipedia.org/wiki/Jan_Pawe%C5%82_II#cite_note-bazylika_wadowicka-14" TargetMode="External"/><Relationship Id="rId23" Type="http://schemas.openxmlformats.org/officeDocument/2006/relationships/hyperlink" Target="https://pl.wikipedia.org/wiki/I_Liceum_Og%C3%B3lnokszta%C5%82c%C4%85ce_im._Marcina_Wadowity_w_Wadowicach" TargetMode="External"/><Relationship Id="rId28" Type="http://schemas.openxmlformats.org/officeDocument/2006/relationships/hyperlink" Target="https://pl.wikipedia.org/wiki/Testament_Jana_Paw%C5%82a_II" TargetMode="External"/><Relationship Id="rId10" Type="http://schemas.openxmlformats.org/officeDocument/2006/relationships/hyperlink" Target="https://pl.wikipedia.org/wiki/Szczebrzeszyn" TargetMode="External"/><Relationship Id="rId19" Type="http://schemas.openxmlformats.org/officeDocument/2006/relationships/hyperlink" Target="https://pl.wikipedia.org/wiki/Karol_Rostworowski" TargetMode="External"/><Relationship Id="rId4" Type="http://schemas.openxmlformats.org/officeDocument/2006/relationships/hyperlink" Target="https://pl.wikipedia.org/wiki/Emilia_Wojty%C5%82a" TargetMode="External"/><Relationship Id="rId9" Type="http://schemas.openxmlformats.org/officeDocument/2006/relationships/hyperlink" Target="https://pl.wikipedia.org/wiki/Michal%C3%B3w_(powiat_zamojski)" TargetMode="External"/><Relationship Id="rId14" Type="http://schemas.openxmlformats.org/officeDocument/2006/relationships/hyperlink" Target="https://pl.wikipedia.org/wiki/Rodzice_chrzestni" TargetMode="External"/><Relationship Id="rId22" Type="http://schemas.openxmlformats.org/officeDocument/2006/relationships/hyperlink" Target="https://pl.wikipedia.org/wiki/Edmund_Wojty%C5%82a" TargetMode="External"/><Relationship Id="rId27" Type="http://schemas.openxmlformats.org/officeDocument/2006/relationships/hyperlink" Target="https://pl.wikipedia.org/wiki/Jan_Pawe%C5%82_II#cite_note-ekai-15" TargetMode="External"/><Relationship Id="rId30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Jan_Tyranowski" TargetMode="External"/><Relationship Id="rId3" Type="http://schemas.openxmlformats.org/officeDocument/2006/relationships/hyperlink" Target="https://pl.wikipedia.org/wiki/Wydzia%C5%82_Filozoficzny_Uniwersytetu_Jagiello%C5%84skiego" TargetMode="External"/><Relationship Id="rId7" Type="http://schemas.openxmlformats.org/officeDocument/2006/relationships/hyperlink" Target="https://pl.wikipedia.org/wiki/Cracovia_(pi%C5%82ka_no%C5%BCna)" TargetMode="External"/><Relationship Id="rId12" Type="http://schemas.openxmlformats.org/officeDocument/2006/relationships/image" Target="../media/image5.jpeg"/><Relationship Id="rId2" Type="http://schemas.openxmlformats.org/officeDocument/2006/relationships/hyperlink" Target="https://pl.wikipedia.org/wiki/Polonistyk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Pi%C5%82ka_no%C5%BCna" TargetMode="External"/><Relationship Id="rId11" Type="http://schemas.openxmlformats.org/officeDocument/2006/relationships/hyperlink" Target="https://pl.wikipedia.org/wiki/Jasnog%C3%B3rskie_%C5%9Aluby_Narodu_Polskiego" TargetMode="External"/><Relationship Id="rId5" Type="http://schemas.openxmlformats.org/officeDocument/2006/relationships/hyperlink" Target="https://pl.wikipedia.org/wiki/Jan_Pawe%C5%82_II#cite_note-Kelly-3" TargetMode="External"/><Relationship Id="rId10" Type="http://schemas.openxmlformats.org/officeDocument/2006/relationships/hyperlink" Target="https://pl.wikipedia.org/wiki/Cz%C4%99stochowa" TargetMode="External"/><Relationship Id="rId4" Type="http://schemas.openxmlformats.org/officeDocument/2006/relationships/hyperlink" Target="https://pl.wikipedia.org/wiki/Jan_Pawe%C5%82_II#cite_note-Wollpert-2" TargetMode="External"/><Relationship Id="rId9" Type="http://schemas.openxmlformats.org/officeDocument/2006/relationships/hyperlink" Target="https://pl.wikipedia.org/wiki/Jan_od_Krzy%C5%BCa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Jan_Pawe%C5%82_II#cite_note-WSD-Krak%C3%B3w-19" TargetMode="External"/><Relationship Id="rId13" Type="http://schemas.openxmlformats.org/officeDocument/2006/relationships/hyperlink" Target="https://pl.wikipedia.org/wiki/Pary%C5%BC" TargetMode="External"/><Relationship Id="rId18" Type="http://schemas.openxmlformats.org/officeDocument/2006/relationships/hyperlink" Target="https://pl.wikipedia.org/wiki/Stany_Zjednoczone" TargetMode="External"/><Relationship Id="rId26" Type="http://schemas.openxmlformats.org/officeDocument/2006/relationships/hyperlink" Target="https://pl.wikipedia.org/wiki/Jan_Pawe%C5%82_II#cite_note-W%C5%82adys%C5%82aw_Wicher-20" TargetMode="External"/><Relationship Id="rId3" Type="http://schemas.openxmlformats.org/officeDocument/2006/relationships/hyperlink" Target="https://pl.wikipedia.org/wiki/Kleryk_(student)" TargetMode="External"/><Relationship Id="rId21" Type="http://schemas.openxmlformats.org/officeDocument/2006/relationships/hyperlink" Target="https://pl.wikipedia.org/wiki/J%C4%99zyk_hiszpa%C5%84ski" TargetMode="External"/><Relationship Id="rId7" Type="http://schemas.openxmlformats.org/officeDocument/2006/relationships/hyperlink" Target="https://pl.wikipedia.org/wiki/Adam_Stefan_Sapieha" TargetMode="External"/><Relationship Id="rId12" Type="http://schemas.openxmlformats.org/officeDocument/2006/relationships/hyperlink" Target="https://pl.wikipedia.org/wiki/Bazylika_archikatedralna_%C5%9Bw._Stanis%C5%82awa_i_%C5%9Bw._Wac%C5%82awa_w_Krakowie" TargetMode="External"/><Relationship Id="rId17" Type="http://schemas.openxmlformats.org/officeDocument/2006/relationships/hyperlink" Target="https://pl.wikipedia.org/wiki/Frankonia" TargetMode="External"/><Relationship Id="rId25" Type="http://schemas.openxmlformats.org/officeDocument/2006/relationships/hyperlink" Target="https://pl.wikipedia.org/wiki/W%C5%82adys%C5%82aw_Wicher" TargetMode="External"/><Relationship Id="rId2" Type="http://schemas.openxmlformats.org/officeDocument/2006/relationships/image" Target="../media/image6.jpeg"/><Relationship Id="rId16" Type="http://schemas.openxmlformats.org/officeDocument/2006/relationships/hyperlink" Target="https://pl.wikipedia.org/wiki/Jan_Pawe%C5%82_II#cite_note-Kelly-3" TargetMode="External"/><Relationship Id="rId20" Type="http://schemas.openxmlformats.org/officeDocument/2006/relationships/hyperlink" Target="https://pl.wikipedia.org/wiki/Doktor_(stopie%C5%84_naukowy)" TargetMode="External"/><Relationship Id="rId29" Type="http://schemas.openxmlformats.org/officeDocument/2006/relationships/hyperlink" Target="https://pl.wikipedia.org/wiki/Jan_Pawe%C5%82_II#cite_note-Wollpert-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Pa%C5%82ac_Biskupi_w_Krakowie" TargetMode="External"/><Relationship Id="rId11" Type="http://schemas.openxmlformats.org/officeDocument/2006/relationships/hyperlink" Target="https://pl.wikipedia.org/wiki/Krypta_%C5%9Bw._Leonarda_na_Wawelu" TargetMode="External"/><Relationship Id="rId24" Type="http://schemas.openxmlformats.org/officeDocument/2006/relationships/hyperlink" Target="https://pl.wikipedia.org/wiki/Renesans" TargetMode="External"/><Relationship Id="rId32" Type="http://schemas.openxmlformats.org/officeDocument/2006/relationships/hyperlink" Target="https://pl.wikipedia.org/wiki/Sutanna" TargetMode="External"/><Relationship Id="rId5" Type="http://schemas.openxmlformats.org/officeDocument/2006/relationships/hyperlink" Target="https://pl.wikipedia.org/wiki/Diakon" TargetMode="External"/><Relationship Id="rId15" Type="http://schemas.openxmlformats.org/officeDocument/2006/relationships/hyperlink" Target="https://pl.wikipedia.org/wiki/Papieski_Uniwersytet_%C5%9Awi%C4%99tego_Tomasza_z_Akwinu" TargetMode="External"/><Relationship Id="rId23" Type="http://schemas.openxmlformats.org/officeDocument/2006/relationships/hyperlink" Target="https://pl.wikipedia.org/wiki/Mistyka_chrze%C5%9Bcija%C5%84ska" TargetMode="External"/><Relationship Id="rId28" Type="http://schemas.openxmlformats.org/officeDocument/2006/relationships/hyperlink" Target="https://pl.wikipedia.org/wiki/Wikariusz" TargetMode="External"/><Relationship Id="rId10" Type="http://schemas.openxmlformats.org/officeDocument/2006/relationships/hyperlink" Target="https://pl.wikipedia.org/wiki/Prymicja" TargetMode="External"/><Relationship Id="rId19" Type="http://schemas.openxmlformats.org/officeDocument/2006/relationships/hyperlink" Target="https://pl.wikipedia.org/wiki/Cum_laude" TargetMode="External"/><Relationship Id="rId31" Type="http://schemas.openxmlformats.org/officeDocument/2006/relationships/hyperlink" Target="https://pl.wikipedia.org/wiki/Milicja_Obywatelska" TargetMode="External"/><Relationship Id="rId4" Type="http://schemas.openxmlformats.org/officeDocument/2006/relationships/hyperlink" Target="https://pl.wikipedia.org/wiki/Subdiakon" TargetMode="External"/><Relationship Id="rId9" Type="http://schemas.openxmlformats.org/officeDocument/2006/relationships/hyperlink" Target="https://pl.wikipedia.org/wiki/Prezbiter" TargetMode="External"/><Relationship Id="rId14" Type="http://schemas.openxmlformats.org/officeDocument/2006/relationships/hyperlink" Target="https://pl.wikipedia.org/wiki/Rzym" TargetMode="External"/><Relationship Id="rId22" Type="http://schemas.openxmlformats.org/officeDocument/2006/relationships/hyperlink" Target="https://pl.wikipedia.org/wiki/Karmelici_bosi" TargetMode="External"/><Relationship Id="rId27" Type="http://schemas.openxmlformats.org/officeDocument/2006/relationships/hyperlink" Target="https://pl.wikipedia.org/wiki/Parafia_Wniebowzi%C4%99cia_Naj%C5%9Bwi%C4%99tszej_Maryi_Panny_w_Niegowici" TargetMode="External"/><Relationship Id="rId30" Type="http://schemas.openxmlformats.org/officeDocument/2006/relationships/hyperlink" Target="https://pl.wikipedia.org/wiki/Parafia_%C5%9Bw._Floriana_w_Krakowie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Bazylika_archikatedralna_%C5%9Bw._Stanis%C5%82awa_i_%C5%9Bw._Wac%C5%82awa_w_Krakowie" TargetMode="External"/><Relationship Id="rId13" Type="http://schemas.openxmlformats.org/officeDocument/2006/relationships/hyperlink" Target="https://pl.wikipedia.org/wiki/Franciszek_Jop" TargetMode="External"/><Relationship Id="rId18" Type="http://schemas.openxmlformats.org/officeDocument/2006/relationships/hyperlink" Target="https://pl.wikipedia.org/wiki/Jan_Pawe%C5%82_II#cite_note-naszdziennik-22" TargetMode="External"/><Relationship Id="rId26" Type="http://schemas.openxmlformats.org/officeDocument/2006/relationships/hyperlink" Target="https://pl.wikipedia.org/wiki/Matka_Bo%C5%BCa" TargetMode="External"/><Relationship Id="rId3" Type="http://schemas.openxmlformats.org/officeDocument/2006/relationships/hyperlink" Target="https://pl.wikipedia.org/wiki/Biskup_tytularny" TargetMode="External"/><Relationship Id="rId21" Type="http://schemas.openxmlformats.org/officeDocument/2006/relationships/hyperlink" Target="https://pl.wikipedia.org/wiki/Dewiza" TargetMode="External"/><Relationship Id="rId7" Type="http://schemas.openxmlformats.org/officeDocument/2006/relationships/hyperlink" Target="https://pl.wikipedia.org/wiki/Sakra" TargetMode="External"/><Relationship Id="rId12" Type="http://schemas.openxmlformats.org/officeDocument/2006/relationships/hyperlink" Target="https://pl.wikipedia.org/wiki/Biskupi_lwowscy_(Ko%C5%9Bci%C3%B3%C5%82_%C5%82aci%C5%84ski)" TargetMode="External"/><Relationship Id="rId17" Type="http://schemas.openxmlformats.org/officeDocument/2006/relationships/hyperlink" Target="https://pl.wikipedia.org/wiki/Ziemia_%C5%9Awi%C4%99ta" TargetMode="External"/><Relationship Id="rId25" Type="http://schemas.openxmlformats.org/officeDocument/2006/relationships/hyperlink" Target="https://pl.wikipedia.org/wiki/Ludwik_Maria_Grignion_de_Montfort" TargetMode="External"/><Relationship Id="rId2" Type="http://schemas.openxmlformats.org/officeDocument/2006/relationships/hyperlink" Target="https://pl.wikipedia.org/wiki/Prekonizacja" TargetMode="External"/><Relationship Id="rId16" Type="http://schemas.openxmlformats.org/officeDocument/2006/relationships/hyperlink" Target="https://pl.wikipedia.org/wiki/Jan_Pawe%C5%82_II#cite_note-Groblicki-21" TargetMode="External"/><Relationship Id="rId20" Type="http://schemas.openxmlformats.org/officeDocument/2006/relationships/hyperlink" Target="https://pl.wikipedia.org/wiki/%C5%81aci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Jan_Pawe%C5%82_II#cite_note-FIU-13" TargetMode="External"/><Relationship Id="rId11" Type="http://schemas.openxmlformats.org/officeDocument/2006/relationships/hyperlink" Target="https://pl.wikipedia.org/wiki/Biskupi_krakowscy" TargetMode="External"/><Relationship Id="rId24" Type="http://schemas.openxmlformats.org/officeDocument/2006/relationships/hyperlink" Target="https://pl.wikipedia.org/wiki/Barok" TargetMode="External"/><Relationship Id="rId5" Type="http://schemas.openxmlformats.org/officeDocument/2006/relationships/hyperlink" Target="https://pl.wikipedia.org/wiki/Biskup_sufragan" TargetMode="External"/><Relationship Id="rId15" Type="http://schemas.openxmlformats.org/officeDocument/2006/relationships/hyperlink" Target="https://pl.wikipedia.org/wiki/Sob%C3%B3r_watyka%C5%84ski_II" TargetMode="External"/><Relationship Id="rId23" Type="http://schemas.openxmlformats.org/officeDocument/2006/relationships/hyperlink" Target="https://pl.wikipedia.org/wiki/Ascetyzm" TargetMode="External"/><Relationship Id="rId10" Type="http://schemas.openxmlformats.org/officeDocument/2006/relationships/hyperlink" Target="https://pl.wikipedia.org/wiki/Eugeniusz_Baziak" TargetMode="External"/><Relationship Id="rId19" Type="http://schemas.openxmlformats.org/officeDocument/2006/relationships/hyperlink" Target="https://pl.wikipedia.org/wiki/Totus_Tuus" TargetMode="External"/><Relationship Id="rId4" Type="http://schemas.openxmlformats.org/officeDocument/2006/relationships/hyperlink" Target="https://pl.wikipedia.org/wiki/Ombi" TargetMode="External"/><Relationship Id="rId9" Type="http://schemas.openxmlformats.org/officeDocument/2006/relationships/hyperlink" Target="https://pl.wikipedia.org/wiki/Arcybiskup" TargetMode="External"/><Relationship Id="rId14" Type="http://schemas.openxmlformats.org/officeDocument/2006/relationships/hyperlink" Target="https://pl.wikipedia.org/wiki/Boles%C5%82aw_Kominek" TargetMode="External"/><Relationship Id="rId22" Type="http://schemas.openxmlformats.org/officeDocument/2006/relationships/hyperlink" Target="https://pl.wikipedia.org/wiki/Maria_z_Nazaretu" TargetMode="External"/><Relationship Id="rId27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pl.wikipedia.org/wiki/Jan_Pawe%C5%82_II#cite_note-britannica-31" TargetMode="External"/><Relationship Id="rId13" Type="http://schemas.openxmlformats.org/officeDocument/2006/relationships/hyperlink" Target="https://pl.wikipedia.org/wiki/Jan_Pawe%C5%82_II#cite_note-polskieradio-34" TargetMode="External"/><Relationship Id="rId18" Type="http://schemas.openxmlformats.org/officeDocument/2006/relationships/hyperlink" Target="https://pl.wikipedia.org/wiki/Synod_Biskup%C3%B3w" TargetMode="External"/><Relationship Id="rId3" Type="http://schemas.openxmlformats.org/officeDocument/2006/relationships/hyperlink" Target="https://pl.wikipedia.org/wiki/Jan_Pawe%C5%82_II#cite_note-Kelly-3" TargetMode="External"/><Relationship Id="rId21" Type="http://schemas.openxmlformats.org/officeDocument/2006/relationships/image" Target="../media/image8.jpeg"/><Relationship Id="rId7" Type="http://schemas.openxmlformats.org/officeDocument/2006/relationships/hyperlink" Target="https://pl.wikipedia.org/wiki/Wolno%C5%9B%C4%87_religijna" TargetMode="External"/><Relationship Id="rId12" Type="http://schemas.openxmlformats.org/officeDocument/2006/relationships/hyperlink" Target="https://pl.wikipedia.org/wiki/Biblia" TargetMode="External"/><Relationship Id="rId17" Type="http://schemas.openxmlformats.org/officeDocument/2006/relationships/hyperlink" Target="https://pl.wikipedia.org/wiki/Sakrament_ma%C5%82%C5%BCe%C5%84stwa" TargetMode="External"/><Relationship Id="rId2" Type="http://schemas.openxmlformats.org/officeDocument/2006/relationships/hyperlink" Target="https://pl.wikipedia.org/wiki/Pielgrzymka" TargetMode="External"/><Relationship Id="rId16" Type="http://schemas.openxmlformats.org/officeDocument/2006/relationships/hyperlink" Target="https://pl.wikipedia.org/wiki/Audiencja_generalna" TargetMode="External"/><Relationship Id="rId20" Type="http://schemas.openxmlformats.org/officeDocument/2006/relationships/hyperlink" Target="https://pl.wikipedia.org/wiki/Jan_Pawe%C5%82_II#cite_note-CITEREFJan_Pawe%C5%82_II1986-3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l.wikipedia.org/wiki/Prawa_cz%C5%82owieka" TargetMode="External"/><Relationship Id="rId11" Type="http://schemas.openxmlformats.org/officeDocument/2006/relationships/hyperlink" Target="https://pl.wikipedia.org/wiki/Jan_Pawe%C5%82_II#cite_note-wiadomo%C5%9Bci24-33" TargetMode="External"/><Relationship Id="rId5" Type="http://schemas.openxmlformats.org/officeDocument/2006/relationships/hyperlink" Target="https://pl.wikipedia.org/wiki/Meksyk" TargetMode="External"/><Relationship Id="rId15" Type="http://schemas.openxmlformats.org/officeDocument/2006/relationships/hyperlink" Target="https://pl.wikipedia.org/wiki/Blok_wschodni" TargetMode="External"/><Relationship Id="rId10" Type="http://schemas.openxmlformats.org/officeDocument/2006/relationships/hyperlink" Target="https://pl.wikipedia.org/wiki/Jan_Pawe%C5%82_II#cite_note-wpolityce-32" TargetMode="External"/><Relationship Id="rId19" Type="http://schemas.openxmlformats.org/officeDocument/2006/relationships/hyperlink" Target="https://pl.wikipedia.org/wiki/Teologia_cia%C5%82a" TargetMode="External"/><Relationship Id="rId4" Type="http://schemas.openxmlformats.org/officeDocument/2006/relationships/hyperlink" Target="https://pl.wikipedia.org/wiki/Jan_Pawe%C5%82_II#cite_note-Wollpert-2" TargetMode="External"/><Relationship Id="rId9" Type="http://schemas.openxmlformats.org/officeDocument/2006/relationships/hyperlink" Target="https://pl.wikipedia.org/wiki/Redemptor_hominis" TargetMode="External"/><Relationship Id="rId14" Type="http://schemas.openxmlformats.org/officeDocument/2006/relationships/hyperlink" Target="https://pl.wikipedia.org/wiki/Transformacja_ustrojow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47766EE-4192-4B2D-A5A0-F60F9A5F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68A4DA-A4B0-4C57-87E3-09F7043138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572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Graphic 1">
            <a:extLst>
              <a:ext uri="{FF2B5EF4-FFF2-40B4-BE49-F238E27FC236}">
                <a16:creationId xmlns:a16="http://schemas.microsoft.com/office/drawing/2014/main" id="{96C5B42E-2B67-4A58-B9AF-78E133889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 w="32707" cap="flat">
            <a:noFill/>
            <a:prstDash val="solid"/>
            <a:miter/>
          </a:ln>
          <a:effectLst>
            <a:outerShdw blurRad="50800" dist="50800" dir="2700000" algn="tl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">
            <a:extLst>
              <a:ext uri="{FF2B5EF4-FFF2-40B4-BE49-F238E27FC236}">
                <a16:creationId xmlns:a16="http://schemas.microsoft.com/office/drawing/2014/main" id="{8C9B5468-C837-4FF5-A94F-03C1BD52F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5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rgbClr val="32B943">
              <a:alpha val="40000"/>
            </a:srgbClr>
          </a:solidFill>
          <a:ln w="32707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25473" y="1998924"/>
            <a:ext cx="5541054" cy="2213621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ea typeface="+mj-lt"/>
                <a:cs typeface="+mj-lt"/>
              </a:rPr>
              <a:t>Jan Paweł II</a:t>
            </a:r>
            <a:endParaRPr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880419" y="4300833"/>
            <a:ext cx="4431162" cy="1191873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l-PL" sz="2000" b="1">
                <a:ea typeface="+mn-lt"/>
                <a:cs typeface="+mn-lt"/>
              </a:rPr>
              <a:t>Papież</a:t>
            </a:r>
            <a:br>
              <a:rPr lang="pl-PL" sz="2000" b="1">
                <a:ea typeface="+mn-lt"/>
                <a:cs typeface="+mn-lt"/>
              </a:rPr>
            </a:br>
            <a:r>
              <a:rPr lang="pl-PL" sz="2000" b="1">
                <a:ea typeface="+mn-lt"/>
                <a:cs typeface="+mn-lt"/>
              </a:rPr>
              <a:t>Biskup Rzymu</a:t>
            </a:r>
            <a:br>
              <a:rPr lang="pl-PL" sz="2000" b="1">
                <a:ea typeface="+mn-lt"/>
                <a:cs typeface="+mn-lt"/>
              </a:rPr>
            </a:br>
            <a:r>
              <a:rPr lang="pl-PL" sz="2000" b="1">
                <a:ea typeface="+mn-lt"/>
                <a:cs typeface="+mn-lt"/>
              </a:rPr>
              <a:t>Suweren Państwa Watykańskiego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56F826-D7ED-4D51-9B42-D2A4BEC7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b="1" i="0" dirty="0"/>
              <a:t>Zamachy </a:t>
            </a:r>
            <a:r>
              <a:rPr lang="en-US" b="1" i="0" dirty="0" err="1"/>
              <a:t>na</a:t>
            </a:r>
            <a:r>
              <a:rPr lang="en-US" b="1" i="0" dirty="0"/>
              <a:t> Jana </a:t>
            </a:r>
            <a:r>
              <a:rPr lang="en-US" b="1" i="0" dirty="0" err="1"/>
              <a:t>Pawła</a:t>
            </a:r>
            <a:r>
              <a:rPr lang="en-US" b="1" i="0" dirty="0"/>
              <a:t> II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7891EB-FC98-41DE-A9B8-ACC9A440F8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641" r="22425" b="2"/>
          <a:stretch/>
        </p:blipFill>
        <p:spPr>
          <a:xfrm>
            <a:off x="2" y="10"/>
            <a:ext cx="611656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24467-0E94-413F-BA60-69E15448A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000" dirty="0">
                <a:ea typeface="+mn-lt"/>
                <a:cs typeface="+mn-lt"/>
              </a:rPr>
              <a:t>13 </a:t>
            </a:r>
            <a:r>
              <a:rPr lang="en-US" sz="1000" dirty="0" err="1">
                <a:ea typeface="+mn-lt"/>
                <a:cs typeface="+mn-lt"/>
              </a:rPr>
              <a:t>maja</a:t>
            </a:r>
            <a:r>
              <a:rPr lang="en-US" sz="1000" dirty="0">
                <a:ea typeface="+mn-lt"/>
                <a:cs typeface="+mn-lt"/>
              </a:rPr>
              <a:t> 1981, </a:t>
            </a:r>
            <a:r>
              <a:rPr lang="en-US" sz="1000" dirty="0" err="1">
                <a:ea typeface="+mn-lt"/>
                <a:cs typeface="+mn-lt"/>
              </a:rPr>
              <a:t>podczas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3"/>
              </a:rPr>
              <a:t>audiencji generalnej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placu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św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Piotra</a:t>
            </a:r>
            <a:r>
              <a:rPr lang="en-US" sz="1000" dirty="0">
                <a:ea typeface="+mn-lt"/>
                <a:cs typeface="+mn-lt"/>
              </a:rPr>
              <a:t> w </a:t>
            </a:r>
            <a:r>
              <a:rPr lang="en-US" sz="1000" dirty="0" err="1">
                <a:ea typeface="+mn-lt"/>
                <a:cs typeface="+mn-lt"/>
              </a:rPr>
              <a:t>Rzymie</a:t>
            </a:r>
            <a:r>
              <a:rPr lang="en-US" sz="1000" dirty="0">
                <a:ea typeface="+mn-lt"/>
                <a:cs typeface="+mn-lt"/>
              </a:rPr>
              <a:t> o </a:t>
            </a:r>
            <a:r>
              <a:rPr lang="en-US" sz="1000" dirty="0" err="1">
                <a:ea typeface="+mn-lt"/>
                <a:cs typeface="+mn-lt"/>
              </a:rPr>
              <a:t>godzinie</a:t>
            </a:r>
            <a:r>
              <a:rPr lang="en-US" sz="1000" dirty="0">
                <a:ea typeface="+mn-lt"/>
                <a:cs typeface="+mn-lt"/>
              </a:rPr>
              <a:t> 17:19, Jan Paweł II </a:t>
            </a:r>
            <a:r>
              <a:rPr lang="en-US" sz="1000" dirty="0" err="1">
                <a:ea typeface="+mn-lt"/>
                <a:cs typeface="+mn-lt"/>
              </a:rPr>
              <a:t>został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postrzelony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przez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tureckiego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zamachowca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4"/>
              </a:rPr>
              <a:t>Mehmeta Alego Ağcę</a:t>
            </a:r>
            <a:r>
              <a:rPr lang="en-US" sz="1000" baseline="30000" dirty="0">
                <a:ea typeface="+mn-lt"/>
                <a:cs typeface="+mn-lt"/>
                <a:hlinkClick r:id="rId5"/>
              </a:rPr>
              <a:t>[1]</a:t>
            </a:r>
            <a:r>
              <a:rPr lang="en-US" sz="1000" dirty="0">
                <a:ea typeface="+mn-lt"/>
                <a:cs typeface="+mn-lt"/>
              </a:rPr>
              <a:t>. Jak </a:t>
            </a:r>
            <a:r>
              <a:rPr lang="en-US" sz="1000" dirty="0" err="1">
                <a:ea typeface="+mn-lt"/>
                <a:cs typeface="+mn-lt"/>
              </a:rPr>
              <a:t>ustalili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śledczy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chwilę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wcześniej</a:t>
            </a:r>
            <a:r>
              <a:rPr lang="en-US" sz="1000" dirty="0">
                <a:ea typeface="+mn-lt"/>
                <a:cs typeface="+mn-lt"/>
              </a:rPr>
              <a:t> Ali Ağca </a:t>
            </a:r>
            <a:r>
              <a:rPr lang="en-US" sz="1000" dirty="0" err="1">
                <a:ea typeface="+mn-lt"/>
                <a:cs typeface="+mn-lt"/>
              </a:rPr>
              <a:t>mierzył</a:t>
            </a:r>
            <a:r>
              <a:rPr lang="en-US" sz="1000" dirty="0">
                <a:ea typeface="+mn-lt"/>
                <a:cs typeface="+mn-lt"/>
              </a:rPr>
              <a:t> w </a:t>
            </a:r>
            <a:r>
              <a:rPr lang="en-US" sz="1000" dirty="0" err="1">
                <a:ea typeface="+mn-lt"/>
                <a:cs typeface="+mn-lt"/>
              </a:rPr>
              <a:t>jego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głowę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jednak</a:t>
            </a:r>
            <a:r>
              <a:rPr lang="en-US" sz="1000" dirty="0">
                <a:ea typeface="+mn-lt"/>
                <a:cs typeface="+mn-lt"/>
              </a:rPr>
              <a:t> Jan Paweł II </a:t>
            </a:r>
            <a:r>
              <a:rPr lang="en-US" sz="1000" dirty="0" err="1">
                <a:ea typeface="+mn-lt"/>
                <a:cs typeface="+mn-lt"/>
              </a:rPr>
              <a:t>schylił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się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wtedy</a:t>
            </a:r>
            <a:r>
              <a:rPr lang="en-US" sz="1000" dirty="0">
                <a:ea typeface="+mn-lt"/>
                <a:cs typeface="+mn-lt"/>
              </a:rPr>
              <a:t> do </a:t>
            </a:r>
            <a:r>
              <a:rPr lang="en-US" sz="1000" dirty="0" err="1">
                <a:ea typeface="+mn-lt"/>
                <a:cs typeface="+mn-lt"/>
              </a:rPr>
              <a:t>małej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dziewczynki</a:t>
            </a:r>
            <a:r>
              <a:rPr lang="en-US" sz="1000" dirty="0">
                <a:ea typeface="+mn-lt"/>
                <a:cs typeface="+mn-lt"/>
              </a:rPr>
              <a:t> (Sara Bartoli) </a:t>
            </a:r>
            <a:r>
              <a:rPr lang="en-US" sz="1000" dirty="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wziął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ją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ręce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Zamachowiec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opóźnił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oddanie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strzału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prawdopodobnie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dlatego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że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dziewczynka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którą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papież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trzymał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rękach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lekko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przysłoniła</a:t>
            </a:r>
            <a:r>
              <a:rPr lang="en-US" sz="1000" dirty="0">
                <a:ea typeface="+mn-lt"/>
                <a:cs typeface="+mn-lt"/>
              </a:rPr>
              <a:t> go, co </a:t>
            </a:r>
            <a:r>
              <a:rPr lang="en-US" sz="1000" dirty="0" err="1">
                <a:ea typeface="+mn-lt"/>
                <a:cs typeface="+mn-lt"/>
              </a:rPr>
              <a:t>uniemożliwiło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zamachowcowi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dokładne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wycelowanie</a:t>
            </a:r>
            <a:r>
              <a:rPr lang="en-US" sz="1000" dirty="0">
                <a:ea typeface="+mn-lt"/>
                <a:cs typeface="+mn-lt"/>
              </a:rPr>
              <a:t>. Ranny </a:t>
            </a:r>
            <a:r>
              <a:rPr lang="en-US" sz="1000" dirty="0" err="1">
                <a:ea typeface="+mn-lt"/>
                <a:cs typeface="+mn-lt"/>
              </a:rPr>
              <a:t>papież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osunął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się</a:t>
            </a:r>
            <a:r>
              <a:rPr lang="en-US" sz="1000" dirty="0">
                <a:ea typeface="+mn-lt"/>
                <a:cs typeface="+mn-lt"/>
              </a:rPr>
              <a:t> w </a:t>
            </a:r>
            <a:r>
              <a:rPr lang="en-US" sz="1000" dirty="0" err="1">
                <a:ea typeface="+mn-lt"/>
                <a:cs typeface="+mn-lt"/>
              </a:rPr>
              <a:t>ramiona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stojącego</a:t>
            </a:r>
            <a:r>
              <a:rPr lang="en-US" sz="1000" dirty="0">
                <a:ea typeface="+mn-lt"/>
                <a:cs typeface="+mn-lt"/>
              </a:rPr>
              <a:t> za </a:t>
            </a:r>
            <a:r>
              <a:rPr lang="en-US" sz="1000" dirty="0" err="1">
                <a:ea typeface="+mn-lt"/>
                <a:cs typeface="+mn-lt"/>
              </a:rPr>
              <a:t>nim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sekretarza</a:t>
            </a:r>
            <a:r>
              <a:rPr lang="en-US" sz="1000" dirty="0">
                <a:ea typeface="+mn-lt"/>
                <a:cs typeface="+mn-lt"/>
              </a:rPr>
              <a:t>, </a:t>
            </a:r>
            <a:r>
              <a:rPr lang="en-US" sz="1000" dirty="0">
                <a:ea typeface="+mn-lt"/>
                <a:cs typeface="+mn-lt"/>
                <a:hlinkClick r:id="rId6"/>
              </a:rPr>
              <a:t>Stanisława Dziwisza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Ochrona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przewiozła</a:t>
            </a:r>
            <a:r>
              <a:rPr lang="en-US" sz="1000" dirty="0">
                <a:ea typeface="+mn-lt"/>
                <a:cs typeface="+mn-lt"/>
              </a:rPr>
              <a:t> Jana </a:t>
            </a:r>
            <a:r>
              <a:rPr lang="en-US" sz="1000" dirty="0" err="1">
                <a:ea typeface="+mn-lt"/>
                <a:cs typeface="+mn-lt"/>
              </a:rPr>
              <a:t>Pawła</a:t>
            </a:r>
            <a:r>
              <a:rPr lang="en-US" sz="1000" dirty="0">
                <a:ea typeface="+mn-lt"/>
                <a:cs typeface="+mn-lt"/>
              </a:rPr>
              <a:t> II do </a:t>
            </a:r>
            <a:r>
              <a:rPr lang="en-US" sz="1000" dirty="0" err="1">
                <a:ea typeface="+mn-lt"/>
                <a:cs typeface="+mn-lt"/>
              </a:rPr>
              <a:t>polikliniki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7"/>
              </a:rPr>
              <a:t>Gemelli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gdzie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poddano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papieża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sześciogodzinnej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operacji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Papież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wierzył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że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swoje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ocalenie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zawdzięczał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tylko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szczęściu</a:t>
            </a:r>
            <a:r>
              <a:rPr lang="en-US" sz="1000" dirty="0">
                <a:ea typeface="+mn-lt"/>
                <a:cs typeface="+mn-lt"/>
              </a:rPr>
              <a:t> – </a:t>
            </a:r>
            <a:r>
              <a:rPr lang="en-US" sz="1000" dirty="0" err="1">
                <a:ea typeface="+mn-lt"/>
                <a:cs typeface="+mn-lt"/>
              </a:rPr>
              <a:t>wyraził</a:t>
            </a:r>
            <a:r>
              <a:rPr lang="en-US" sz="1000" dirty="0">
                <a:ea typeface="+mn-lt"/>
                <a:cs typeface="+mn-lt"/>
              </a:rPr>
              <a:t> to </a:t>
            </a:r>
            <a:r>
              <a:rPr lang="en-US" sz="1000" dirty="0" err="1">
                <a:ea typeface="+mn-lt"/>
                <a:cs typeface="+mn-lt"/>
              </a:rPr>
              <a:t>słowami</a:t>
            </a:r>
            <a:r>
              <a:rPr lang="en-US" sz="1000" dirty="0">
                <a:ea typeface="+mn-lt"/>
                <a:cs typeface="+mn-lt"/>
              </a:rPr>
              <a:t>: „</a:t>
            </a:r>
            <a:r>
              <a:rPr lang="en-US" sz="1000" dirty="0" err="1">
                <a:ea typeface="+mn-lt"/>
                <a:cs typeface="+mn-lt"/>
              </a:rPr>
              <a:t>Jedna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ręka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strzelała</a:t>
            </a:r>
            <a:r>
              <a:rPr lang="en-US" sz="1000" dirty="0">
                <a:ea typeface="+mn-lt"/>
                <a:cs typeface="+mn-lt"/>
              </a:rPr>
              <a:t>, a </a:t>
            </a:r>
            <a:r>
              <a:rPr lang="en-US" sz="1000" dirty="0" err="1">
                <a:ea typeface="+mn-lt"/>
                <a:cs typeface="+mn-lt"/>
              </a:rPr>
              <a:t>inna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kierowała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kulę</a:t>
            </a:r>
            <a:r>
              <a:rPr lang="en-US" sz="1000" dirty="0">
                <a:ea typeface="+mn-lt"/>
                <a:cs typeface="+mn-lt"/>
              </a:rPr>
              <a:t>”</a:t>
            </a:r>
            <a:r>
              <a:rPr lang="en-US" sz="1000" baseline="30000" dirty="0">
                <a:ea typeface="+mn-lt"/>
                <a:cs typeface="+mn-lt"/>
                <a:hlinkClick r:id="rId5"/>
              </a:rPr>
              <a:t>[1]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Zamach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miał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miejsce</a:t>
            </a:r>
            <a:r>
              <a:rPr lang="en-US" sz="1000" dirty="0">
                <a:ea typeface="+mn-lt"/>
                <a:cs typeface="+mn-lt"/>
              </a:rPr>
              <a:t> 13 </a:t>
            </a:r>
            <a:r>
              <a:rPr lang="en-US" sz="1000" dirty="0" err="1">
                <a:ea typeface="+mn-lt"/>
                <a:cs typeface="+mn-lt"/>
              </a:rPr>
              <a:t>maja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podobnie</a:t>
            </a:r>
            <a:r>
              <a:rPr lang="en-US" sz="1000" dirty="0">
                <a:ea typeface="+mn-lt"/>
                <a:cs typeface="+mn-lt"/>
              </a:rPr>
              <a:t> jak </a:t>
            </a:r>
            <a:r>
              <a:rPr lang="en-US" sz="1000" dirty="0" err="1">
                <a:ea typeface="+mn-lt"/>
                <a:cs typeface="+mn-lt"/>
              </a:rPr>
              <a:t>pierwsze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objawienie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8"/>
              </a:rPr>
              <a:t>Matki Boskiej</a:t>
            </a:r>
            <a:r>
              <a:rPr lang="en-US" sz="1000" dirty="0">
                <a:ea typeface="+mn-lt"/>
                <a:cs typeface="+mn-lt"/>
              </a:rPr>
              <a:t> w </a:t>
            </a:r>
            <a:r>
              <a:rPr lang="en-US" sz="1000" dirty="0">
                <a:ea typeface="+mn-lt"/>
                <a:cs typeface="+mn-lt"/>
                <a:hlinkClick r:id="rId9"/>
              </a:rPr>
              <a:t>Fátimie</a:t>
            </a:r>
            <a:r>
              <a:rPr lang="en-US" sz="1000" dirty="0">
                <a:ea typeface="+mn-lt"/>
                <a:cs typeface="+mn-lt"/>
              </a:rPr>
              <a:t> w 1917</a:t>
            </a:r>
            <a:r>
              <a:rPr lang="en-US" sz="1000" baseline="30000" dirty="0">
                <a:ea typeface="+mn-lt"/>
                <a:cs typeface="+mn-lt"/>
                <a:hlinkClick r:id="rId10"/>
              </a:rPr>
              <a:t>[36]</a:t>
            </a:r>
            <a:r>
              <a:rPr lang="en-US" sz="1000" dirty="0">
                <a:ea typeface="+mn-lt"/>
                <a:cs typeface="+mn-lt"/>
              </a:rPr>
              <a:t>. Jan Paweł II </a:t>
            </a:r>
            <a:r>
              <a:rPr lang="en-US" sz="1000" dirty="0" err="1">
                <a:ea typeface="+mn-lt"/>
                <a:cs typeface="+mn-lt"/>
              </a:rPr>
              <a:t>spędził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rehabilitacji</a:t>
            </a:r>
            <a:r>
              <a:rPr lang="en-US" sz="1000" dirty="0">
                <a:ea typeface="+mn-lt"/>
                <a:cs typeface="+mn-lt"/>
              </a:rPr>
              <a:t> w </a:t>
            </a:r>
            <a:r>
              <a:rPr lang="en-US" sz="1000" dirty="0" err="1">
                <a:ea typeface="+mn-lt"/>
                <a:cs typeface="+mn-lt"/>
              </a:rPr>
              <a:t>szpitalu</a:t>
            </a:r>
            <a:r>
              <a:rPr lang="en-US" sz="1000" dirty="0">
                <a:ea typeface="+mn-lt"/>
                <a:cs typeface="+mn-lt"/>
              </a:rPr>
              <a:t> 22 </a:t>
            </a:r>
            <a:r>
              <a:rPr lang="en-US" sz="1000" dirty="0" err="1">
                <a:ea typeface="+mn-lt"/>
                <a:cs typeface="+mn-lt"/>
              </a:rPr>
              <a:t>dni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Później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wielokrotnie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cierpiał</a:t>
            </a:r>
            <a:r>
              <a:rPr lang="en-US" sz="1000" dirty="0">
                <a:ea typeface="+mn-lt"/>
                <a:cs typeface="+mn-lt"/>
              </a:rPr>
              <a:t> z </a:t>
            </a:r>
            <a:r>
              <a:rPr lang="en-US" sz="1000" dirty="0" err="1">
                <a:ea typeface="+mn-lt"/>
                <a:cs typeface="+mn-lt"/>
              </a:rPr>
              <a:t>powodu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różnorodnych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dolegliwości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będących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następstwem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postrzału</a:t>
            </a:r>
            <a:r>
              <a:rPr lang="en-US" sz="1000" dirty="0">
                <a:ea typeface="+mn-lt"/>
                <a:cs typeface="+mn-lt"/>
              </a:rPr>
              <a:t>.</a:t>
            </a:r>
            <a:endParaRPr lang="en-US" sz="1000" dirty="0"/>
          </a:p>
          <a:p>
            <a:pPr>
              <a:lnSpc>
                <a:spcPct val="90000"/>
              </a:lnSpc>
            </a:pPr>
            <a:r>
              <a:rPr lang="en-US" sz="1000">
                <a:ea typeface="+mn-lt"/>
                <a:cs typeface="+mn-lt"/>
              </a:rPr>
              <a:t>Dokładnie rok później papież udał się do Fatimy, by podziękować </a:t>
            </a:r>
            <a:r>
              <a:rPr lang="en-US" sz="1000">
                <a:ea typeface="+mn-lt"/>
                <a:cs typeface="+mn-lt"/>
                <a:hlinkClick r:id="rId11"/>
              </a:rPr>
              <a:t>Niepokalanemu Sercu Maryi</a:t>
            </a:r>
            <a:r>
              <a:rPr lang="en-US" sz="1000">
                <a:ea typeface="+mn-lt"/>
                <a:cs typeface="+mn-lt"/>
              </a:rPr>
              <a:t> za uratowanie go od śmierci</a:t>
            </a:r>
            <a:r>
              <a:rPr lang="en-US" sz="1000" baseline="30000">
                <a:ea typeface="+mn-lt"/>
                <a:cs typeface="+mn-lt"/>
                <a:hlinkClick r:id="rId10"/>
              </a:rPr>
              <a:t>[36]</a:t>
            </a:r>
            <a:r>
              <a:rPr lang="en-US" sz="1000">
                <a:ea typeface="+mn-lt"/>
                <a:cs typeface="+mn-lt"/>
              </a:rPr>
              <a:t>. Został wówczas zaatakowany bagnetem przez </a:t>
            </a:r>
            <a:r>
              <a:rPr lang="en-US" sz="1000">
                <a:ea typeface="+mn-lt"/>
                <a:cs typeface="+mn-lt"/>
                <a:hlinkClick r:id="rId12"/>
              </a:rPr>
              <a:t>Juana Maríę Fernándeza y Krohna</a:t>
            </a:r>
            <a:r>
              <a:rPr lang="en-US" sz="1000">
                <a:ea typeface="+mn-lt"/>
                <a:cs typeface="+mn-lt"/>
              </a:rPr>
              <a:t>, lecz nie odniósł poważnych obrażeń</a:t>
            </a:r>
            <a:r>
              <a:rPr lang="en-US" sz="1000" baseline="30000">
                <a:ea typeface="+mn-lt"/>
                <a:cs typeface="+mn-lt"/>
                <a:hlinkClick r:id="rId10"/>
              </a:rPr>
              <a:t>[36]</a:t>
            </a:r>
            <a:r>
              <a:rPr lang="en-US" sz="1000">
                <a:ea typeface="+mn-lt"/>
                <a:cs typeface="+mn-lt"/>
              </a:rPr>
              <a:t>.</a:t>
            </a:r>
            <a:endParaRPr lang="en-US" sz="1000"/>
          </a:p>
          <a:p>
            <a:pPr>
              <a:lnSpc>
                <a:spcPct val="90000"/>
              </a:lnSpc>
            </a:pPr>
            <a:r>
              <a:rPr lang="en-US" sz="1000" b="1"/>
              <a:t>Lata 1981–1989</a:t>
            </a:r>
            <a:endParaRPr lang="en-US" sz="1000"/>
          </a:p>
          <a:p>
            <a:pPr>
              <a:lnSpc>
                <a:spcPct val="90000"/>
              </a:lnSpc>
            </a:pP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639134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44F678-5B80-4C7C-9C7A-5FCD74D4D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i="0" dirty="0"/>
              <a:t>Jesień </a:t>
            </a:r>
            <a:r>
              <a:rPr lang="en-US" b="1" i="0" dirty="0" err="1"/>
              <a:t>Ludów</a:t>
            </a:r>
            <a:r>
              <a:rPr lang="en-US" b="1" i="0" dirty="0"/>
              <a:t> w </a:t>
            </a:r>
            <a:r>
              <a:rPr lang="en-US" b="1" i="0" dirty="0" err="1"/>
              <a:t>Europie</a:t>
            </a:r>
            <a:r>
              <a:rPr lang="en-US" b="1" i="0" dirty="0"/>
              <a:t> </a:t>
            </a:r>
            <a:r>
              <a:rPr lang="en-US" b="1" i="0" dirty="0" err="1"/>
              <a:t>Wschodniej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79C96-521F-4A72-8298-56329282E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 dirty="0" err="1">
                <a:ea typeface="+mn-lt"/>
                <a:cs typeface="+mn-lt"/>
              </a:rPr>
              <a:t>Zdaniem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historyków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papież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popierając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ideę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niezależnych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wolnych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związków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zawodowych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walnie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przyczynił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się</a:t>
            </a:r>
            <a:r>
              <a:rPr lang="en-US" sz="1100" dirty="0">
                <a:ea typeface="+mn-lt"/>
                <a:cs typeface="+mn-lt"/>
              </a:rPr>
              <a:t> do </a:t>
            </a:r>
            <a:r>
              <a:rPr lang="en-US" sz="1100" dirty="0" err="1">
                <a:ea typeface="+mn-lt"/>
                <a:cs typeface="+mn-lt"/>
              </a:rPr>
              <a:t>upadku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systemów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2"/>
              </a:rPr>
              <a:t>komunistycznych</a:t>
            </a:r>
            <a:r>
              <a:rPr lang="en-US" sz="1100" dirty="0">
                <a:ea typeface="+mn-lt"/>
                <a:cs typeface="+mn-lt"/>
              </a:rPr>
              <a:t> w </a:t>
            </a:r>
            <a:r>
              <a:rPr lang="en-US" sz="1100" dirty="0" err="1">
                <a:ea typeface="+mn-lt"/>
                <a:cs typeface="+mn-lt"/>
              </a:rPr>
              <a:t>państwach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bloku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wschodniego</a:t>
            </a:r>
            <a:r>
              <a:rPr lang="en-US" sz="1100" baseline="30000" dirty="0">
                <a:ea typeface="+mn-lt"/>
                <a:cs typeface="+mn-lt"/>
                <a:hlinkClick r:id="rId3"/>
              </a:rPr>
              <a:t>[2]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Zapoczątkowały</a:t>
            </a:r>
            <a:r>
              <a:rPr lang="en-US" sz="1100" dirty="0">
                <a:ea typeface="+mn-lt"/>
                <a:cs typeface="+mn-lt"/>
              </a:rPr>
              <a:t> to </a:t>
            </a:r>
            <a:r>
              <a:rPr lang="en-US" sz="1100" dirty="0" err="1">
                <a:ea typeface="+mn-lt"/>
                <a:cs typeface="+mn-lt"/>
              </a:rPr>
              <a:t>wydarzenia</a:t>
            </a:r>
            <a:r>
              <a:rPr lang="en-US" sz="1100" dirty="0">
                <a:ea typeface="+mn-lt"/>
                <a:cs typeface="+mn-lt"/>
              </a:rPr>
              <a:t> w </a:t>
            </a:r>
            <a:r>
              <a:rPr lang="en-US" sz="1100" dirty="0" err="1">
                <a:ea typeface="+mn-lt"/>
                <a:cs typeface="+mn-lt"/>
              </a:rPr>
              <a:t>Polsce</a:t>
            </a:r>
            <a:r>
              <a:rPr lang="en-US" sz="1100" dirty="0">
                <a:ea typeface="+mn-lt"/>
                <a:cs typeface="+mn-lt"/>
              </a:rPr>
              <a:t> z 1989: w </a:t>
            </a:r>
            <a:r>
              <a:rPr lang="en-US" sz="1100" dirty="0" err="1">
                <a:ea typeface="+mn-lt"/>
                <a:cs typeface="+mn-lt"/>
              </a:rPr>
              <a:t>kwietniu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nastąpiło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zalegalizowanie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4"/>
              </a:rPr>
              <a:t>związków zawodowych</a:t>
            </a:r>
            <a:r>
              <a:rPr lang="en-US" sz="1100" dirty="0">
                <a:ea typeface="+mn-lt"/>
                <a:cs typeface="+mn-lt"/>
              </a:rPr>
              <a:t>, a w </a:t>
            </a:r>
            <a:r>
              <a:rPr lang="en-US" sz="1100" dirty="0" err="1">
                <a:ea typeface="+mn-lt"/>
                <a:cs typeface="+mn-lt"/>
              </a:rPr>
              <a:t>czerwcu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odbyły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się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5"/>
              </a:rPr>
              <a:t>pierwsze częściowo wolne wybory</a:t>
            </a:r>
            <a:r>
              <a:rPr lang="en-US" sz="1100" baseline="30000" dirty="0">
                <a:ea typeface="+mn-lt"/>
                <a:cs typeface="+mn-lt"/>
                <a:hlinkClick r:id="rId6"/>
              </a:rPr>
              <a:t>[36]</a:t>
            </a:r>
            <a:r>
              <a:rPr lang="en-US" sz="1100" dirty="0">
                <a:ea typeface="+mn-lt"/>
                <a:cs typeface="+mn-lt"/>
              </a:rPr>
              <a:t>. Jan Paweł II, </a:t>
            </a:r>
            <a:r>
              <a:rPr lang="en-US" sz="1100" dirty="0" err="1">
                <a:ea typeface="+mn-lt"/>
                <a:cs typeface="+mn-lt"/>
              </a:rPr>
              <a:t>podobnie</a:t>
            </a:r>
            <a:r>
              <a:rPr lang="en-US" sz="1100" dirty="0">
                <a:ea typeface="+mn-lt"/>
                <a:cs typeface="+mn-lt"/>
              </a:rPr>
              <a:t> jak </a:t>
            </a:r>
            <a:r>
              <a:rPr lang="en-US" sz="1100" dirty="0" err="1">
                <a:ea typeface="+mn-lt"/>
                <a:cs typeface="+mn-lt"/>
              </a:rPr>
              <a:t>włoscy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politycy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uważał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wybór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generała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7"/>
              </a:rPr>
              <a:t>Wojciecha Jaruzelskiego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na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prezydenta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8"/>
              </a:rPr>
              <a:t>Polskiej Rzeczypospolitej Ludowej</a:t>
            </a:r>
            <a:r>
              <a:rPr lang="en-US" sz="1100" dirty="0">
                <a:ea typeface="+mn-lt"/>
                <a:cs typeface="+mn-lt"/>
              </a:rPr>
              <a:t> za </a:t>
            </a:r>
            <a:r>
              <a:rPr lang="en-US" sz="1100" dirty="0" err="1">
                <a:ea typeface="+mn-lt"/>
                <a:cs typeface="+mn-lt"/>
              </a:rPr>
              <a:t>konieczną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gwarancję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realizacji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postanowień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9"/>
              </a:rPr>
              <a:t>Okrągłego Stołu</a:t>
            </a:r>
            <a:r>
              <a:rPr lang="en-US" sz="1100" dirty="0">
                <a:ea typeface="+mn-lt"/>
                <a:cs typeface="+mn-lt"/>
              </a:rPr>
              <a:t>. W </a:t>
            </a:r>
            <a:r>
              <a:rPr lang="en-US" sz="1100" dirty="0" err="1">
                <a:ea typeface="+mn-lt"/>
                <a:cs typeface="+mn-lt"/>
              </a:rPr>
              <a:t>przemówieniu</a:t>
            </a:r>
            <a:r>
              <a:rPr lang="en-US" sz="1100" dirty="0">
                <a:ea typeface="+mn-lt"/>
                <a:cs typeface="+mn-lt"/>
              </a:rPr>
              <a:t> z </a:t>
            </a:r>
            <a:r>
              <a:rPr lang="en-US" sz="1100" dirty="0" err="1">
                <a:ea typeface="+mn-lt"/>
                <a:cs typeface="+mn-lt"/>
              </a:rPr>
              <a:t>początku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lipca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ostrzegał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0"/>
              </a:rPr>
              <a:t>Polaków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przed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nadużywaniem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wolności</a:t>
            </a:r>
            <a:r>
              <a:rPr lang="en-US" sz="1100" baseline="30000" dirty="0">
                <a:ea typeface="+mn-lt"/>
                <a:cs typeface="+mn-lt"/>
                <a:hlinkClick r:id="rId11"/>
              </a:rPr>
              <a:t>[38]</a:t>
            </a:r>
            <a:r>
              <a:rPr lang="en-US" sz="11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100" dirty="0">
                <a:ea typeface="+mn-lt"/>
                <a:cs typeface="+mn-lt"/>
              </a:rPr>
              <a:t>Po </a:t>
            </a:r>
            <a:r>
              <a:rPr lang="en-US" sz="1100" dirty="0" err="1">
                <a:ea typeface="+mn-lt"/>
                <a:cs typeface="+mn-lt"/>
              </a:rPr>
              <a:t>tych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wydarzeniach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podobne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zmiany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ustrojowe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rozpoczęły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się</a:t>
            </a:r>
            <a:r>
              <a:rPr lang="en-US" sz="1100" dirty="0">
                <a:ea typeface="+mn-lt"/>
                <a:cs typeface="+mn-lt"/>
              </a:rPr>
              <a:t> w </a:t>
            </a:r>
            <a:r>
              <a:rPr lang="en-US" sz="1100" dirty="0" err="1">
                <a:ea typeface="+mn-lt"/>
                <a:cs typeface="+mn-lt"/>
              </a:rPr>
              <a:t>innych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państwach</a:t>
            </a:r>
            <a:r>
              <a:rPr lang="en-US" sz="1100" dirty="0">
                <a:ea typeface="+mn-lt"/>
                <a:cs typeface="+mn-lt"/>
              </a:rPr>
              <a:t>, m.in.: </a:t>
            </a:r>
            <a:r>
              <a:rPr lang="en-US" sz="1100" dirty="0">
                <a:ea typeface="+mn-lt"/>
                <a:cs typeface="+mn-lt"/>
                <a:hlinkClick r:id="rId12"/>
              </a:rPr>
              <a:t>aksamitna rewolucja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na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3"/>
              </a:rPr>
              <a:t>Czechosłowacji</a:t>
            </a:r>
            <a:r>
              <a:rPr lang="en-US" sz="1100" dirty="0">
                <a:ea typeface="+mn-lt"/>
                <a:cs typeface="+mn-lt"/>
              </a:rPr>
              <a:t>, </a:t>
            </a:r>
            <a:r>
              <a:rPr lang="en-US" sz="1100" dirty="0">
                <a:ea typeface="+mn-lt"/>
                <a:cs typeface="+mn-lt"/>
                <a:hlinkClick r:id="rId14"/>
              </a:rPr>
              <a:t>Trójkątny Stół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na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5"/>
              </a:rPr>
              <a:t>Węgrzech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czy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6"/>
              </a:rPr>
              <a:t>Okrągły Stół</a:t>
            </a:r>
            <a:r>
              <a:rPr lang="en-US" sz="1100" dirty="0">
                <a:ea typeface="+mn-lt"/>
                <a:cs typeface="+mn-lt"/>
              </a:rPr>
              <a:t> w </a:t>
            </a:r>
            <a:r>
              <a:rPr lang="en-US" sz="1100" dirty="0">
                <a:ea typeface="+mn-lt"/>
                <a:cs typeface="+mn-lt"/>
                <a:hlinkClick r:id="rId17"/>
              </a:rPr>
              <a:t>Bułgarii</a:t>
            </a:r>
            <a:r>
              <a:rPr lang="en-US" sz="1100" dirty="0">
                <a:ea typeface="+mn-lt"/>
                <a:cs typeface="+mn-lt"/>
              </a:rPr>
              <a:t>. W </a:t>
            </a:r>
            <a:r>
              <a:rPr lang="en-US" sz="1100" dirty="0" err="1">
                <a:ea typeface="+mn-lt"/>
                <a:cs typeface="+mn-lt"/>
              </a:rPr>
              <a:t>tym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czasie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ówczesny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8"/>
              </a:rPr>
              <a:t>przywódca ZSRR</a:t>
            </a:r>
            <a:r>
              <a:rPr lang="en-US" sz="1100" dirty="0">
                <a:ea typeface="+mn-lt"/>
                <a:cs typeface="+mn-lt"/>
              </a:rPr>
              <a:t>, </a:t>
            </a:r>
            <a:r>
              <a:rPr lang="en-US" sz="1100" dirty="0">
                <a:ea typeface="+mn-lt"/>
                <a:cs typeface="+mn-lt"/>
                <a:hlinkClick r:id="rId19"/>
              </a:rPr>
              <a:t>Michaił Gorbaczow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odwiedził</a:t>
            </a:r>
            <a:r>
              <a:rPr lang="en-US" sz="1100" dirty="0">
                <a:ea typeface="+mn-lt"/>
                <a:cs typeface="+mn-lt"/>
              </a:rPr>
              <a:t> Jana </a:t>
            </a:r>
            <a:r>
              <a:rPr lang="en-US" sz="1100" dirty="0" err="1">
                <a:ea typeface="+mn-lt"/>
                <a:cs typeface="+mn-lt"/>
              </a:rPr>
              <a:t>Pawła</a:t>
            </a:r>
            <a:r>
              <a:rPr lang="en-US" sz="1100" dirty="0">
                <a:ea typeface="+mn-lt"/>
                <a:cs typeface="+mn-lt"/>
              </a:rPr>
              <a:t> II w </a:t>
            </a:r>
            <a:r>
              <a:rPr lang="en-US" sz="1100" dirty="0" err="1">
                <a:ea typeface="+mn-lt"/>
                <a:cs typeface="+mn-lt"/>
              </a:rPr>
              <a:t>Watykanie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jako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pierwszy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władca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tego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kraju</a:t>
            </a:r>
            <a:r>
              <a:rPr lang="en-US" sz="1100" dirty="0">
                <a:ea typeface="+mn-lt"/>
                <a:cs typeface="+mn-lt"/>
              </a:rPr>
              <a:t> w </a:t>
            </a:r>
            <a:r>
              <a:rPr lang="en-US" sz="1100" dirty="0" err="1">
                <a:ea typeface="+mn-lt"/>
                <a:cs typeface="+mn-lt"/>
              </a:rPr>
              <a:t>historii</a:t>
            </a:r>
            <a:r>
              <a:rPr lang="en-US" sz="1100" baseline="30000" dirty="0">
                <a:ea typeface="+mn-lt"/>
                <a:cs typeface="+mn-lt"/>
                <a:hlinkClick r:id="rId6"/>
              </a:rPr>
              <a:t>[36]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Dwa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lata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później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kiedy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Gorbaczow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był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już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20"/>
              </a:rPr>
              <a:t>prezydentem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Związek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Radziecki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21"/>
              </a:rPr>
              <a:t>rozpadł się</a:t>
            </a:r>
            <a:r>
              <a:rPr lang="en-US" sz="1100" baseline="30000" dirty="0">
                <a:ea typeface="+mn-lt"/>
                <a:cs typeface="+mn-lt"/>
                <a:hlinkClick r:id="rId6"/>
              </a:rPr>
              <a:t>[36]</a:t>
            </a:r>
            <a:r>
              <a:rPr lang="en-US" sz="11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endParaRPr lang="en-US" sz="11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CA3DA5A-15E2-4E80-97D1-1E610B16500B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3487" r="14070" b="-1"/>
          <a:stretch/>
        </p:blipFill>
        <p:spPr>
          <a:xfrm>
            <a:off x="6101338" y="2015168"/>
            <a:ext cx="5283866" cy="4210442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04376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32B943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68DF4B-60FB-4F8B-8426-933B2A7EE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461084" cy="5431376"/>
          </a:xfrm>
        </p:spPr>
        <p:txBody>
          <a:bodyPr>
            <a:normAutofit/>
          </a:bodyPr>
          <a:lstStyle/>
          <a:p>
            <a:r>
              <a:rPr lang="en-US" b="1" i="0">
                <a:solidFill>
                  <a:srgbClr val="FFFFFF"/>
                </a:solidFill>
              </a:rPr>
              <a:t>Lata 1989–2000</a:t>
            </a:r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973B9-ABFB-4E2C-A045-D5A94BD21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 dirty="0" err="1">
                <a:ea typeface="+mn-lt"/>
                <a:cs typeface="+mn-lt"/>
              </a:rPr>
              <a:t>Jeszcze</a:t>
            </a:r>
            <a:r>
              <a:rPr lang="en-US" sz="1100" dirty="0">
                <a:ea typeface="+mn-lt"/>
                <a:cs typeface="+mn-lt"/>
              </a:rPr>
              <a:t> w 1990, </a:t>
            </a:r>
            <a:r>
              <a:rPr lang="en-US" sz="1100" dirty="0" err="1">
                <a:ea typeface="+mn-lt"/>
                <a:cs typeface="+mn-lt"/>
              </a:rPr>
              <a:t>dzięki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dobrym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relacjom</a:t>
            </a:r>
            <a:r>
              <a:rPr lang="en-US" sz="1100" dirty="0">
                <a:ea typeface="+mn-lt"/>
                <a:cs typeface="+mn-lt"/>
              </a:rPr>
              <a:t> z </a:t>
            </a:r>
            <a:r>
              <a:rPr lang="en-US" sz="1100" dirty="0" err="1">
                <a:ea typeface="+mn-lt"/>
                <a:cs typeface="+mn-lt"/>
              </a:rPr>
              <a:t>Gorbaczowem</a:t>
            </a:r>
            <a:r>
              <a:rPr lang="en-US" sz="1100" dirty="0">
                <a:ea typeface="+mn-lt"/>
                <a:cs typeface="+mn-lt"/>
              </a:rPr>
              <a:t>, </a:t>
            </a:r>
            <a:r>
              <a:rPr lang="en-US" sz="1100" dirty="0">
                <a:ea typeface="+mn-lt"/>
                <a:cs typeface="+mn-lt"/>
                <a:hlinkClick r:id="rId2"/>
              </a:rPr>
              <a:t>Stolica Apostolska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nawiązała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stosunki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dyplomatyczne</a:t>
            </a:r>
            <a:r>
              <a:rPr lang="en-US" sz="1100" dirty="0">
                <a:ea typeface="+mn-lt"/>
                <a:cs typeface="+mn-lt"/>
              </a:rPr>
              <a:t> z </a:t>
            </a:r>
            <a:r>
              <a:rPr lang="en-US" sz="1100" dirty="0" err="1">
                <a:ea typeface="+mn-lt"/>
                <a:cs typeface="+mn-lt"/>
              </a:rPr>
              <a:t>Federacją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Rosyjską</a:t>
            </a:r>
            <a:r>
              <a:rPr lang="en-US" sz="1100" baseline="30000" dirty="0">
                <a:ea typeface="+mn-lt"/>
                <a:cs typeface="+mn-lt"/>
                <a:hlinkClick r:id="rId3"/>
              </a:rPr>
              <a:t>[2]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Zarazem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jego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ustalenia</a:t>
            </a:r>
            <a:r>
              <a:rPr lang="en-US" sz="1100" dirty="0">
                <a:ea typeface="+mn-lt"/>
                <a:cs typeface="+mn-lt"/>
              </a:rPr>
              <a:t> z </a:t>
            </a:r>
            <a:r>
              <a:rPr lang="en-US" sz="1100" dirty="0" err="1">
                <a:ea typeface="+mn-lt"/>
                <a:cs typeface="+mn-lt"/>
              </a:rPr>
              <a:t>prezydentem</a:t>
            </a:r>
            <a:r>
              <a:rPr lang="en-US" sz="1100" dirty="0">
                <a:ea typeface="+mn-lt"/>
                <a:cs typeface="+mn-lt"/>
              </a:rPr>
              <a:t> USA, </a:t>
            </a:r>
            <a:r>
              <a:rPr lang="en-US" sz="1100" dirty="0">
                <a:ea typeface="+mn-lt"/>
                <a:cs typeface="+mn-lt"/>
                <a:hlinkClick r:id="rId4"/>
              </a:rPr>
              <a:t>Billem Clintonem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doprowadziły</a:t>
            </a:r>
            <a:r>
              <a:rPr lang="en-US" sz="1100" dirty="0">
                <a:ea typeface="+mn-lt"/>
                <a:cs typeface="+mn-lt"/>
              </a:rPr>
              <a:t> do </a:t>
            </a:r>
            <a:r>
              <a:rPr lang="en-US" sz="1100" dirty="0" err="1">
                <a:ea typeface="+mn-lt"/>
                <a:cs typeface="+mn-lt"/>
              </a:rPr>
              <a:t>ustalenia</a:t>
            </a:r>
            <a:r>
              <a:rPr lang="en-US" sz="1100" dirty="0">
                <a:ea typeface="+mn-lt"/>
                <a:cs typeface="+mn-lt"/>
              </a:rPr>
              <a:t> w 1994 </a:t>
            </a:r>
            <a:r>
              <a:rPr lang="en-US" sz="1100" dirty="0" err="1">
                <a:ea typeface="+mn-lt"/>
                <a:cs typeface="+mn-lt"/>
              </a:rPr>
              <a:t>stanowiska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ws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wspólnego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działania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Stanów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Zjednoczonych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Watykanu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na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rzecz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pokoju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świecie</a:t>
            </a:r>
            <a:r>
              <a:rPr lang="en-US" sz="1100" baseline="30000" dirty="0">
                <a:ea typeface="+mn-lt"/>
                <a:cs typeface="+mn-lt"/>
                <a:hlinkClick r:id="rId3"/>
              </a:rPr>
              <a:t>[2]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Zaowocowało</a:t>
            </a:r>
            <a:r>
              <a:rPr lang="en-US" sz="1100" dirty="0">
                <a:ea typeface="+mn-lt"/>
                <a:cs typeface="+mn-lt"/>
              </a:rPr>
              <a:t> to </a:t>
            </a:r>
            <a:r>
              <a:rPr lang="en-US" sz="1100" dirty="0" err="1">
                <a:ea typeface="+mn-lt"/>
                <a:cs typeface="+mn-lt"/>
              </a:rPr>
              <a:t>kolejnym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wystąpieniem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przed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5"/>
              </a:rPr>
              <a:t>Zgromadzeniem Ogólnym Narodów Zjednoczonych</a:t>
            </a:r>
            <a:r>
              <a:rPr lang="en-US" sz="1100" dirty="0">
                <a:ea typeface="+mn-lt"/>
                <a:cs typeface="+mn-lt"/>
              </a:rPr>
              <a:t> (w 1995), </a:t>
            </a:r>
            <a:r>
              <a:rPr lang="en-US" sz="1100" dirty="0" err="1">
                <a:ea typeface="+mn-lt"/>
                <a:cs typeface="+mn-lt"/>
              </a:rPr>
              <a:t>gdzie</a:t>
            </a:r>
            <a:r>
              <a:rPr lang="en-US" sz="1100" dirty="0">
                <a:ea typeface="+mn-lt"/>
                <a:cs typeface="+mn-lt"/>
              </a:rPr>
              <a:t> Jan Paweł II </a:t>
            </a:r>
            <a:r>
              <a:rPr lang="en-US" sz="1100" dirty="0" err="1">
                <a:ea typeface="+mn-lt"/>
                <a:cs typeface="+mn-lt"/>
              </a:rPr>
              <a:t>zaapelował</a:t>
            </a:r>
            <a:r>
              <a:rPr lang="en-US" sz="1100" dirty="0">
                <a:ea typeface="+mn-lt"/>
                <a:cs typeface="+mn-lt"/>
              </a:rPr>
              <a:t> o </a:t>
            </a:r>
            <a:r>
              <a:rPr lang="en-US" sz="1100" i="1" dirty="0" err="1">
                <a:ea typeface="+mn-lt"/>
                <a:cs typeface="+mn-lt"/>
              </a:rPr>
              <a:t>uwolnienie</a:t>
            </a:r>
            <a:r>
              <a:rPr lang="en-US" sz="1100" i="1" dirty="0">
                <a:ea typeface="+mn-lt"/>
                <a:cs typeface="+mn-lt"/>
              </a:rPr>
              <a:t> </a:t>
            </a:r>
            <a:r>
              <a:rPr lang="en-US" sz="1100" i="1" dirty="0" err="1">
                <a:ea typeface="+mn-lt"/>
                <a:cs typeface="+mn-lt"/>
              </a:rPr>
              <a:t>przyszłości</a:t>
            </a:r>
            <a:r>
              <a:rPr lang="en-US" sz="1100" i="1" dirty="0">
                <a:ea typeface="+mn-lt"/>
                <a:cs typeface="+mn-lt"/>
              </a:rPr>
              <a:t> </a:t>
            </a:r>
            <a:r>
              <a:rPr lang="en-US" sz="1100" i="1" dirty="0" err="1">
                <a:ea typeface="+mn-lt"/>
                <a:cs typeface="+mn-lt"/>
              </a:rPr>
              <a:t>polityki</a:t>
            </a:r>
            <a:r>
              <a:rPr lang="en-US" sz="1100" i="1" dirty="0">
                <a:ea typeface="+mn-lt"/>
                <a:cs typeface="+mn-lt"/>
              </a:rPr>
              <a:t> </a:t>
            </a:r>
            <a:r>
              <a:rPr lang="en-US" sz="1100" i="1" dirty="0" err="1">
                <a:ea typeface="+mn-lt"/>
                <a:cs typeface="+mn-lt"/>
              </a:rPr>
              <a:t>i</a:t>
            </a:r>
            <a:r>
              <a:rPr lang="en-US" sz="1100" i="1" dirty="0">
                <a:ea typeface="+mn-lt"/>
                <a:cs typeface="+mn-lt"/>
              </a:rPr>
              <a:t> </a:t>
            </a:r>
            <a:r>
              <a:rPr lang="en-US" sz="1100" i="1" dirty="0" err="1">
                <a:ea typeface="+mn-lt"/>
                <a:cs typeface="+mn-lt"/>
              </a:rPr>
              <a:t>ludzi</a:t>
            </a:r>
            <a:r>
              <a:rPr lang="en-US" sz="1100" i="1" dirty="0">
                <a:ea typeface="+mn-lt"/>
                <a:cs typeface="+mn-lt"/>
              </a:rPr>
              <a:t> od </a:t>
            </a:r>
            <a:r>
              <a:rPr lang="en-US" sz="1100" i="1" dirty="0" err="1">
                <a:ea typeface="+mn-lt"/>
                <a:cs typeface="+mn-lt"/>
              </a:rPr>
              <a:t>obciążenia</a:t>
            </a:r>
            <a:r>
              <a:rPr lang="en-US" sz="1100" i="1" dirty="0">
                <a:ea typeface="+mn-lt"/>
                <a:cs typeface="+mn-lt"/>
              </a:rPr>
              <a:t> </a:t>
            </a:r>
            <a:r>
              <a:rPr lang="en-US" sz="1100" i="1" dirty="0" err="1">
                <a:ea typeface="+mn-lt"/>
                <a:cs typeface="+mn-lt"/>
              </a:rPr>
              <a:t>cynizmem</a:t>
            </a:r>
            <a:r>
              <a:rPr lang="en-US" sz="1100" baseline="30000" dirty="0">
                <a:ea typeface="+mn-lt"/>
                <a:cs typeface="+mn-lt"/>
                <a:hlinkClick r:id="rId6"/>
              </a:rPr>
              <a:t>[1]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Ponadto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ze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względu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dobre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stosunki</a:t>
            </a:r>
            <a:r>
              <a:rPr lang="en-US" sz="1100" dirty="0">
                <a:ea typeface="+mn-lt"/>
                <a:cs typeface="+mn-lt"/>
              </a:rPr>
              <a:t> z </a:t>
            </a:r>
            <a:r>
              <a:rPr lang="en-US" sz="1100" dirty="0" err="1">
                <a:ea typeface="+mn-lt"/>
                <a:cs typeface="+mn-lt"/>
              </a:rPr>
              <a:t>wyznawcami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7"/>
              </a:rPr>
              <a:t>judaizmu</a:t>
            </a:r>
            <a:r>
              <a:rPr lang="en-US" sz="1100" dirty="0">
                <a:ea typeface="+mn-lt"/>
                <a:cs typeface="+mn-lt"/>
              </a:rPr>
              <a:t> w 1993 </a:t>
            </a:r>
            <a:r>
              <a:rPr lang="en-US" sz="1100" dirty="0" err="1">
                <a:ea typeface="+mn-lt"/>
                <a:cs typeface="+mn-lt"/>
              </a:rPr>
              <a:t>Stolica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Apostolska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uznała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państwo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8"/>
              </a:rPr>
              <a:t>Izrael</a:t>
            </a:r>
            <a:r>
              <a:rPr lang="en-US" sz="1100" baseline="30000" dirty="0">
                <a:ea typeface="+mn-lt"/>
                <a:cs typeface="+mn-lt"/>
                <a:hlinkClick r:id="rId6"/>
              </a:rPr>
              <a:t>[1]</a:t>
            </a:r>
            <a:r>
              <a:rPr lang="en-US" sz="11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100" dirty="0">
                <a:ea typeface="+mn-lt"/>
                <a:cs typeface="+mn-lt"/>
              </a:rPr>
              <a:t>Lata 90. </a:t>
            </a:r>
            <a:r>
              <a:rPr lang="en-US" sz="1100" dirty="0" err="1">
                <a:ea typeface="+mn-lt"/>
                <a:cs typeface="+mn-lt"/>
              </a:rPr>
              <a:t>były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kolejną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dekadą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naznaczoną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licznymi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pielgrzymkami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choć</a:t>
            </a:r>
            <a:r>
              <a:rPr lang="en-US" sz="1100" dirty="0">
                <a:ea typeface="+mn-lt"/>
                <a:cs typeface="+mn-lt"/>
              </a:rPr>
              <a:t> z </a:t>
            </a:r>
            <a:r>
              <a:rPr lang="en-US" sz="1100" dirty="0" err="1">
                <a:ea typeface="+mn-lt"/>
                <a:cs typeface="+mn-lt"/>
              </a:rPr>
              <a:t>powodu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operacji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9"/>
              </a:rPr>
              <a:t>stawu biodrowego</a:t>
            </a:r>
            <a:r>
              <a:rPr lang="en-US" sz="1100" dirty="0">
                <a:ea typeface="+mn-lt"/>
                <a:cs typeface="+mn-lt"/>
              </a:rPr>
              <a:t> w 1994, </a:t>
            </a:r>
            <a:r>
              <a:rPr lang="en-US" sz="1100" dirty="0" err="1">
                <a:ea typeface="+mn-lt"/>
                <a:cs typeface="+mn-lt"/>
              </a:rPr>
              <a:t>papież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musiał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nieco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ograniczyć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swoją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działalność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misyjną</a:t>
            </a:r>
            <a:r>
              <a:rPr lang="en-US" sz="1100" baseline="30000" dirty="0">
                <a:ea typeface="+mn-lt"/>
                <a:cs typeface="+mn-lt"/>
                <a:hlinkClick r:id="rId3"/>
              </a:rPr>
              <a:t>[2]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Jeszcze</a:t>
            </a:r>
            <a:r>
              <a:rPr lang="en-US" sz="1100" dirty="0">
                <a:ea typeface="+mn-lt"/>
                <a:cs typeface="+mn-lt"/>
              </a:rPr>
              <a:t> w 1992 </a:t>
            </a:r>
            <a:r>
              <a:rPr lang="en-US" sz="1100" dirty="0" err="1">
                <a:ea typeface="+mn-lt"/>
                <a:cs typeface="+mn-lt"/>
              </a:rPr>
              <a:t>odbył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podróż</a:t>
            </a:r>
            <a:r>
              <a:rPr lang="en-US" sz="1100" dirty="0">
                <a:ea typeface="+mn-lt"/>
                <a:cs typeface="+mn-lt"/>
              </a:rPr>
              <a:t> do </a:t>
            </a:r>
            <a:r>
              <a:rPr lang="en-US" sz="1100" dirty="0" err="1">
                <a:ea typeface="+mn-lt"/>
                <a:cs typeface="+mn-lt"/>
              </a:rPr>
              <a:t>Afryki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gdzie</a:t>
            </a:r>
            <a:r>
              <a:rPr lang="en-US" sz="1100" dirty="0">
                <a:ea typeface="+mn-lt"/>
                <a:cs typeface="+mn-lt"/>
              </a:rPr>
              <a:t> w </a:t>
            </a:r>
            <a:r>
              <a:rPr lang="en-US" sz="1100" dirty="0" err="1">
                <a:ea typeface="+mn-lt"/>
                <a:cs typeface="+mn-lt"/>
              </a:rPr>
              <a:t>senegalskim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Domu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Niewolników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na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0"/>
              </a:rPr>
              <a:t>Gorée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modlił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się</a:t>
            </a:r>
            <a:r>
              <a:rPr lang="en-US" sz="1100" dirty="0">
                <a:ea typeface="+mn-lt"/>
                <a:cs typeface="+mn-lt"/>
              </a:rPr>
              <a:t> o </a:t>
            </a:r>
            <a:r>
              <a:rPr lang="en-US" sz="1100" dirty="0" err="1">
                <a:ea typeface="+mn-lt"/>
                <a:cs typeface="+mn-lt"/>
              </a:rPr>
              <a:t>przebaczenie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dla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handlarzy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czarnoskórej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ludności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którzy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sprzedawali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1"/>
              </a:rPr>
              <a:t>niewolników</a:t>
            </a:r>
            <a:r>
              <a:rPr lang="en-US" sz="1100" dirty="0">
                <a:ea typeface="+mn-lt"/>
                <a:cs typeface="+mn-lt"/>
              </a:rPr>
              <a:t> do </a:t>
            </a:r>
            <a:r>
              <a:rPr lang="en-US" sz="1100" dirty="0" err="1">
                <a:ea typeface="+mn-lt"/>
                <a:cs typeface="+mn-lt"/>
              </a:rPr>
              <a:t>pracy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przy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zbiorach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kawy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bawełny</a:t>
            </a:r>
            <a:r>
              <a:rPr lang="en-US" sz="1100" baseline="30000" dirty="0">
                <a:ea typeface="+mn-lt"/>
                <a:cs typeface="+mn-lt"/>
                <a:hlinkClick r:id="rId6"/>
              </a:rPr>
              <a:t>[1]</a:t>
            </a:r>
            <a:r>
              <a:rPr lang="en-US" sz="1100" dirty="0">
                <a:ea typeface="+mn-lt"/>
                <a:cs typeface="+mn-lt"/>
              </a:rPr>
              <a:t>. W </a:t>
            </a:r>
            <a:r>
              <a:rPr lang="en-US" sz="1100" dirty="0" err="1">
                <a:ea typeface="+mn-lt"/>
                <a:cs typeface="+mn-lt"/>
              </a:rPr>
              <a:t>latach</a:t>
            </a:r>
            <a:r>
              <a:rPr lang="en-US" sz="1100" dirty="0">
                <a:ea typeface="+mn-lt"/>
                <a:cs typeface="+mn-lt"/>
              </a:rPr>
              <a:t> 1995–1996 </a:t>
            </a:r>
            <a:r>
              <a:rPr lang="en-US" sz="1100" dirty="0" err="1">
                <a:ea typeface="+mn-lt"/>
                <a:cs typeface="+mn-lt"/>
              </a:rPr>
              <a:t>odbył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też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pielgrzymki</a:t>
            </a:r>
            <a:r>
              <a:rPr lang="en-US" sz="1100" dirty="0">
                <a:ea typeface="+mn-lt"/>
                <a:cs typeface="+mn-lt"/>
              </a:rPr>
              <a:t> do </a:t>
            </a:r>
            <a:r>
              <a:rPr lang="en-US" sz="1100" dirty="0" err="1">
                <a:ea typeface="+mn-lt"/>
                <a:cs typeface="+mn-lt"/>
              </a:rPr>
              <a:t>państw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Ameryki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Środkowej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Centralnej</a:t>
            </a:r>
            <a:r>
              <a:rPr lang="en-US" sz="1100" dirty="0">
                <a:ea typeface="+mn-lt"/>
                <a:cs typeface="+mn-lt"/>
              </a:rPr>
              <a:t>, a </a:t>
            </a:r>
            <a:r>
              <a:rPr lang="en-US" sz="1100" dirty="0" err="1">
                <a:ea typeface="+mn-lt"/>
                <a:cs typeface="+mn-lt"/>
              </a:rPr>
              <a:t>także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na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2"/>
              </a:rPr>
              <a:t>Filipiny</a:t>
            </a:r>
            <a:r>
              <a:rPr lang="en-US" sz="1100" dirty="0">
                <a:ea typeface="+mn-lt"/>
                <a:cs typeface="+mn-lt"/>
              </a:rPr>
              <a:t> – </a:t>
            </a:r>
            <a:r>
              <a:rPr lang="en-US" sz="1100" dirty="0" err="1">
                <a:ea typeface="+mn-lt"/>
                <a:cs typeface="+mn-lt"/>
              </a:rPr>
              <a:t>największego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katolickiego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państwa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Azji</a:t>
            </a:r>
            <a:r>
              <a:rPr lang="en-US" sz="1100" baseline="30000" dirty="0">
                <a:ea typeface="+mn-lt"/>
                <a:cs typeface="+mn-lt"/>
                <a:hlinkClick r:id="rId3"/>
              </a:rPr>
              <a:t>[2]</a:t>
            </a:r>
            <a:r>
              <a:rPr lang="en-US" sz="11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100" dirty="0" err="1">
                <a:ea typeface="+mn-lt"/>
                <a:cs typeface="+mn-lt"/>
              </a:rPr>
              <a:t>Początek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dekady</a:t>
            </a:r>
            <a:r>
              <a:rPr lang="en-US" sz="1100" dirty="0">
                <a:ea typeface="+mn-lt"/>
                <a:cs typeface="+mn-lt"/>
              </a:rPr>
              <a:t> to </a:t>
            </a:r>
            <a:r>
              <a:rPr lang="en-US" sz="1100" dirty="0" err="1">
                <a:ea typeface="+mn-lt"/>
                <a:cs typeface="+mn-lt"/>
              </a:rPr>
              <a:t>także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starania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papieża</a:t>
            </a:r>
            <a:r>
              <a:rPr lang="en-US" sz="1100" dirty="0">
                <a:ea typeface="+mn-lt"/>
                <a:cs typeface="+mn-lt"/>
              </a:rPr>
              <a:t> o </a:t>
            </a:r>
            <a:r>
              <a:rPr lang="en-US" sz="1100" dirty="0" err="1">
                <a:ea typeface="+mn-lt"/>
                <a:cs typeface="+mn-lt"/>
              </a:rPr>
              <a:t>pokój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świecie</a:t>
            </a:r>
            <a:r>
              <a:rPr lang="en-US" sz="1100" dirty="0">
                <a:ea typeface="+mn-lt"/>
                <a:cs typeface="+mn-lt"/>
              </a:rPr>
              <a:t> – </a:t>
            </a:r>
            <a:r>
              <a:rPr lang="en-US" sz="1100" dirty="0" err="1">
                <a:ea typeface="+mn-lt"/>
                <a:cs typeface="+mn-lt"/>
              </a:rPr>
              <a:t>zwłaszcza</a:t>
            </a:r>
            <a:r>
              <a:rPr lang="en-US" sz="1100" dirty="0">
                <a:ea typeface="+mn-lt"/>
                <a:cs typeface="+mn-lt"/>
              </a:rPr>
              <a:t> w </a:t>
            </a:r>
            <a:r>
              <a:rPr lang="en-US" sz="1100" dirty="0" err="1">
                <a:ea typeface="+mn-lt"/>
                <a:cs typeface="+mn-lt"/>
              </a:rPr>
              <a:t>ogarniętych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wojnami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domowymi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państwach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afrykańskich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oraz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3"/>
              </a:rPr>
              <a:t>na Bałkanach</a:t>
            </a:r>
            <a:r>
              <a:rPr lang="en-US" sz="1100" baseline="30000" dirty="0">
                <a:ea typeface="+mn-lt"/>
                <a:cs typeface="+mn-lt"/>
                <a:hlinkClick r:id="rId3"/>
              </a:rPr>
              <a:t>[2]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Niektóre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papieskie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działania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pozostawały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jednak</a:t>
            </a:r>
            <a:r>
              <a:rPr lang="en-US" sz="1100" dirty="0">
                <a:ea typeface="+mn-lt"/>
                <a:cs typeface="+mn-lt"/>
              </a:rPr>
              <a:t> bez </a:t>
            </a:r>
            <a:r>
              <a:rPr lang="en-US" sz="1100" dirty="0" err="1">
                <a:ea typeface="+mn-lt"/>
                <a:cs typeface="+mn-lt"/>
              </a:rPr>
              <a:t>odpowiedzi</a:t>
            </a:r>
            <a:r>
              <a:rPr lang="en-US" sz="1100" dirty="0">
                <a:ea typeface="+mn-lt"/>
                <a:cs typeface="+mn-lt"/>
              </a:rPr>
              <a:t>, jak </a:t>
            </a:r>
            <a:r>
              <a:rPr lang="en-US" sz="1100" dirty="0" err="1">
                <a:ea typeface="+mn-lt"/>
                <a:cs typeface="+mn-lt"/>
              </a:rPr>
              <a:t>choćby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apele</a:t>
            </a:r>
            <a:r>
              <a:rPr lang="en-US" sz="1100" dirty="0">
                <a:ea typeface="+mn-lt"/>
                <a:cs typeface="+mn-lt"/>
              </a:rPr>
              <a:t> o </a:t>
            </a:r>
            <a:r>
              <a:rPr lang="en-US" sz="1100" dirty="0" err="1">
                <a:ea typeface="+mn-lt"/>
                <a:cs typeface="+mn-lt"/>
              </a:rPr>
              <a:t>zaprzestanie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4"/>
              </a:rPr>
              <a:t>wojen</a:t>
            </a:r>
            <a:r>
              <a:rPr lang="en-US" sz="1100" dirty="0">
                <a:ea typeface="+mn-lt"/>
                <a:cs typeface="+mn-lt"/>
              </a:rPr>
              <a:t> w </a:t>
            </a:r>
            <a:r>
              <a:rPr lang="en-US" sz="1100" dirty="0">
                <a:ea typeface="+mn-lt"/>
                <a:cs typeface="+mn-lt"/>
                <a:hlinkClick r:id="rId15"/>
              </a:rPr>
              <a:t>Zatoce Perskiej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oraz</a:t>
            </a:r>
            <a:r>
              <a:rPr lang="en-US" sz="1100" dirty="0">
                <a:ea typeface="+mn-lt"/>
                <a:cs typeface="+mn-lt"/>
              </a:rPr>
              <a:t> o </a:t>
            </a:r>
            <a:r>
              <a:rPr lang="en-US" sz="1100" dirty="0" err="1">
                <a:ea typeface="+mn-lt"/>
                <a:cs typeface="+mn-lt"/>
              </a:rPr>
              <a:t>zniesienie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embarga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nałożonego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na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6"/>
              </a:rPr>
              <a:t>Kubę</a:t>
            </a:r>
            <a:r>
              <a:rPr lang="en-US" sz="1100" baseline="30000" dirty="0">
                <a:ea typeface="+mn-lt"/>
                <a:cs typeface="+mn-lt"/>
                <a:hlinkClick r:id="rId17"/>
              </a:rPr>
              <a:t>[36]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Prawdopodobnie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dzięki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takiemu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stanowisku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kiedy</a:t>
            </a:r>
            <a:r>
              <a:rPr lang="en-US" sz="1100" dirty="0">
                <a:ea typeface="+mn-lt"/>
                <a:cs typeface="+mn-lt"/>
              </a:rPr>
              <a:t> w 1998 </a:t>
            </a:r>
            <a:r>
              <a:rPr lang="en-US" sz="1100" dirty="0" err="1">
                <a:ea typeface="+mn-lt"/>
                <a:cs typeface="+mn-lt"/>
              </a:rPr>
              <a:t>wizytował</a:t>
            </a:r>
            <a:r>
              <a:rPr lang="en-US" sz="1100" dirty="0">
                <a:ea typeface="+mn-lt"/>
                <a:cs typeface="+mn-lt"/>
              </a:rPr>
              <a:t> ten </a:t>
            </a:r>
            <a:r>
              <a:rPr lang="en-US" sz="1100" dirty="0" err="1">
                <a:ea typeface="+mn-lt"/>
                <a:cs typeface="+mn-lt"/>
              </a:rPr>
              <a:t>kraj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został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ciepło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przyjęty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przez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komunistycznego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prezydenta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8"/>
              </a:rPr>
              <a:t>Fidela Castro</a:t>
            </a:r>
            <a:r>
              <a:rPr lang="en-US" sz="1100" dirty="0">
                <a:ea typeface="+mn-lt"/>
                <a:cs typeface="+mn-lt"/>
              </a:rPr>
              <a:t>, co </a:t>
            </a:r>
            <a:r>
              <a:rPr lang="en-US" sz="1100" dirty="0" err="1">
                <a:ea typeface="+mn-lt"/>
                <a:cs typeface="+mn-lt"/>
              </a:rPr>
              <a:t>doprowadziło</a:t>
            </a:r>
            <a:r>
              <a:rPr lang="en-US" sz="1100" dirty="0">
                <a:ea typeface="+mn-lt"/>
                <a:cs typeface="+mn-lt"/>
              </a:rPr>
              <a:t> do </a:t>
            </a:r>
            <a:r>
              <a:rPr lang="en-US" sz="1100" dirty="0" err="1">
                <a:ea typeface="+mn-lt"/>
                <a:cs typeface="+mn-lt"/>
              </a:rPr>
              <a:t>większej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akceptacji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kubańskiego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Kościoła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katolickiego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przez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władze</a:t>
            </a:r>
            <a:r>
              <a:rPr lang="en-US" sz="1100" baseline="30000" dirty="0">
                <a:ea typeface="+mn-lt"/>
                <a:cs typeface="+mn-lt"/>
                <a:hlinkClick r:id="rId17"/>
              </a:rPr>
              <a:t>[36]</a:t>
            </a:r>
            <a:r>
              <a:rPr lang="en-US" sz="1100" dirty="0">
                <a:ea typeface="+mn-lt"/>
                <a:cs typeface="+mn-lt"/>
              </a:rPr>
              <a:t>.</a:t>
            </a:r>
            <a:endParaRPr lang="en-US" sz="1100" dirty="0"/>
          </a:p>
          <a:p>
            <a:pPr>
              <a:lnSpc>
                <a:spcPct val="90000"/>
              </a:lnSpc>
            </a:pPr>
            <a:br>
              <a:rPr lang="en-US" sz="1100"/>
            </a:br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472408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1FEAFB-5A81-4155-AAB5-FB7A62B2A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i="0" dirty="0"/>
              <a:t>Jubileusz Roku 2000</a:t>
            </a:r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84ACD-EB75-4583-9F00-BAC826C600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700">
                <a:ea typeface="+mn-lt"/>
                <a:cs typeface="+mn-lt"/>
              </a:rPr>
              <a:t>Od początku pontyfikatu planem papieża było wprowadzić Kościół w nowe tysiąclecie</a:t>
            </a:r>
            <a:r>
              <a:rPr lang="en-US" sz="1700" baseline="30000">
                <a:ea typeface="+mn-lt"/>
                <a:cs typeface="+mn-lt"/>
                <a:hlinkClick r:id="rId2"/>
              </a:rPr>
              <a:t>[1]</a:t>
            </a:r>
            <a:r>
              <a:rPr lang="en-US" sz="1700">
                <a:ea typeface="+mn-lt"/>
                <a:cs typeface="+mn-lt"/>
              </a:rPr>
              <a:t>. Z okazji roku milenijnego postanowił to uczcić, ogłaszając obchody </a:t>
            </a:r>
            <a:r>
              <a:rPr lang="en-US" sz="1700">
                <a:ea typeface="+mn-lt"/>
                <a:cs typeface="+mn-lt"/>
                <a:hlinkClick r:id="rId3"/>
              </a:rPr>
              <a:t>Roku Jubileuszowego</a:t>
            </a:r>
            <a:r>
              <a:rPr lang="en-US" sz="1700">
                <a:ea typeface="+mn-lt"/>
                <a:cs typeface="+mn-lt"/>
              </a:rPr>
              <a:t>. Obchody poprzedziły jedne z ważniejszych wydarzeń pontyfikatu pod względem dialogu z innymi religiami</a:t>
            </a:r>
            <a:r>
              <a:rPr lang="en-US" sz="1700" baseline="30000">
                <a:ea typeface="+mn-lt"/>
                <a:cs typeface="+mn-lt"/>
                <a:hlinkClick r:id="rId4"/>
              </a:rPr>
              <a:t>[40]</a:t>
            </a:r>
            <a:r>
              <a:rPr lang="en-US" sz="1700">
                <a:ea typeface="+mn-lt"/>
                <a:cs typeface="+mn-lt"/>
              </a:rPr>
              <a:t>. W marcu 2000 papież odbył pielgrzymkę do </a:t>
            </a:r>
            <a:r>
              <a:rPr lang="en-US" sz="1700">
                <a:ea typeface="+mn-lt"/>
                <a:cs typeface="+mn-lt"/>
                <a:hlinkClick r:id="rId5"/>
              </a:rPr>
              <a:t>Ziemi Świętej</a:t>
            </a:r>
            <a:r>
              <a:rPr lang="en-US" sz="1700">
                <a:ea typeface="+mn-lt"/>
                <a:cs typeface="+mn-lt"/>
              </a:rPr>
              <a:t> i spotkał się w </a:t>
            </a:r>
            <a:r>
              <a:rPr lang="en-US" sz="1700">
                <a:ea typeface="+mn-lt"/>
                <a:cs typeface="+mn-lt"/>
                <a:hlinkClick r:id="rId6"/>
              </a:rPr>
              <a:t>Jerozolimie</a:t>
            </a:r>
            <a:r>
              <a:rPr lang="en-US" sz="1700">
                <a:ea typeface="+mn-lt"/>
                <a:cs typeface="+mn-lt"/>
              </a:rPr>
              <a:t> z premierem Izraela </a:t>
            </a:r>
            <a:r>
              <a:rPr lang="en-US" sz="1700">
                <a:ea typeface="+mn-lt"/>
                <a:cs typeface="+mn-lt"/>
                <a:hlinkClick r:id="rId7"/>
              </a:rPr>
              <a:t>Ehudem Barakiem</a:t>
            </a:r>
            <a:r>
              <a:rPr lang="en-US" sz="1700" baseline="30000">
                <a:ea typeface="+mn-lt"/>
                <a:cs typeface="+mn-lt"/>
                <a:hlinkClick r:id="rId4"/>
              </a:rPr>
              <a:t>[40]</a:t>
            </a:r>
            <a:r>
              <a:rPr lang="en-US" sz="1700">
                <a:ea typeface="+mn-lt"/>
                <a:cs typeface="+mn-lt"/>
              </a:rPr>
              <a:t>. W trakcie pielgrzymki papież odwiedził m.in. instytut </a:t>
            </a:r>
            <a:r>
              <a:rPr lang="en-US" sz="1700">
                <a:ea typeface="+mn-lt"/>
                <a:cs typeface="+mn-lt"/>
                <a:hlinkClick r:id="rId8"/>
              </a:rPr>
              <a:t>Jad Waszem</a:t>
            </a:r>
            <a:r>
              <a:rPr lang="en-US" sz="1700">
                <a:ea typeface="+mn-lt"/>
                <a:cs typeface="+mn-lt"/>
              </a:rPr>
              <a:t>, poświęcony ofiarom </a:t>
            </a:r>
            <a:r>
              <a:rPr lang="en-US" sz="1700">
                <a:ea typeface="+mn-lt"/>
                <a:cs typeface="+mn-lt"/>
                <a:hlinkClick r:id="rId9"/>
              </a:rPr>
              <a:t>Holocaustu</a:t>
            </a:r>
            <a:r>
              <a:rPr lang="en-US" sz="1700">
                <a:ea typeface="+mn-lt"/>
                <a:cs typeface="+mn-lt"/>
              </a:rPr>
              <a:t>, a także modlił się przy </a:t>
            </a:r>
            <a:r>
              <a:rPr lang="en-US" sz="1700">
                <a:ea typeface="+mn-lt"/>
                <a:cs typeface="+mn-lt"/>
                <a:hlinkClick r:id="rId10"/>
              </a:rPr>
              <a:t>Ścianie Płaczu</a:t>
            </a:r>
            <a:r>
              <a:rPr lang="en-US" sz="1700" baseline="30000">
                <a:ea typeface="+mn-lt"/>
                <a:cs typeface="+mn-lt"/>
                <a:hlinkClick r:id="rId4"/>
              </a:rPr>
              <a:t>[40]</a:t>
            </a:r>
            <a:r>
              <a:rPr lang="en-US" sz="1700">
                <a:ea typeface="+mn-lt"/>
                <a:cs typeface="+mn-lt"/>
              </a:rPr>
              <a:t>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90F526F-8799-41DA-A841-8AE9DE9F0833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3063" r="17933" b="-1"/>
          <a:stretch/>
        </p:blipFill>
        <p:spPr>
          <a:xfrm>
            <a:off x="6101338" y="2015168"/>
            <a:ext cx="5283866" cy="4210442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79651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8060FC-55C9-4139-AE23-7E155056E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b="1" i="0" dirty="0"/>
              <a:t>Lata 2000–2005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773831-AA10-4BD7-A18A-BA1620F00E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995" r="23558" b="-3"/>
          <a:stretch/>
        </p:blipFill>
        <p:spPr>
          <a:xfrm>
            <a:off x="2" y="10"/>
            <a:ext cx="611656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3A05A-D4BD-4876-821A-1E4BADB32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000">
                <a:ea typeface="+mn-lt"/>
                <a:cs typeface="+mn-lt"/>
              </a:rPr>
              <a:t>W ostatnich latach pontyfikatu Jan Paweł II musiał ograniczyć swoją aktywność ze względu na stan zdrowia</a:t>
            </a:r>
            <a:r>
              <a:rPr lang="en-US" sz="1000" baseline="30000">
                <a:ea typeface="+mn-lt"/>
                <a:cs typeface="+mn-lt"/>
                <a:hlinkClick r:id="rId3"/>
              </a:rPr>
              <a:t>[41]</a:t>
            </a:r>
            <a:r>
              <a:rPr lang="en-US" sz="1000">
                <a:ea typeface="+mn-lt"/>
                <a:cs typeface="+mn-lt"/>
              </a:rPr>
              <a:t>. Postępująca </a:t>
            </a:r>
            <a:r>
              <a:rPr lang="en-US" sz="1000">
                <a:ea typeface="+mn-lt"/>
                <a:cs typeface="+mn-lt"/>
                <a:hlinkClick r:id="rId4"/>
              </a:rPr>
              <a:t>choroba Parkinsona</a:t>
            </a:r>
            <a:r>
              <a:rPr lang="en-US" sz="1000">
                <a:ea typeface="+mn-lt"/>
                <a:cs typeface="+mn-lt"/>
              </a:rPr>
              <a:t> oraz przebyte w latach 90. operacje znacznie nadszarpnęły zdrowie papieża i zmusiły do mniejszej ilości pielgrzymek, jednak pomimo tego nie rozważał możliwości </a:t>
            </a:r>
            <a:r>
              <a:rPr lang="en-US" sz="1000">
                <a:ea typeface="+mn-lt"/>
                <a:cs typeface="+mn-lt"/>
                <a:hlinkClick r:id="rId5"/>
              </a:rPr>
              <a:t>rezygnacji</a:t>
            </a:r>
            <a:r>
              <a:rPr lang="en-US" sz="1000" baseline="30000">
                <a:ea typeface="+mn-lt"/>
                <a:cs typeface="+mn-lt"/>
                <a:hlinkClick r:id="rId3"/>
              </a:rPr>
              <a:t>[41]</a:t>
            </a:r>
            <a:r>
              <a:rPr lang="en-US" sz="1000">
                <a:ea typeface="+mn-lt"/>
                <a:cs typeface="+mn-lt"/>
              </a:rPr>
              <a:t>. Od 2003 jego stan nie pozwolił mu już poruszać się w pozycji stojącej, więc pokazywał się publicznie wyłącznie siedząc</a:t>
            </a:r>
            <a:r>
              <a:rPr lang="en-US" sz="1000" baseline="30000">
                <a:ea typeface="+mn-lt"/>
                <a:cs typeface="+mn-lt"/>
                <a:hlinkClick r:id="rId3"/>
              </a:rPr>
              <a:t>[41]</a:t>
            </a:r>
            <a:r>
              <a:rPr lang="en-US" sz="1000">
                <a:ea typeface="+mn-lt"/>
                <a:cs typeface="+mn-lt"/>
              </a:rPr>
              <a:t>.</a:t>
            </a:r>
            <a:endParaRPr lang="en-US" sz="1000"/>
          </a:p>
          <a:p>
            <a:pPr>
              <a:lnSpc>
                <a:spcPct val="90000"/>
              </a:lnSpc>
            </a:pPr>
            <a:r>
              <a:rPr lang="en-US" sz="1000">
                <a:ea typeface="+mn-lt"/>
                <a:cs typeface="+mn-lt"/>
              </a:rPr>
              <a:t>Od 14 marca 2004 pontyfikat Jana Pawła II jest uznawany za najdłuższy, po pontyfikacie </a:t>
            </a:r>
            <a:r>
              <a:rPr lang="en-US" sz="1000">
                <a:ea typeface="+mn-lt"/>
                <a:cs typeface="+mn-lt"/>
                <a:hlinkClick r:id="rId6"/>
              </a:rPr>
              <a:t>św. Piotra</a:t>
            </a:r>
            <a:r>
              <a:rPr lang="en-US" sz="1000">
                <a:ea typeface="+mn-lt"/>
                <a:cs typeface="+mn-lt"/>
              </a:rPr>
              <a:t> i </a:t>
            </a:r>
            <a:r>
              <a:rPr lang="en-US" sz="1000">
                <a:ea typeface="+mn-lt"/>
                <a:cs typeface="+mn-lt"/>
                <a:hlinkClick r:id="rId7"/>
              </a:rPr>
              <a:t>bł. Piusa IX</a:t>
            </a:r>
            <a:r>
              <a:rPr lang="en-US" sz="1000">
                <a:ea typeface="+mn-lt"/>
                <a:cs typeface="+mn-lt"/>
              </a:rPr>
              <a:t>. Był papieżem przez 26 i pół roku (9666 dni). Długość jego pontyfikatu podkreśla także kontrast z papiestwem jego poprzednika Jana Pawła I, który papieżem był jedynie 33 dni. Osobistym sekretarzem Jana Pawła II przez cały pontyfikat był </a:t>
            </a:r>
            <a:r>
              <a:rPr lang="en-US" sz="1000">
                <a:ea typeface="+mn-lt"/>
                <a:cs typeface="+mn-lt"/>
                <a:hlinkClick r:id="rId8"/>
              </a:rPr>
              <a:t>Stanisław Dziwisz</a:t>
            </a:r>
            <a:r>
              <a:rPr lang="en-US" sz="1000">
                <a:ea typeface="+mn-lt"/>
                <a:cs typeface="+mn-lt"/>
              </a:rPr>
              <a:t> (od 2006 kardynał). Jego drugim osobistym sekretarzem był natomiast </a:t>
            </a:r>
            <a:r>
              <a:rPr lang="en-US" sz="1000">
                <a:ea typeface="+mn-lt"/>
                <a:cs typeface="+mn-lt"/>
                <a:hlinkClick r:id="rId9"/>
              </a:rPr>
              <a:t>Mieczysław Mokrzycki</a:t>
            </a:r>
            <a:r>
              <a:rPr lang="en-US" sz="1000">
                <a:ea typeface="+mn-lt"/>
                <a:cs typeface="+mn-lt"/>
              </a:rPr>
              <a:t>.</a:t>
            </a:r>
            <a:endParaRPr lang="en-US" sz="1000"/>
          </a:p>
          <a:p>
            <a:pPr>
              <a:lnSpc>
                <a:spcPct val="90000"/>
              </a:lnSpc>
            </a:pPr>
            <a:r>
              <a:rPr lang="en-US" sz="1000">
                <a:ea typeface="+mn-lt"/>
                <a:cs typeface="+mn-lt"/>
              </a:rPr>
              <a:t>Pomimo choroby, usiłował doprowadzić do powstrzymania </a:t>
            </a:r>
            <a:r>
              <a:rPr lang="en-US" sz="1000">
                <a:ea typeface="+mn-lt"/>
                <a:cs typeface="+mn-lt"/>
                <a:hlinkClick r:id="rId10"/>
              </a:rPr>
              <a:t>inwazji na Irak</a:t>
            </a:r>
            <a:r>
              <a:rPr lang="en-US" sz="1000">
                <a:ea typeface="+mn-lt"/>
                <a:cs typeface="+mn-lt"/>
              </a:rPr>
              <a:t>. Z tego powodu 13 stycznia 2003 Jan Paweł II apelował do przedstawicieli korpusu dyplomatycznego o pokój w Iraku: </a:t>
            </a:r>
            <a:r>
              <a:rPr lang="en-US" sz="1000" i="1">
                <a:ea typeface="+mn-lt"/>
                <a:cs typeface="+mn-lt"/>
              </a:rPr>
              <a:t>Nie wolno się uciekać do wojny, nawet gdy chodzi o tzw. dobro wspólne</a:t>
            </a:r>
            <a:r>
              <a:rPr lang="en-US" sz="1000" baseline="30000">
                <a:ea typeface="+mn-lt"/>
                <a:cs typeface="+mn-lt"/>
                <a:hlinkClick r:id="rId11"/>
              </a:rPr>
              <a:t>[42]</a:t>
            </a:r>
            <a:r>
              <a:rPr lang="en-US" sz="1000">
                <a:ea typeface="+mn-lt"/>
                <a:cs typeface="+mn-lt"/>
              </a:rPr>
              <a:t>. Zaznaczał, że wojna jest zawsze porażką ludzkości i jedynie w </a:t>
            </a:r>
            <a:r>
              <a:rPr lang="en-US" sz="1000" i="1">
                <a:ea typeface="+mn-lt"/>
                <a:cs typeface="+mn-lt"/>
              </a:rPr>
              <a:t>skrajnej ostateczności</a:t>
            </a:r>
            <a:r>
              <a:rPr lang="en-US" sz="1000">
                <a:ea typeface="+mn-lt"/>
                <a:cs typeface="+mn-lt"/>
              </a:rPr>
              <a:t> oraz </a:t>
            </a:r>
            <a:r>
              <a:rPr lang="en-US" sz="1000" i="1">
                <a:ea typeface="+mn-lt"/>
                <a:cs typeface="+mn-lt"/>
              </a:rPr>
              <a:t>na bardzo rygorystycznych warunkach</a:t>
            </a:r>
            <a:r>
              <a:rPr lang="en-US" sz="1000">
                <a:ea typeface="+mn-lt"/>
                <a:cs typeface="+mn-lt"/>
              </a:rPr>
              <a:t> może być ona ogłaszana</a:t>
            </a:r>
            <a:r>
              <a:rPr lang="en-US" sz="1000" baseline="30000">
                <a:ea typeface="+mn-lt"/>
                <a:cs typeface="+mn-lt"/>
                <a:hlinkClick r:id="rId11"/>
              </a:rPr>
              <a:t>[42]</a:t>
            </a:r>
            <a:r>
              <a:rPr lang="en-US" sz="1000">
                <a:ea typeface="+mn-lt"/>
                <a:cs typeface="+mn-lt"/>
              </a:rPr>
              <a:t>. Potępił wszelkie formy przemocy, w tym przede wszystkim terroryzm</a:t>
            </a:r>
            <a:endParaRPr lang="en-US" sz="1000"/>
          </a:p>
          <a:p>
            <a:pPr>
              <a:lnSpc>
                <a:spcPct val="90000"/>
              </a:lnSpc>
            </a:pP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417796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AA866F0E-F54B-4BF5-8A88-7D97BD45F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6F6B5C-2B5F-4FEE-8263-34996D29D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229EC50-E910-4AE2-9EEA-604A81EF6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941221 w 12192000"/>
              <a:gd name="connsiteY0" fmla="*/ 2015186 h 6858000"/>
              <a:gd name="connsiteX1" fmla="*/ 6907857 w 12192000"/>
              <a:gd name="connsiteY1" fmla="*/ 2033351 h 6858000"/>
              <a:gd name="connsiteX2" fmla="*/ 7093700 w 12192000"/>
              <a:gd name="connsiteY2" fmla="*/ 2101457 h 6858000"/>
              <a:gd name="connsiteX3" fmla="*/ 6803079 w 12192000"/>
              <a:gd name="connsiteY3" fmla="*/ 2065612 h 6858000"/>
              <a:gd name="connsiteX4" fmla="*/ 6798115 w 12192000"/>
              <a:gd name="connsiteY4" fmla="*/ 2088772 h 6858000"/>
              <a:gd name="connsiteX5" fmla="*/ 7128167 w 12192000"/>
              <a:gd name="connsiteY5" fmla="*/ 2176455 h 6858000"/>
              <a:gd name="connsiteX6" fmla="*/ 7098663 w 12192000"/>
              <a:gd name="connsiteY6" fmla="*/ 2189968 h 6858000"/>
              <a:gd name="connsiteX7" fmla="*/ 6923298 w 12192000"/>
              <a:gd name="connsiteY7" fmla="*/ 2156052 h 6858000"/>
              <a:gd name="connsiteX8" fmla="*/ 6888004 w 12192000"/>
              <a:gd name="connsiteY8" fmla="*/ 2164875 h 6858000"/>
              <a:gd name="connsiteX9" fmla="*/ 6905375 w 12192000"/>
              <a:gd name="connsiteY9" fmla="*/ 2205958 h 6858000"/>
              <a:gd name="connsiteX10" fmla="*/ 6981477 w 12192000"/>
              <a:gd name="connsiteY10" fmla="*/ 2221951 h 6858000"/>
              <a:gd name="connsiteX11" fmla="*/ 7100043 w 12192000"/>
              <a:gd name="connsiteY11" fmla="*/ 2318459 h 6858000"/>
              <a:gd name="connsiteX12" fmla="*/ 6920540 w 12192000"/>
              <a:gd name="connsiteY12" fmla="*/ 2306877 h 6858000"/>
              <a:gd name="connsiteX13" fmla="*/ 6888831 w 12192000"/>
              <a:gd name="connsiteY13" fmla="*/ 2330314 h 6858000"/>
              <a:gd name="connsiteX14" fmla="*/ 6876698 w 12192000"/>
              <a:gd name="connsiteY14" fmla="*/ 2360645 h 6858000"/>
              <a:gd name="connsiteX15" fmla="*/ 6807214 w 12192000"/>
              <a:gd name="connsiteY15" fmla="*/ 2385736 h 6858000"/>
              <a:gd name="connsiteX16" fmla="*/ 6916405 w 12192000"/>
              <a:gd name="connsiteY16" fmla="*/ 2413862 h 6858000"/>
              <a:gd name="connsiteX17" fmla="*/ 6799770 w 12192000"/>
              <a:gd name="connsiteY17" fmla="*/ 2413862 h 6858000"/>
              <a:gd name="connsiteX18" fmla="*/ 6665762 w 12192000"/>
              <a:gd name="connsiteY18" fmla="*/ 2394561 h 6858000"/>
              <a:gd name="connsiteX19" fmla="*/ 6522933 w 12192000"/>
              <a:gd name="connsiteY19" fmla="*/ 2400626 h 6858000"/>
              <a:gd name="connsiteX20" fmla="*/ 6237275 w 12192000"/>
              <a:gd name="connsiteY20" fmla="*/ 2365057 h 6858000"/>
              <a:gd name="connsiteX21" fmla="*/ 6101338 w 12192000"/>
              <a:gd name="connsiteY21" fmla="*/ 2367538 h 6858000"/>
              <a:gd name="connsiteX22" fmla="*/ 6857121 w 12192000"/>
              <a:gd name="connsiteY22" fmla="*/ 2606875 h 6858000"/>
              <a:gd name="connsiteX23" fmla="*/ 6818519 w 12192000"/>
              <a:gd name="connsiteY23" fmla="*/ 2659539 h 6858000"/>
              <a:gd name="connsiteX24" fmla="*/ 6976790 w 12192000"/>
              <a:gd name="connsiteY24" fmla="*/ 2716892 h 6858000"/>
              <a:gd name="connsiteX25" fmla="*/ 7015669 w 12192000"/>
              <a:gd name="connsiteY25" fmla="*/ 2773693 h 6858000"/>
              <a:gd name="connsiteX26" fmla="*/ 6966864 w 12192000"/>
              <a:gd name="connsiteY26" fmla="*/ 2768730 h 6858000"/>
              <a:gd name="connsiteX27" fmla="*/ 6924953 w 12192000"/>
              <a:gd name="connsiteY27" fmla="*/ 2779483 h 6858000"/>
              <a:gd name="connsiteX28" fmla="*/ 6942323 w 12192000"/>
              <a:gd name="connsiteY28" fmla="*/ 2851726 h 6858000"/>
              <a:gd name="connsiteX29" fmla="*/ 7165943 w 12192000"/>
              <a:gd name="connsiteY29" fmla="*/ 2944924 h 6858000"/>
              <a:gd name="connsiteX30" fmla="*/ 7186071 w 12192000"/>
              <a:gd name="connsiteY30" fmla="*/ 2975254 h 6858000"/>
              <a:gd name="connsiteX31" fmla="*/ 7159325 w 12192000"/>
              <a:gd name="connsiteY31" fmla="*/ 2996762 h 6858000"/>
              <a:gd name="connsiteX32" fmla="*/ 7087082 w 12192000"/>
              <a:gd name="connsiteY32" fmla="*/ 3007790 h 6858000"/>
              <a:gd name="connsiteX33" fmla="*/ 7188276 w 12192000"/>
              <a:gd name="connsiteY33" fmla="*/ 3111191 h 6858000"/>
              <a:gd name="connsiteX34" fmla="*/ 7225225 w 12192000"/>
              <a:gd name="connsiteY34" fmla="*/ 3139866 h 6858000"/>
              <a:gd name="connsiteX35" fmla="*/ 7288368 w 12192000"/>
              <a:gd name="connsiteY35" fmla="*/ 3184260 h 6858000"/>
              <a:gd name="connsiteX36" fmla="*/ 7289471 w 12192000"/>
              <a:gd name="connsiteY36" fmla="*/ 3197771 h 6858000"/>
              <a:gd name="connsiteX37" fmla="*/ 7203442 w 12192000"/>
              <a:gd name="connsiteY37" fmla="*/ 3245472 h 6858000"/>
              <a:gd name="connsiteX38" fmla="*/ 7048205 w 12192000"/>
              <a:gd name="connsiteY38" fmla="*/ 3232512 h 6858000"/>
              <a:gd name="connsiteX39" fmla="*/ 7277614 w 12192000"/>
              <a:gd name="connsiteY39" fmla="*/ 3303652 h 6858000"/>
              <a:gd name="connsiteX40" fmla="*/ 6535066 w 12192000"/>
              <a:gd name="connsiteY40" fmla="*/ 3134077 h 6858000"/>
              <a:gd name="connsiteX41" fmla="*/ 6582492 w 12192000"/>
              <a:gd name="connsiteY41" fmla="*/ 3178469 h 6858000"/>
              <a:gd name="connsiteX42" fmla="*/ 6842233 w 12192000"/>
              <a:gd name="connsiteY42" fmla="*/ 3295379 h 6858000"/>
              <a:gd name="connsiteX43" fmla="*/ 6915853 w 12192000"/>
              <a:gd name="connsiteY43" fmla="*/ 3368725 h 6858000"/>
              <a:gd name="connsiteX44" fmla="*/ 6993058 w 12192000"/>
              <a:gd name="connsiteY44" fmla="*/ 3409257 h 6858000"/>
              <a:gd name="connsiteX45" fmla="*/ 7101421 w 12192000"/>
              <a:gd name="connsiteY45" fmla="*/ 3408430 h 6858000"/>
              <a:gd name="connsiteX46" fmla="*/ 7178350 w 12192000"/>
              <a:gd name="connsiteY46" fmla="*/ 3470746 h 6858000"/>
              <a:gd name="connsiteX47" fmla="*/ 7098112 w 12192000"/>
              <a:gd name="connsiteY47" fmla="*/ 3483982 h 6858000"/>
              <a:gd name="connsiteX48" fmla="*/ 7004088 w 12192000"/>
              <a:gd name="connsiteY48" fmla="*/ 3473780 h 6858000"/>
              <a:gd name="connsiteX49" fmla="*/ 6801147 w 12192000"/>
              <a:gd name="connsiteY49" fmla="*/ 3477087 h 6858000"/>
              <a:gd name="connsiteX50" fmla="*/ 6684788 w 12192000"/>
              <a:gd name="connsiteY50" fmla="*/ 3489220 h 6858000"/>
              <a:gd name="connsiteX51" fmla="*/ 6417328 w 12192000"/>
              <a:gd name="connsiteY51" fmla="*/ 3468539 h 6858000"/>
              <a:gd name="connsiteX52" fmla="*/ 6433045 w 12192000"/>
              <a:gd name="connsiteY52" fmla="*/ 3521481 h 6858000"/>
              <a:gd name="connsiteX53" fmla="*/ 6423117 w 12192000"/>
              <a:gd name="connsiteY53" fmla="*/ 3567527 h 6858000"/>
              <a:gd name="connsiteX54" fmla="*/ 6419258 w 12192000"/>
              <a:gd name="connsiteY54" fmla="*/ 3667620 h 6858000"/>
              <a:gd name="connsiteX55" fmla="*/ 6421740 w 12192000"/>
              <a:gd name="connsiteY55" fmla="*/ 3683888 h 6858000"/>
              <a:gd name="connsiteX56" fmla="*/ 6361906 w 12192000"/>
              <a:gd name="connsiteY56" fmla="*/ 3694366 h 6858000"/>
              <a:gd name="connsiteX57" fmla="*/ 6718429 w 12192000"/>
              <a:gd name="connsiteY57" fmla="*/ 3902544 h 6858000"/>
              <a:gd name="connsiteX58" fmla="*/ 6480195 w 12192000"/>
              <a:gd name="connsiteY58" fmla="*/ 3849603 h 6858000"/>
              <a:gd name="connsiteX59" fmla="*/ 6447934 w 12192000"/>
              <a:gd name="connsiteY59" fmla="*/ 3937011 h 6858000"/>
              <a:gd name="connsiteX60" fmla="*/ 6559882 w 12192000"/>
              <a:gd name="connsiteY60" fmla="*/ 4014767 h 6858000"/>
              <a:gd name="connsiteX61" fmla="*/ 6601241 w 12192000"/>
              <a:gd name="connsiteY61" fmla="*/ 4168626 h 6858000"/>
              <a:gd name="connsiteX62" fmla="*/ 6581113 w 12192000"/>
              <a:gd name="connsiteY62" fmla="*/ 4309250 h 6858000"/>
              <a:gd name="connsiteX63" fmla="*/ 6533136 w 12192000"/>
              <a:gd name="connsiteY63" fmla="*/ 4353918 h 6858000"/>
              <a:gd name="connsiteX64" fmla="*/ 6463651 w 12192000"/>
              <a:gd name="connsiteY64" fmla="*/ 4434156 h 6858000"/>
              <a:gd name="connsiteX65" fmla="*/ 6420637 w 12192000"/>
              <a:gd name="connsiteY65" fmla="*/ 4483787 h 6858000"/>
              <a:gd name="connsiteX66" fmla="*/ 6271190 w 12192000"/>
              <a:gd name="connsiteY66" fmla="*/ 4464487 h 6858000"/>
              <a:gd name="connsiteX67" fmla="*/ 6470545 w 12192000"/>
              <a:gd name="connsiteY67" fmla="*/ 4590498 h 6858000"/>
              <a:gd name="connsiteX68" fmla="*/ 6308965 w 12192000"/>
              <a:gd name="connsiteY68" fmla="*/ 4574780 h 6858000"/>
              <a:gd name="connsiteX69" fmla="*/ 6256301 w 12192000"/>
              <a:gd name="connsiteY69" fmla="*/ 4583603 h 6858000"/>
              <a:gd name="connsiteX70" fmla="*/ 6286354 w 12192000"/>
              <a:gd name="connsiteY70" fmla="*/ 4624412 h 6858000"/>
              <a:gd name="connsiteX71" fmla="*/ 6404920 w 12192000"/>
              <a:gd name="connsiteY71" fmla="*/ 4693621 h 6858000"/>
              <a:gd name="connsiteX72" fmla="*/ 6649220 w 12192000"/>
              <a:gd name="connsiteY72" fmla="*/ 4881120 h 6858000"/>
              <a:gd name="connsiteX73" fmla="*/ 6412640 w 12192000"/>
              <a:gd name="connsiteY73" fmla="*/ 4795092 h 6858000"/>
              <a:gd name="connsiteX74" fmla="*/ 6661902 w 12192000"/>
              <a:gd name="connsiteY74" fmla="*/ 4987828 h 6858000"/>
              <a:gd name="connsiteX75" fmla="*/ 6717325 w 12192000"/>
              <a:gd name="connsiteY75" fmla="*/ 5051798 h 6858000"/>
              <a:gd name="connsiteX76" fmla="*/ 6829272 w 12192000"/>
              <a:gd name="connsiteY76" fmla="*/ 5210619 h 6858000"/>
              <a:gd name="connsiteX77" fmla="*/ 6823757 w 12192000"/>
              <a:gd name="connsiteY77" fmla="*/ 5228542 h 6858000"/>
              <a:gd name="connsiteX78" fmla="*/ 6694439 w 12192000"/>
              <a:gd name="connsiteY78" fmla="*/ 5202899 h 6858000"/>
              <a:gd name="connsiteX79" fmla="*/ 6862085 w 12192000"/>
              <a:gd name="connsiteY79" fmla="*/ 5336355 h 6858000"/>
              <a:gd name="connsiteX80" fmla="*/ 7035246 w 12192000"/>
              <a:gd name="connsiteY80" fmla="*/ 5438926 h 6858000"/>
              <a:gd name="connsiteX81" fmla="*/ 6912268 w 12192000"/>
              <a:gd name="connsiteY81" fmla="*/ 5423210 h 6858000"/>
              <a:gd name="connsiteX82" fmla="*/ 6743244 w 12192000"/>
              <a:gd name="connsiteY82" fmla="*/ 5364479 h 6858000"/>
              <a:gd name="connsiteX83" fmla="*/ 6684513 w 12192000"/>
              <a:gd name="connsiteY83" fmla="*/ 5386538 h 6858000"/>
              <a:gd name="connsiteX84" fmla="*/ 6844713 w 12192000"/>
              <a:gd name="connsiteY84" fmla="*/ 5483595 h 6858000"/>
              <a:gd name="connsiteX85" fmla="*/ 6936533 w 12192000"/>
              <a:gd name="connsiteY85" fmla="*/ 5528541 h 6858000"/>
              <a:gd name="connsiteX86" fmla="*/ 6973204 w 12192000"/>
              <a:gd name="connsiteY86" fmla="*/ 5563007 h 6858000"/>
              <a:gd name="connsiteX87" fmla="*/ 7077983 w 12192000"/>
              <a:gd name="connsiteY87" fmla="*/ 5685983 h 6858000"/>
              <a:gd name="connsiteX88" fmla="*/ 7385702 w 12192000"/>
              <a:gd name="connsiteY88" fmla="*/ 5820265 h 6858000"/>
              <a:gd name="connsiteX89" fmla="*/ 7673565 w 12192000"/>
              <a:gd name="connsiteY89" fmla="*/ 5987085 h 6858000"/>
              <a:gd name="connsiteX90" fmla="*/ 7898289 w 12192000"/>
              <a:gd name="connsiteY90" fmla="*/ 6091035 h 6858000"/>
              <a:gd name="connsiteX91" fmla="*/ 8466299 w 12192000"/>
              <a:gd name="connsiteY91" fmla="*/ 6224765 h 6858000"/>
              <a:gd name="connsiteX92" fmla="*/ 10620599 w 12192000"/>
              <a:gd name="connsiteY92" fmla="*/ 5317605 h 6858000"/>
              <a:gd name="connsiteX93" fmla="*/ 10647894 w 12192000"/>
              <a:gd name="connsiteY93" fmla="*/ 5290581 h 6858000"/>
              <a:gd name="connsiteX94" fmla="*/ 10752398 w 12192000"/>
              <a:gd name="connsiteY94" fmla="*/ 5188838 h 6858000"/>
              <a:gd name="connsiteX95" fmla="*/ 10841186 w 12192000"/>
              <a:gd name="connsiteY95" fmla="*/ 5097293 h 6858000"/>
              <a:gd name="connsiteX96" fmla="*/ 10794861 w 12192000"/>
              <a:gd name="connsiteY96" fmla="*/ 5066412 h 6858000"/>
              <a:gd name="connsiteX97" fmla="*/ 10857454 w 12192000"/>
              <a:gd name="connsiteY97" fmla="*/ 4979004 h 6858000"/>
              <a:gd name="connsiteX98" fmla="*/ 11056532 w 12192000"/>
              <a:gd name="connsiteY98" fmla="*/ 4709613 h 6858000"/>
              <a:gd name="connsiteX99" fmla="*/ 11143939 w 12192000"/>
              <a:gd name="connsiteY99" fmla="*/ 4650332 h 6858000"/>
              <a:gd name="connsiteX100" fmla="*/ 11250372 w 12192000"/>
              <a:gd name="connsiteY100" fmla="*/ 4501160 h 6858000"/>
              <a:gd name="connsiteX101" fmla="*/ 11265538 w 12192000"/>
              <a:gd name="connsiteY101" fmla="*/ 4466694 h 6858000"/>
              <a:gd name="connsiteX102" fmla="*/ 11243755 w 12192000"/>
              <a:gd name="connsiteY102" fmla="*/ 4422850 h 6858000"/>
              <a:gd name="connsiteX103" fmla="*/ 11227486 w 12192000"/>
              <a:gd name="connsiteY103" fmla="*/ 4378734 h 6858000"/>
              <a:gd name="connsiteX104" fmla="*/ 11248718 w 12192000"/>
              <a:gd name="connsiteY104" fmla="*/ 4365774 h 6858000"/>
              <a:gd name="connsiteX105" fmla="*/ 11385204 w 12192000"/>
              <a:gd name="connsiteY105" fmla="*/ 4343440 h 6858000"/>
              <a:gd name="connsiteX106" fmla="*/ 11306070 w 12192000"/>
              <a:gd name="connsiteY106" fmla="*/ 4259618 h 6858000"/>
              <a:gd name="connsiteX107" fmla="*/ 11166550 w 12192000"/>
              <a:gd name="connsiteY107" fmla="*/ 4134711 h 6858000"/>
              <a:gd name="connsiteX108" fmla="*/ 11103130 w 12192000"/>
              <a:gd name="connsiteY108" fmla="*/ 4045924 h 6858000"/>
              <a:gd name="connsiteX109" fmla="*/ 11095686 w 12192000"/>
              <a:gd name="connsiteY109" fmla="*/ 3966514 h 6858000"/>
              <a:gd name="connsiteX110" fmla="*/ 10971054 w 12192000"/>
              <a:gd name="connsiteY110" fmla="*/ 3919640 h 6858000"/>
              <a:gd name="connsiteX111" fmla="*/ 11088241 w 12192000"/>
              <a:gd name="connsiteY111" fmla="*/ 3751718 h 6858000"/>
              <a:gd name="connsiteX112" fmla="*/ 11100098 w 12192000"/>
              <a:gd name="connsiteY112" fmla="*/ 3716977 h 6858000"/>
              <a:gd name="connsiteX113" fmla="*/ 11029786 w 12192000"/>
              <a:gd name="connsiteY113" fmla="*/ 3592621 h 6858000"/>
              <a:gd name="connsiteX114" fmla="*/ 11018206 w 12192000"/>
              <a:gd name="connsiteY114" fmla="*/ 3572767 h 6858000"/>
              <a:gd name="connsiteX115" fmla="*/ 10992287 w 12192000"/>
              <a:gd name="connsiteY115" fmla="*/ 3533061 h 6858000"/>
              <a:gd name="connsiteX116" fmla="*/ 10917838 w 12192000"/>
              <a:gd name="connsiteY116" fmla="*/ 3523410 h 6858000"/>
              <a:gd name="connsiteX117" fmla="*/ 10956441 w 12192000"/>
              <a:gd name="connsiteY117" fmla="*/ 3495287 h 6858000"/>
              <a:gd name="connsiteX118" fmla="*/ 11031442 w 12192000"/>
              <a:gd name="connsiteY118" fmla="*/ 3400159 h 6858000"/>
              <a:gd name="connsiteX119" fmla="*/ 10981533 w 12192000"/>
              <a:gd name="connsiteY119" fmla="*/ 3309166 h 6858000"/>
              <a:gd name="connsiteX120" fmla="*/ 10978225 w 12192000"/>
              <a:gd name="connsiteY120" fmla="*/ 3258982 h 6858000"/>
              <a:gd name="connsiteX121" fmla="*/ 11062322 w 12192000"/>
              <a:gd name="connsiteY121" fmla="*/ 3194737 h 6858000"/>
              <a:gd name="connsiteX122" fmla="*/ 11125742 w 12192000"/>
              <a:gd name="connsiteY122" fmla="*/ 3169370 h 6858000"/>
              <a:gd name="connsiteX123" fmla="*/ 11154968 w 12192000"/>
              <a:gd name="connsiteY123" fmla="*/ 3132974 h 6858000"/>
              <a:gd name="connsiteX124" fmla="*/ 11120502 w 12192000"/>
              <a:gd name="connsiteY124" fmla="*/ 3102642 h 6858000"/>
              <a:gd name="connsiteX125" fmla="*/ 10967470 w 12192000"/>
              <a:gd name="connsiteY125" fmla="*/ 3030401 h 6858000"/>
              <a:gd name="connsiteX126" fmla="*/ 11049914 w 12192000"/>
              <a:gd name="connsiteY126" fmla="*/ 2970015 h 6858000"/>
              <a:gd name="connsiteX127" fmla="*/ 10618944 w 12192000"/>
              <a:gd name="connsiteY127" fmla="*/ 2685183 h 6858000"/>
              <a:gd name="connsiteX128" fmla="*/ 10566830 w 12192000"/>
              <a:gd name="connsiteY128" fmla="*/ 2641617 h 6858000"/>
              <a:gd name="connsiteX129" fmla="*/ 10290271 w 12192000"/>
              <a:gd name="connsiteY129" fmla="*/ 2536011 h 6858000"/>
              <a:gd name="connsiteX130" fmla="*/ 10005715 w 12192000"/>
              <a:gd name="connsiteY130" fmla="*/ 2461288 h 6858000"/>
              <a:gd name="connsiteX131" fmla="*/ 10203414 w 12192000"/>
              <a:gd name="connsiteY131" fmla="*/ 2303568 h 6858000"/>
              <a:gd name="connsiteX132" fmla="*/ 9901487 w 12192000"/>
              <a:gd name="connsiteY132" fmla="*/ 2266895 h 6858000"/>
              <a:gd name="connsiteX133" fmla="*/ 9871984 w 12192000"/>
              <a:gd name="connsiteY133" fmla="*/ 2267999 h 6858000"/>
              <a:gd name="connsiteX134" fmla="*/ 9279158 w 12192000"/>
              <a:gd name="connsiteY134" fmla="*/ 2243734 h 6858000"/>
              <a:gd name="connsiteX135" fmla="*/ 8429350 w 12192000"/>
              <a:gd name="connsiteY135" fmla="*/ 2163219 h 6858000"/>
              <a:gd name="connsiteX136" fmla="*/ 7725955 w 12192000"/>
              <a:gd name="connsiteY136" fmla="*/ 2114967 h 6858000"/>
              <a:gd name="connsiteX137" fmla="*/ 6977065 w 12192000"/>
              <a:gd name="connsiteY137" fmla="*/ 2021218 h 6858000"/>
              <a:gd name="connsiteX138" fmla="*/ 6941221 w 12192000"/>
              <a:gd name="connsiteY138" fmla="*/ 201518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6941221" y="2015186"/>
                </a:moveTo>
                <a:cubicBezTo>
                  <a:pt x="6929158" y="2014876"/>
                  <a:pt x="6917508" y="2018599"/>
                  <a:pt x="6907857" y="2033351"/>
                </a:cubicBezTo>
                <a:cubicBezTo>
                  <a:pt x="6959143" y="2072228"/>
                  <a:pt x="7024491" y="2057614"/>
                  <a:pt x="7093700" y="2101457"/>
                </a:cubicBezTo>
                <a:cubicBezTo>
                  <a:pt x="6981202" y="2087669"/>
                  <a:pt x="6892139" y="2076639"/>
                  <a:pt x="6803079" y="2065612"/>
                </a:cubicBezTo>
                <a:cubicBezTo>
                  <a:pt x="6801424" y="2073332"/>
                  <a:pt x="6799770" y="2081052"/>
                  <a:pt x="6798115" y="2088772"/>
                </a:cubicBezTo>
                <a:cubicBezTo>
                  <a:pt x="6911993" y="2105040"/>
                  <a:pt x="7017322" y="2146951"/>
                  <a:pt x="7128167" y="2176455"/>
                </a:cubicBezTo>
                <a:cubicBezTo>
                  <a:pt x="7117964" y="2194655"/>
                  <a:pt x="7107764" y="2191070"/>
                  <a:pt x="7098663" y="2189968"/>
                </a:cubicBezTo>
                <a:cubicBezTo>
                  <a:pt x="7039381" y="2182798"/>
                  <a:pt x="6980099" y="2175629"/>
                  <a:pt x="6923298" y="2156052"/>
                </a:cubicBezTo>
                <a:cubicBezTo>
                  <a:pt x="6910614" y="2151639"/>
                  <a:pt x="6895172" y="2151639"/>
                  <a:pt x="6888004" y="2164875"/>
                </a:cubicBezTo>
                <a:cubicBezTo>
                  <a:pt x="6877801" y="2183625"/>
                  <a:pt x="6892414" y="2195758"/>
                  <a:pt x="6905375" y="2205958"/>
                </a:cubicBezTo>
                <a:cubicBezTo>
                  <a:pt x="6927985" y="2223606"/>
                  <a:pt x="6955282" y="2218643"/>
                  <a:pt x="6981477" y="2221951"/>
                </a:cubicBezTo>
                <a:cubicBezTo>
                  <a:pt x="7051237" y="2230499"/>
                  <a:pt x="7084601" y="2257245"/>
                  <a:pt x="7100043" y="2318459"/>
                </a:cubicBezTo>
                <a:cubicBezTo>
                  <a:pt x="7038829" y="2293642"/>
                  <a:pt x="6979822" y="2324249"/>
                  <a:pt x="6920540" y="2306877"/>
                </a:cubicBezTo>
                <a:cubicBezTo>
                  <a:pt x="6905099" y="2302466"/>
                  <a:pt x="6880559" y="2309083"/>
                  <a:pt x="6888831" y="2330314"/>
                </a:cubicBezTo>
                <a:cubicBezTo>
                  <a:pt x="6896552" y="2350168"/>
                  <a:pt x="6922195" y="2364505"/>
                  <a:pt x="6876698" y="2360645"/>
                </a:cubicBezTo>
                <a:cubicBezTo>
                  <a:pt x="6844163" y="2357887"/>
                  <a:pt x="6780468" y="2380223"/>
                  <a:pt x="6807214" y="2385736"/>
                </a:cubicBezTo>
                <a:cubicBezTo>
                  <a:pt x="6840853" y="2392631"/>
                  <a:pt x="6873666" y="2402557"/>
                  <a:pt x="6916405" y="2413862"/>
                </a:cubicBezTo>
                <a:cubicBezTo>
                  <a:pt x="6869254" y="2432335"/>
                  <a:pt x="6835338" y="2428475"/>
                  <a:pt x="6799770" y="2413862"/>
                </a:cubicBezTo>
                <a:cubicBezTo>
                  <a:pt x="6756756" y="2396214"/>
                  <a:pt x="6700781" y="2374708"/>
                  <a:pt x="6665762" y="2394561"/>
                </a:cubicBezTo>
                <a:cubicBezTo>
                  <a:pt x="6613373" y="2424340"/>
                  <a:pt x="6569807" y="2405589"/>
                  <a:pt x="6522933" y="2400626"/>
                </a:cubicBezTo>
                <a:cubicBezTo>
                  <a:pt x="6427531" y="2390424"/>
                  <a:pt x="6332953" y="2373328"/>
                  <a:pt x="6237275" y="2365057"/>
                </a:cubicBezTo>
                <a:cubicBezTo>
                  <a:pt x="6198948" y="2361748"/>
                  <a:pt x="6157588" y="2346032"/>
                  <a:pt x="6101338" y="2367538"/>
                </a:cubicBezTo>
                <a:cubicBezTo>
                  <a:pt x="6356116" y="2477556"/>
                  <a:pt x="6629642" y="2470664"/>
                  <a:pt x="6857121" y="2606875"/>
                </a:cubicBezTo>
                <a:cubicBezTo>
                  <a:pt x="6847471" y="2619834"/>
                  <a:pt x="6798391" y="2656782"/>
                  <a:pt x="6818519" y="2659539"/>
                </a:cubicBezTo>
                <a:cubicBezTo>
                  <a:pt x="6875044" y="2667537"/>
                  <a:pt x="6925227" y="2694558"/>
                  <a:pt x="6976790" y="2716892"/>
                </a:cubicBezTo>
                <a:cubicBezTo>
                  <a:pt x="6999125" y="2726543"/>
                  <a:pt x="7026146" y="2739227"/>
                  <a:pt x="7015669" y="2773693"/>
                </a:cubicBezTo>
                <a:cubicBezTo>
                  <a:pt x="6996642" y="2783343"/>
                  <a:pt x="6982580" y="2769833"/>
                  <a:pt x="6966864" y="2768730"/>
                </a:cubicBezTo>
                <a:cubicBezTo>
                  <a:pt x="6950871" y="2767628"/>
                  <a:pt x="6915025" y="2774796"/>
                  <a:pt x="6924953" y="2779483"/>
                </a:cubicBezTo>
                <a:cubicBezTo>
                  <a:pt x="6970172" y="2800715"/>
                  <a:pt x="6888831" y="2851726"/>
                  <a:pt x="6942323" y="2851726"/>
                </a:cubicBezTo>
                <a:cubicBezTo>
                  <a:pt x="7031937" y="2852001"/>
                  <a:pt x="7079638" y="2942441"/>
                  <a:pt x="7165943" y="2944924"/>
                </a:cubicBezTo>
                <a:cubicBezTo>
                  <a:pt x="7179728" y="2945198"/>
                  <a:pt x="7186346" y="2961191"/>
                  <a:pt x="7186071" y="2975254"/>
                </a:cubicBezTo>
                <a:cubicBezTo>
                  <a:pt x="7186071" y="2992074"/>
                  <a:pt x="7173387" y="2995107"/>
                  <a:pt x="7159325" y="2996762"/>
                </a:cubicBezTo>
                <a:cubicBezTo>
                  <a:pt x="7137817" y="2999242"/>
                  <a:pt x="7115483" y="2975254"/>
                  <a:pt x="7087082" y="3007790"/>
                </a:cubicBezTo>
                <a:cubicBezTo>
                  <a:pt x="7138094" y="3026815"/>
                  <a:pt x="7189103" y="3045842"/>
                  <a:pt x="7188276" y="3111191"/>
                </a:cubicBezTo>
                <a:cubicBezTo>
                  <a:pt x="7188001" y="3128836"/>
                  <a:pt x="7209232" y="3135454"/>
                  <a:pt x="7225225" y="3139866"/>
                </a:cubicBezTo>
                <a:cubicBezTo>
                  <a:pt x="7251696" y="3147036"/>
                  <a:pt x="7274028" y="3159720"/>
                  <a:pt x="7288368" y="3184260"/>
                </a:cubicBezTo>
                <a:cubicBezTo>
                  <a:pt x="7288092" y="3188948"/>
                  <a:pt x="7287816" y="3193910"/>
                  <a:pt x="7289471" y="3197771"/>
                </a:cubicBezTo>
                <a:cubicBezTo>
                  <a:pt x="7284784" y="3257053"/>
                  <a:pt x="7246181" y="3255398"/>
                  <a:pt x="7203442" y="3245472"/>
                </a:cubicBezTo>
                <a:cubicBezTo>
                  <a:pt x="7152432" y="3233340"/>
                  <a:pt x="7101973" y="3211281"/>
                  <a:pt x="7048205" y="3232512"/>
                </a:cubicBezTo>
                <a:cubicBezTo>
                  <a:pt x="7124032" y="3260913"/>
                  <a:pt x="7206475" y="3263118"/>
                  <a:pt x="7277614" y="3303652"/>
                </a:cubicBezTo>
                <a:cubicBezTo>
                  <a:pt x="7017322" y="3311097"/>
                  <a:pt x="6787361" y="3183155"/>
                  <a:pt x="6535066" y="3134077"/>
                </a:cubicBezTo>
                <a:cubicBezTo>
                  <a:pt x="6543614" y="3166887"/>
                  <a:pt x="6564017" y="3173505"/>
                  <a:pt x="6582492" y="3178469"/>
                </a:cubicBezTo>
                <a:cubicBezTo>
                  <a:pt x="6675690" y="3203286"/>
                  <a:pt x="6757305" y="3252642"/>
                  <a:pt x="6842233" y="3295379"/>
                </a:cubicBezTo>
                <a:cubicBezTo>
                  <a:pt x="6877249" y="3313026"/>
                  <a:pt x="6902618" y="3330674"/>
                  <a:pt x="6915853" y="3368725"/>
                </a:cubicBezTo>
                <a:cubicBezTo>
                  <a:pt x="6927710" y="3403192"/>
                  <a:pt x="6950596" y="3419185"/>
                  <a:pt x="6993058" y="3409257"/>
                </a:cubicBezTo>
                <a:cubicBezTo>
                  <a:pt x="7027524" y="3400985"/>
                  <a:pt x="7065299" y="3405397"/>
                  <a:pt x="7101421" y="3408430"/>
                </a:cubicBezTo>
                <a:cubicBezTo>
                  <a:pt x="7143057" y="3411739"/>
                  <a:pt x="7189655" y="3450618"/>
                  <a:pt x="7178350" y="3470746"/>
                </a:cubicBezTo>
                <a:cubicBezTo>
                  <a:pt x="7159050" y="3504937"/>
                  <a:pt x="7126789" y="3487842"/>
                  <a:pt x="7098112" y="3483982"/>
                </a:cubicBezTo>
                <a:cubicBezTo>
                  <a:pt x="7065575" y="3479295"/>
                  <a:pt x="7005191" y="3469643"/>
                  <a:pt x="7004088" y="3473780"/>
                </a:cubicBezTo>
                <a:cubicBezTo>
                  <a:pt x="6982854" y="3559532"/>
                  <a:pt x="6833408" y="3484809"/>
                  <a:pt x="6801147" y="3477087"/>
                </a:cubicBezTo>
                <a:cubicBezTo>
                  <a:pt x="6760891" y="3467437"/>
                  <a:pt x="6723115" y="3485085"/>
                  <a:pt x="6684788" y="3489220"/>
                </a:cubicBezTo>
                <a:cubicBezTo>
                  <a:pt x="6650597" y="3493080"/>
                  <a:pt x="6457309" y="3504937"/>
                  <a:pt x="6417328" y="3468539"/>
                </a:cubicBezTo>
                <a:cubicBezTo>
                  <a:pt x="6411813" y="3496940"/>
                  <a:pt x="6423393" y="3508521"/>
                  <a:pt x="6433045" y="3521481"/>
                </a:cubicBezTo>
                <a:cubicBezTo>
                  <a:pt x="6446556" y="3539954"/>
                  <a:pt x="6448762" y="3552914"/>
                  <a:pt x="6423117" y="3567527"/>
                </a:cubicBezTo>
                <a:cubicBezTo>
                  <a:pt x="6350049" y="3609441"/>
                  <a:pt x="6351153" y="3610818"/>
                  <a:pt x="6419258" y="3667620"/>
                </a:cubicBezTo>
                <a:cubicBezTo>
                  <a:pt x="6422568" y="3670100"/>
                  <a:pt x="6421188" y="3678373"/>
                  <a:pt x="6421740" y="3683888"/>
                </a:cubicBezTo>
                <a:cubicBezTo>
                  <a:pt x="6403817" y="3692711"/>
                  <a:pt x="6382861" y="3670652"/>
                  <a:pt x="6361906" y="3694366"/>
                </a:cubicBezTo>
                <a:cubicBezTo>
                  <a:pt x="6453173" y="3798591"/>
                  <a:pt x="6592418" y="3824234"/>
                  <a:pt x="6718429" y="3902544"/>
                </a:cubicBezTo>
                <a:cubicBezTo>
                  <a:pt x="6616407" y="3928462"/>
                  <a:pt x="6555194" y="3838022"/>
                  <a:pt x="6480195" y="3849603"/>
                </a:cubicBezTo>
                <a:cubicBezTo>
                  <a:pt x="6442696" y="3878004"/>
                  <a:pt x="6554091" y="3923499"/>
                  <a:pt x="6447934" y="3937011"/>
                </a:cubicBezTo>
                <a:cubicBezTo>
                  <a:pt x="6493983" y="3961826"/>
                  <a:pt x="6528173" y="3986089"/>
                  <a:pt x="6559882" y="4014767"/>
                </a:cubicBezTo>
                <a:cubicBezTo>
                  <a:pt x="6616407" y="4066053"/>
                  <a:pt x="6627437" y="4099693"/>
                  <a:pt x="6601241" y="4168626"/>
                </a:cubicBezTo>
                <a:cubicBezTo>
                  <a:pt x="6584145" y="4213846"/>
                  <a:pt x="6559054" y="4255483"/>
                  <a:pt x="6581113" y="4309250"/>
                </a:cubicBezTo>
                <a:cubicBezTo>
                  <a:pt x="6596553" y="4346198"/>
                  <a:pt x="6590487" y="4370461"/>
                  <a:pt x="6533136" y="4353918"/>
                </a:cubicBezTo>
                <a:cubicBezTo>
                  <a:pt x="6471372" y="4336270"/>
                  <a:pt x="6448211" y="4369358"/>
                  <a:pt x="6463651" y="4434156"/>
                </a:cubicBezTo>
                <a:cubicBezTo>
                  <a:pt x="6473577" y="4475792"/>
                  <a:pt x="6463099" y="4488475"/>
                  <a:pt x="6420637" y="4483787"/>
                </a:cubicBezTo>
                <a:cubicBezTo>
                  <a:pt x="6373762" y="4478549"/>
                  <a:pt x="6329093" y="4451251"/>
                  <a:pt x="6271190" y="4464487"/>
                </a:cubicBezTo>
                <a:cubicBezTo>
                  <a:pt x="6317512" y="4540039"/>
                  <a:pt x="6416501" y="4518531"/>
                  <a:pt x="6470545" y="4590498"/>
                </a:cubicBezTo>
                <a:cubicBezTo>
                  <a:pt x="6406023" y="4590772"/>
                  <a:pt x="6356666" y="4590498"/>
                  <a:pt x="6308965" y="4574780"/>
                </a:cubicBezTo>
                <a:cubicBezTo>
                  <a:pt x="6289111" y="4568437"/>
                  <a:pt x="6267328" y="4561822"/>
                  <a:pt x="6256301" y="4583603"/>
                </a:cubicBezTo>
                <a:cubicBezTo>
                  <a:pt x="6243340" y="4609798"/>
                  <a:pt x="6270086" y="4619724"/>
                  <a:pt x="6286354" y="4624412"/>
                </a:cubicBezTo>
                <a:cubicBezTo>
                  <a:pt x="6332128" y="4637647"/>
                  <a:pt x="6367144" y="4669081"/>
                  <a:pt x="6404920" y="4693621"/>
                </a:cubicBezTo>
                <a:cubicBezTo>
                  <a:pt x="6487915" y="4747390"/>
                  <a:pt x="6578908" y="4792334"/>
                  <a:pt x="6649220" y="4881120"/>
                </a:cubicBezTo>
                <a:cubicBezTo>
                  <a:pt x="6560709" y="4858509"/>
                  <a:pt x="6494809" y="4805845"/>
                  <a:pt x="6412640" y="4795092"/>
                </a:cubicBezTo>
                <a:cubicBezTo>
                  <a:pt x="6483779" y="4875881"/>
                  <a:pt x="6575322" y="4929098"/>
                  <a:pt x="6661902" y="4987828"/>
                </a:cubicBezTo>
                <a:cubicBezTo>
                  <a:pt x="6686719" y="5004373"/>
                  <a:pt x="6711811" y="5015678"/>
                  <a:pt x="6717325" y="5051798"/>
                </a:cubicBezTo>
                <a:cubicBezTo>
                  <a:pt x="6728079" y="5121834"/>
                  <a:pt x="6760340" y="5179738"/>
                  <a:pt x="6829272" y="5210619"/>
                </a:cubicBezTo>
                <a:cubicBezTo>
                  <a:pt x="6829824" y="5210897"/>
                  <a:pt x="6825965" y="5221375"/>
                  <a:pt x="6823757" y="5228542"/>
                </a:cubicBezTo>
                <a:cubicBezTo>
                  <a:pt x="6781571" y="5230749"/>
                  <a:pt x="6748207" y="5189388"/>
                  <a:pt x="6694439" y="5202899"/>
                </a:cubicBezTo>
                <a:cubicBezTo>
                  <a:pt x="6746002" y="5259148"/>
                  <a:pt x="6789016" y="5309609"/>
                  <a:pt x="6862085" y="5336355"/>
                </a:cubicBezTo>
                <a:cubicBezTo>
                  <a:pt x="6920540" y="5357586"/>
                  <a:pt x="6992783" y="5369994"/>
                  <a:pt x="7035246" y="5438926"/>
                </a:cubicBezTo>
                <a:cubicBezTo>
                  <a:pt x="6985889" y="5452439"/>
                  <a:pt x="6949216" y="5435343"/>
                  <a:pt x="6912268" y="5423210"/>
                </a:cubicBezTo>
                <a:cubicBezTo>
                  <a:pt x="6855743" y="5404461"/>
                  <a:pt x="6799770" y="5383230"/>
                  <a:pt x="6743244" y="5364479"/>
                </a:cubicBezTo>
                <a:cubicBezTo>
                  <a:pt x="6721737" y="5357310"/>
                  <a:pt x="6698299" y="5352346"/>
                  <a:pt x="6684513" y="5386538"/>
                </a:cubicBezTo>
                <a:cubicBezTo>
                  <a:pt x="6756480" y="5393708"/>
                  <a:pt x="6799494" y="5440031"/>
                  <a:pt x="6844713" y="5483595"/>
                </a:cubicBezTo>
                <a:cubicBezTo>
                  <a:pt x="6870082" y="5508135"/>
                  <a:pt x="6890762" y="5540948"/>
                  <a:pt x="6936533" y="5528541"/>
                </a:cubicBezTo>
                <a:cubicBezTo>
                  <a:pt x="6960522" y="5521923"/>
                  <a:pt x="6975687" y="5540396"/>
                  <a:pt x="6973204" y="5563007"/>
                </a:cubicBezTo>
                <a:cubicBezTo>
                  <a:pt x="6964106" y="5642695"/>
                  <a:pt x="7020080" y="5670543"/>
                  <a:pt x="7077983" y="5685983"/>
                </a:cubicBezTo>
                <a:cubicBezTo>
                  <a:pt x="7187726" y="5714935"/>
                  <a:pt x="7278993" y="5783041"/>
                  <a:pt x="7385702" y="5820265"/>
                </a:cubicBezTo>
                <a:cubicBezTo>
                  <a:pt x="7489378" y="5856387"/>
                  <a:pt x="7569615" y="5942139"/>
                  <a:pt x="7673565" y="5987085"/>
                </a:cubicBezTo>
                <a:cubicBezTo>
                  <a:pt x="7748843" y="6019621"/>
                  <a:pt x="7820807" y="6061533"/>
                  <a:pt x="7898289" y="6091035"/>
                </a:cubicBezTo>
                <a:cubicBezTo>
                  <a:pt x="8081651" y="6160795"/>
                  <a:pt x="8268598" y="6216770"/>
                  <a:pt x="8466299" y="6224765"/>
                </a:cubicBezTo>
                <a:cubicBezTo>
                  <a:pt x="8629532" y="6231107"/>
                  <a:pt x="10045419" y="6225043"/>
                  <a:pt x="10620599" y="5317605"/>
                </a:cubicBezTo>
                <a:cubicBezTo>
                  <a:pt x="10631626" y="5313192"/>
                  <a:pt x="10644035" y="5301612"/>
                  <a:pt x="10647894" y="5290581"/>
                </a:cubicBezTo>
                <a:cubicBezTo>
                  <a:pt x="10666370" y="5239020"/>
                  <a:pt x="10711590" y="5216686"/>
                  <a:pt x="10752398" y="5188838"/>
                </a:cubicBezTo>
                <a:cubicBezTo>
                  <a:pt x="10788244" y="5164297"/>
                  <a:pt x="10826296" y="5138654"/>
                  <a:pt x="10841186" y="5097293"/>
                </a:cubicBezTo>
                <a:cubicBezTo>
                  <a:pt x="10860762" y="5042147"/>
                  <a:pt x="10805064" y="5087367"/>
                  <a:pt x="10794861" y="5066412"/>
                </a:cubicBezTo>
                <a:cubicBezTo>
                  <a:pt x="10816092" y="5037737"/>
                  <a:pt x="10848906" y="5011540"/>
                  <a:pt x="10857454" y="4979004"/>
                </a:cubicBezTo>
                <a:cubicBezTo>
                  <a:pt x="10888610" y="4861543"/>
                  <a:pt x="10955890" y="4776065"/>
                  <a:pt x="11056532" y="4709613"/>
                </a:cubicBezTo>
                <a:cubicBezTo>
                  <a:pt x="11085484" y="4690588"/>
                  <a:pt x="11104509" y="4655845"/>
                  <a:pt x="11143939" y="4650332"/>
                </a:cubicBezTo>
                <a:cubicBezTo>
                  <a:pt x="11231622" y="4638199"/>
                  <a:pt x="11204048" y="4543346"/>
                  <a:pt x="11250372" y="4501160"/>
                </a:cubicBezTo>
                <a:cubicBezTo>
                  <a:pt x="11259196" y="4493162"/>
                  <a:pt x="11267190" y="4477447"/>
                  <a:pt x="11265538" y="4466694"/>
                </a:cubicBezTo>
                <a:cubicBezTo>
                  <a:pt x="11263056" y="4451251"/>
                  <a:pt x="11252578" y="4436638"/>
                  <a:pt x="11243755" y="4422850"/>
                </a:cubicBezTo>
                <a:cubicBezTo>
                  <a:pt x="11234654" y="4409065"/>
                  <a:pt x="11220870" y="4396932"/>
                  <a:pt x="11227486" y="4378734"/>
                </a:cubicBezTo>
                <a:cubicBezTo>
                  <a:pt x="11230242" y="4371289"/>
                  <a:pt x="11228314" y="4345371"/>
                  <a:pt x="11248718" y="4365774"/>
                </a:cubicBezTo>
                <a:cubicBezTo>
                  <a:pt x="11304692" y="4421748"/>
                  <a:pt x="11337228" y="4368809"/>
                  <a:pt x="11385204" y="4343440"/>
                </a:cubicBezTo>
                <a:cubicBezTo>
                  <a:pt x="11346603" y="4317245"/>
                  <a:pt x="11311861" y="4298772"/>
                  <a:pt x="11306070" y="4259618"/>
                </a:cubicBezTo>
                <a:cubicBezTo>
                  <a:pt x="11294214" y="4178828"/>
                  <a:pt x="11243480" y="4141880"/>
                  <a:pt x="11166550" y="4134711"/>
                </a:cubicBezTo>
                <a:cubicBezTo>
                  <a:pt x="11194949" y="4056679"/>
                  <a:pt x="11194949" y="4056679"/>
                  <a:pt x="11103130" y="4045924"/>
                </a:cubicBezTo>
                <a:cubicBezTo>
                  <a:pt x="11138425" y="3996293"/>
                  <a:pt x="11138425" y="3983609"/>
                  <a:pt x="11095686" y="3966514"/>
                </a:cubicBezTo>
                <a:cubicBezTo>
                  <a:pt x="11054602" y="3950245"/>
                  <a:pt x="11009106" y="3944730"/>
                  <a:pt x="10971054" y="3919640"/>
                </a:cubicBezTo>
                <a:cubicBezTo>
                  <a:pt x="11006073" y="3856221"/>
                  <a:pt x="11015998" y="3782600"/>
                  <a:pt x="11088241" y="3751718"/>
                </a:cubicBezTo>
                <a:cubicBezTo>
                  <a:pt x="11099546" y="3747030"/>
                  <a:pt x="11107266" y="3728004"/>
                  <a:pt x="11100098" y="3716977"/>
                </a:cubicBezTo>
                <a:cubicBezTo>
                  <a:pt x="11073904" y="3676995"/>
                  <a:pt x="11111404" y="3601168"/>
                  <a:pt x="11029786" y="3592621"/>
                </a:cubicBezTo>
                <a:cubicBezTo>
                  <a:pt x="11019583" y="3591793"/>
                  <a:pt x="11010208" y="3583520"/>
                  <a:pt x="11018206" y="3572767"/>
                </a:cubicBezTo>
                <a:cubicBezTo>
                  <a:pt x="11045779" y="3535268"/>
                  <a:pt x="11012415" y="3537749"/>
                  <a:pt x="10992287" y="3533061"/>
                </a:cubicBezTo>
                <a:cubicBezTo>
                  <a:pt x="10968022" y="3527271"/>
                  <a:pt x="10940448" y="3543816"/>
                  <a:pt x="10917838" y="3523410"/>
                </a:cubicBezTo>
                <a:cubicBezTo>
                  <a:pt x="10923078" y="3501903"/>
                  <a:pt x="10942654" y="3502179"/>
                  <a:pt x="10956441" y="3495287"/>
                </a:cubicBezTo>
                <a:cubicBezTo>
                  <a:pt x="10996698" y="3475433"/>
                  <a:pt x="11029511" y="3451721"/>
                  <a:pt x="11031442" y="3400159"/>
                </a:cubicBezTo>
                <a:cubicBezTo>
                  <a:pt x="11032818" y="3358523"/>
                  <a:pt x="11037230" y="3321850"/>
                  <a:pt x="10981533" y="3309166"/>
                </a:cubicBezTo>
                <a:cubicBezTo>
                  <a:pt x="10958372" y="3303927"/>
                  <a:pt x="10964990" y="3273873"/>
                  <a:pt x="10978225" y="3258982"/>
                </a:cubicBezTo>
                <a:cubicBezTo>
                  <a:pt x="11001938" y="3232512"/>
                  <a:pt x="11021514" y="3197219"/>
                  <a:pt x="11062322" y="3194737"/>
                </a:cubicBezTo>
                <a:cubicBezTo>
                  <a:pt x="11087138" y="3193084"/>
                  <a:pt x="11106164" y="3182053"/>
                  <a:pt x="11125742" y="3169370"/>
                </a:cubicBezTo>
                <a:cubicBezTo>
                  <a:pt x="11139802" y="3160269"/>
                  <a:pt x="11156622" y="3152550"/>
                  <a:pt x="11154968" y="3132974"/>
                </a:cubicBezTo>
                <a:cubicBezTo>
                  <a:pt x="11153315" y="3114223"/>
                  <a:pt x="11137046" y="3106503"/>
                  <a:pt x="11120502" y="3102642"/>
                </a:cubicBezTo>
                <a:cubicBezTo>
                  <a:pt x="11065355" y="3090235"/>
                  <a:pt x="11013518" y="3072037"/>
                  <a:pt x="10967470" y="3030401"/>
                </a:cubicBezTo>
                <a:cubicBezTo>
                  <a:pt x="10998076" y="3008342"/>
                  <a:pt x="11027304" y="2992350"/>
                  <a:pt x="11049914" y="2970015"/>
                </a:cubicBezTo>
                <a:cubicBezTo>
                  <a:pt x="11104509" y="2915972"/>
                  <a:pt x="10642106" y="2745845"/>
                  <a:pt x="10618944" y="2685183"/>
                </a:cubicBezTo>
                <a:cubicBezTo>
                  <a:pt x="10611775" y="2666432"/>
                  <a:pt x="10587235" y="2647132"/>
                  <a:pt x="10566830" y="2641617"/>
                </a:cubicBezTo>
                <a:cubicBezTo>
                  <a:pt x="10471151" y="2615699"/>
                  <a:pt x="10388156" y="2557518"/>
                  <a:pt x="10290271" y="2536011"/>
                </a:cubicBezTo>
                <a:cubicBezTo>
                  <a:pt x="10197900" y="2515607"/>
                  <a:pt x="10106908" y="2488309"/>
                  <a:pt x="10005715" y="2461288"/>
                </a:cubicBezTo>
                <a:cubicBezTo>
                  <a:pt x="10067754" y="2393457"/>
                  <a:pt x="10177772" y="2401454"/>
                  <a:pt x="10203414" y="2303568"/>
                </a:cubicBezTo>
                <a:cubicBezTo>
                  <a:pt x="10103324" y="2278201"/>
                  <a:pt x="9997996" y="2307154"/>
                  <a:pt x="9901487" y="2266895"/>
                </a:cubicBezTo>
                <a:cubicBezTo>
                  <a:pt x="9893216" y="2263312"/>
                  <a:pt x="9881910" y="2266895"/>
                  <a:pt x="9871984" y="2267999"/>
                </a:cubicBezTo>
                <a:cubicBezTo>
                  <a:pt x="9673181" y="2289506"/>
                  <a:pt x="9475204" y="2270758"/>
                  <a:pt x="9279158" y="2243734"/>
                </a:cubicBezTo>
                <a:cubicBezTo>
                  <a:pt x="8996808" y="2205133"/>
                  <a:pt x="8713354" y="2180592"/>
                  <a:pt x="8429350" y="2163219"/>
                </a:cubicBezTo>
                <a:cubicBezTo>
                  <a:pt x="8194701" y="2148882"/>
                  <a:pt x="7959502" y="2142541"/>
                  <a:pt x="7725955" y="2114967"/>
                </a:cubicBezTo>
                <a:cubicBezTo>
                  <a:pt x="7476142" y="2085464"/>
                  <a:pt x="7226605" y="2052100"/>
                  <a:pt x="6977065" y="2021218"/>
                </a:cubicBezTo>
                <a:cubicBezTo>
                  <a:pt x="6965761" y="2019839"/>
                  <a:pt x="6953283" y="2015496"/>
                  <a:pt x="6941221" y="201518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8F44EA-D574-4459-B0E9-F96CAECC9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i="0" dirty="0"/>
              <a:t>Pielgrzymki</a:t>
            </a:r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350EA-F6F7-4FA5-811E-454616B53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>
                <a:ea typeface="+mn-lt"/>
                <a:cs typeface="+mn-lt"/>
              </a:rPr>
              <a:t>Charakterystycznym elementem pontyfikatu Jana Pawła II były podróże zagraniczne. Odbył ich 104, odwiedzając wszystkie zamieszkane kontynenty</a:t>
            </a:r>
            <a:r>
              <a:rPr lang="en-US" sz="1300" baseline="30000">
                <a:ea typeface="+mn-lt"/>
                <a:cs typeface="+mn-lt"/>
                <a:hlinkClick r:id="rId2"/>
              </a:rPr>
              <a:t>[6]</a:t>
            </a:r>
            <a:r>
              <a:rPr lang="en-US" sz="1300">
                <a:ea typeface="+mn-lt"/>
                <a:cs typeface="+mn-lt"/>
              </a:rPr>
              <a:t>. W wielu miejscach, które odwiedził, nigdy przedtem nie postawił stopy żaden papież. Był m.in. pierwszym papieżem, który odwiedził </a:t>
            </a:r>
            <a:r>
              <a:rPr lang="en-US" sz="1300">
                <a:ea typeface="+mn-lt"/>
                <a:cs typeface="+mn-lt"/>
                <a:hlinkClick r:id="rId3"/>
              </a:rPr>
              <a:t>Wielką Brytanię</a:t>
            </a:r>
            <a:r>
              <a:rPr lang="en-US" sz="1300">
                <a:ea typeface="+mn-lt"/>
                <a:cs typeface="+mn-lt"/>
              </a:rPr>
              <a:t> (od 1534 </a:t>
            </a:r>
            <a:r>
              <a:rPr lang="en-US" sz="1300">
                <a:ea typeface="+mn-lt"/>
                <a:cs typeface="+mn-lt"/>
                <a:hlinkClick r:id="rId4"/>
              </a:rPr>
              <a:t>Kościół Anglii</a:t>
            </a:r>
            <a:r>
              <a:rPr lang="en-US" sz="1300">
                <a:ea typeface="+mn-lt"/>
                <a:cs typeface="+mn-lt"/>
              </a:rPr>
              <a:t> nie uznaje władzy zwierzchniej </a:t>
            </a:r>
            <a:r>
              <a:rPr lang="en-US" sz="1300">
                <a:ea typeface="+mn-lt"/>
                <a:cs typeface="+mn-lt"/>
                <a:hlinkClick r:id="rId5"/>
              </a:rPr>
              <a:t>Stolicy Apostolskiej</a:t>
            </a:r>
            <a:r>
              <a:rPr lang="en-US" sz="1300">
                <a:ea typeface="+mn-lt"/>
                <a:cs typeface="+mn-lt"/>
              </a:rPr>
              <a:t>), jest też pierwszym w historii papieżem, który odwiedził </a:t>
            </a:r>
            <a:r>
              <a:rPr lang="en-US" sz="1300">
                <a:ea typeface="+mn-lt"/>
                <a:cs typeface="+mn-lt"/>
                <a:hlinkClick r:id="rId6"/>
              </a:rPr>
              <a:t>Biały Dom</a:t>
            </a:r>
            <a:r>
              <a:rPr lang="en-US" sz="1300" baseline="30000">
                <a:ea typeface="+mn-lt"/>
                <a:cs typeface="+mn-lt"/>
                <a:hlinkClick r:id="rId7"/>
              </a:rPr>
              <a:t>[43]</a:t>
            </a:r>
            <a:r>
              <a:rPr lang="en-US" sz="1300">
                <a:ea typeface="+mn-lt"/>
                <a:cs typeface="+mn-lt"/>
              </a:rPr>
              <a:t> oraz jest też pierwszym papieżem, który odwiedził </a:t>
            </a:r>
            <a:r>
              <a:rPr lang="en-US" sz="1300">
                <a:ea typeface="+mn-lt"/>
                <a:cs typeface="+mn-lt"/>
                <a:hlinkClick r:id="rId8"/>
              </a:rPr>
              <a:t>Sejm RP</a:t>
            </a:r>
            <a:r>
              <a:rPr lang="en-US" sz="1300" baseline="30000">
                <a:ea typeface="+mn-lt"/>
                <a:cs typeface="+mn-lt"/>
                <a:hlinkClick r:id="rId9"/>
              </a:rPr>
              <a:t>[44]</a:t>
            </a:r>
            <a:r>
              <a:rPr lang="en-US" sz="1300">
                <a:ea typeface="+mn-lt"/>
                <a:cs typeface="+mn-lt"/>
              </a:rPr>
              <a:t>. Mimo wielu zabiegów nie udało mu się jednak odbyć pielgrzymki do </a:t>
            </a:r>
            <a:r>
              <a:rPr lang="en-US" sz="1300">
                <a:ea typeface="+mn-lt"/>
                <a:cs typeface="+mn-lt"/>
                <a:hlinkClick r:id="rId10"/>
              </a:rPr>
              <a:t>Rosji</a:t>
            </a:r>
            <a:r>
              <a:rPr lang="en-US" sz="1300">
                <a:ea typeface="+mn-lt"/>
                <a:cs typeface="+mn-lt"/>
              </a:rPr>
              <a:t>, prawdopodobnie ze względu na niechęć ze strony </a:t>
            </a:r>
            <a:r>
              <a:rPr lang="en-US" sz="1300">
                <a:ea typeface="+mn-lt"/>
                <a:cs typeface="+mn-lt"/>
                <a:hlinkClick r:id="rId11"/>
              </a:rPr>
              <a:t>patriarchatu moskiewskiego</a:t>
            </a:r>
            <a:r>
              <a:rPr lang="en-US" sz="1300">
                <a:ea typeface="+mn-lt"/>
                <a:cs typeface="+mn-lt"/>
              </a:rPr>
              <a:t>, który zarzuca Watykanowi </a:t>
            </a:r>
            <a:r>
              <a:rPr lang="en-US" sz="1300">
                <a:ea typeface="+mn-lt"/>
                <a:cs typeface="+mn-lt"/>
                <a:hlinkClick r:id="rId12"/>
              </a:rPr>
              <a:t>prozelityzm</a:t>
            </a:r>
            <a:r>
              <a:rPr lang="en-US" sz="1300" baseline="30000">
                <a:ea typeface="+mn-lt"/>
                <a:cs typeface="+mn-lt"/>
                <a:hlinkClick r:id="rId13"/>
              </a:rPr>
              <a:t>[3]</a:t>
            </a:r>
            <a:r>
              <a:rPr lang="en-US" sz="130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300">
                <a:ea typeface="+mn-lt"/>
                <a:cs typeface="+mn-lt"/>
              </a:rPr>
              <a:t>Jan Paweł II jako papież najwięcej razy odwiedził m.in. </a:t>
            </a:r>
            <a:r>
              <a:rPr lang="en-US" sz="1300">
                <a:ea typeface="+mn-lt"/>
                <a:cs typeface="+mn-lt"/>
                <a:hlinkClick r:id="rId14"/>
              </a:rPr>
              <a:t>Polskę</a:t>
            </a:r>
            <a:r>
              <a:rPr lang="en-US" sz="1300">
                <a:ea typeface="+mn-lt"/>
                <a:cs typeface="+mn-lt"/>
              </a:rPr>
              <a:t> (9 razy), </a:t>
            </a:r>
            <a:r>
              <a:rPr lang="en-US" sz="1300">
                <a:ea typeface="+mn-lt"/>
                <a:cs typeface="+mn-lt"/>
                <a:hlinkClick r:id="rId15"/>
              </a:rPr>
              <a:t>USA</a:t>
            </a:r>
            <a:r>
              <a:rPr lang="en-US" sz="1300">
                <a:ea typeface="+mn-lt"/>
                <a:cs typeface="+mn-lt"/>
              </a:rPr>
              <a:t> (7 razy), </a:t>
            </a:r>
            <a:r>
              <a:rPr lang="en-US" sz="1300">
                <a:ea typeface="+mn-lt"/>
                <a:cs typeface="+mn-lt"/>
                <a:hlinkClick r:id="rId16"/>
              </a:rPr>
              <a:t>Francję</a:t>
            </a:r>
            <a:r>
              <a:rPr lang="en-US" sz="1300">
                <a:ea typeface="+mn-lt"/>
                <a:cs typeface="+mn-lt"/>
              </a:rPr>
              <a:t> (7 razy) oraz spotykał się z młodzieżą na </a:t>
            </a:r>
            <a:r>
              <a:rPr lang="en-US" sz="1300">
                <a:ea typeface="+mn-lt"/>
                <a:cs typeface="+mn-lt"/>
                <a:hlinkClick r:id="rId17"/>
              </a:rPr>
              <a:t>Światowych Dniach Młodzieży</a:t>
            </a:r>
            <a:r>
              <a:rPr lang="en-US" sz="1300">
                <a:ea typeface="+mn-lt"/>
                <a:cs typeface="+mn-lt"/>
              </a:rPr>
              <a:t> (9 razy).</a:t>
            </a:r>
          </a:p>
          <a:p>
            <a:pPr>
              <a:lnSpc>
                <a:spcPct val="90000"/>
              </a:lnSpc>
            </a:pPr>
            <a:endParaRPr lang="en-US" sz="13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0ACC01B-19E7-4AFB-AF8B-14E222F033E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443538" y="3097564"/>
            <a:ext cx="2775284" cy="209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80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4B04273-AE2A-4676-98D5-85D0D238C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rgbClr val="32B943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71808A-1E2C-41FF-B04D-BC808320D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i="0" dirty="0" err="1"/>
              <a:t>Proces</a:t>
            </a:r>
            <a:r>
              <a:rPr lang="en-US" b="1" i="0" dirty="0"/>
              <a:t> </a:t>
            </a:r>
            <a:r>
              <a:rPr lang="en-US" b="1" i="0" dirty="0" err="1"/>
              <a:t>beatyfikacyjny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DB712-CBA8-41BB-8973-E8ABB12C4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3625"/>
            <a:ext cx="10515600" cy="416333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ea typeface="+mn-lt"/>
                <a:cs typeface="+mn-lt"/>
              </a:rPr>
              <a:t>9 </a:t>
            </a:r>
            <a:r>
              <a:rPr lang="en-US" sz="1400" dirty="0" err="1">
                <a:ea typeface="+mn-lt"/>
                <a:cs typeface="+mn-lt"/>
              </a:rPr>
              <a:t>maja</a:t>
            </a:r>
            <a:r>
              <a:rPr lang="en-US" sz="1400" dirty="0">
                <a:ea typeface="+mn-lt"/>
                <a:cs typeface="+mn-lt"/>
              </a:rPr>
              <a:t> 2005 </a:t>
            </a:r>
            <a:r>
              <a:rPr lang="en-US" sz="1400" dirty="0" err="1">
                <a:ea typeface="+mn-lt"/>
                <a:cs typeface="+mn-lt"/>
              </a:rPr>
              <a:t>papież</a:t>
            </a:r>
            <a:r>
              <a:rPr lang="en-US" sz="1400" dirty="0">
                <a:ea typeface="+mn-lt"/>
                <a:cs typeface="+mn-lt"/>
              </a:rPr>
              <a:t> Benedykt XVI </a:t>
            </a:r>
            <a:r>
              <a:rPr lang="en-US" sz="1400" dirty="0" err="1">
                <a:ea typeface="+mn-lt"/>
                <a:cs typeface="+mn-lt"/>
              </a:rPr>
              <a:t>zezwolił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na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natychmiastowe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rozpoczęcie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procesu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beatyfikacyjnego</a:t>
            </a:r>
            <a:r>
              <a:rPr lang="en-US" sz="1400" dirty="0">
                <a:ea typeface="+mn-lt"/>
                <a:cs typeface="+mn-lt"/>
              </a:rPr>
              <a:t> Jana </a:t>
            </a:r>
            <a:r>
              <a:rPr lang="en-US" sz="1400" dirty="0" err="1">
                <a:ea typeface="+mn-lt"/>
                <a:cs typeface="+mn-lt"/>
              </a:rPr>
              <a:t>Pawła</a:t>
            </a:r>
            <a:r>
              <a:rPr lang="en-US" sz="1400" dirty="0">
                <a:ea typeface="+mn-lt"/>
                <a:cs typeface="+mn-lt"/>
              </a:rPr>
              <a:t> II, </a:t>
            </a:r>
            <a:r>
              <a:rPr lang="en-US" sz="1400" dirty="0" err="1">
                <a:ea typeface="+mn-lt"/>
                <a:cs typeface="+mn-lt"/>
              </a:rPr>
              <a:t>udzielając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>
                <a:ea typeface="+mn-lt"/>
                <a:cs typeface="+mn-lt"/>
                <a:hlinkClick r:id="rId2"/>
              </a:rPr>
              <a:t>dyspensy</a:t>
            </a:r>
            <a:r>
              <a:rPr lang="en-US" sz="1400" dirty="0">
                <a:ea typeface="+mn-lt"/>
                <a:cs typeface="+mn-lt"/>
              </a:rPr>
              <a:t> od </a:t>
            </a:r>
            <a:r>
              <a:rPr lang="en-US" sz="1400" dirty="0" err="1">
                <a:ea typeface="+mn-lt"/>
                <a:cs typeface="+mn-lt"/>
              </a:rPr>
              <a:t>pięcioletniego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okresu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oczekiwania</a:t>
            </a:r>
            <a:r>
              <a:rPr lang="en-US" sz="1400" dirty="0">
                <a:ea typeface="+mn-lt"/>
                <a:cs typeface="+mn-lt"/>
              </a:rPr>
              <a:t> od </a:t>
            </a:r>
            <a:r>
              <a:rPr lang="en-US" sz="1400" dirty="0" err="1">
                <a:ea typeface="+mn-lt"/>
                <a:cs typeface="+mn-lt"/>
              </a:rPr>
              <a:t>śmierci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kandydata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dirty="0" err="1">
                <a:ea typeface="+mn-lt"/>
                <a:cs typeface="+mn-lt"/>
              </a:rPr>
              <a:t>jaki</a:t>
            </a:r>
            <a:r>
              <a:rPr lang="en-US" sz="1400" dirty="0">
                <a:ea typeface="+mn-lt"/>
                <a:cs typeface="+mn-lt"/>
              </a:rPr>
              <a:t> jest </a:t>
            </a:r>
            <a:r>
              <a:rPr lang="en-US" sz="1400" dirty="0" err="1">
                <a:ea typeface="+mn-lt"/>
                <a:cs typeface="+mn-lt"/>
              </a:rPr>
              <a:t>wymagany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przez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>
                <a:ea typeface="+mn-lt"/>
                <a:cs typeface="+mn-lt"/>
                <a:hlinkClick r:id="rId3"/>
              </a:rPr>
              <a:t>prawo kanoniczne</a:t>
            </a:r>
            <a:r>
              <a:rPr lang="en-US" sz="1400" baseline="30000" dirty="0">
                <a:ea typeface="+mn-lt"/>
                <a:cs typeface="+mn-lt"/>
                <a:hlinkClick r:id="rId4"/>
              </a:rPr>
              <a:t>[67]</a:t>
            </a:r>
            <a:r>
              <a:rPr lang="en-US" sz="1400" baseline="30000" dirty="0">
                <a:ea typeface="+mn-lt"/>
                <a:cs typeface="+mn-lt"/>
                <a:hlinkClick r:id="rId5"/>
              </a:rPr>
              <a:t>[68]</a:t>
            </a:r>
            <a:r>
              <a:rPr lang="en-US" sz="1400" dirty="0">
                <a:ea typeface="+mn-lt"/>
                <a:cs typeface="+mn-lt"/>
              </a:rPr>
              <a:t>. Od </a:t>
            </a:r>
            <a:r>
              <a:rPr lang="en-US" sz="1400" dirty="0" err="1">
                <a:ea typeface="+mn-lt"/>
                <a:cs typeface="+mn-lt"/>
              </a:rPr>
              <a:t>momentu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zezwolenia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na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rozpoczęcie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procesu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beatyfikacyjnego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Janowi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Pawłowi</a:t>
            </a:r>
            <a:r>
              <a:rPr lang="en-US" sz="1400" dirty="0">
                <a:ea typeface="+mn-lt"/>
                <a:cs typeface="+mn-lt"/>
              </a:rPr>
              <a:t> II </a:t>
            </a:r>
            <a:r>
              <a:rPr lang="en-US" sz="1400" dirty="0" err="1">
                <a:ea typeface="+mn-lt"/>
                <a:cs typeface="+mn-lt"/>
              </a:rPr>
              <a:t>przysługiwał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tytuł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>
                <a:ea typeface="+mn-lt"/>
                <a:cs typeface="+mn-lt"/>
                <a:hlinkClick r:id="rId6"/>
              </a:rPr>
              <a:t>Sługi Bożego</a:t>
            </a:r>
            <a:r>
              <a:rPr lang="en-US" sz="1400" dirty="0">
                <a:ea typeface="+mn-lt"/>
                <a:cs typeface="+mn-lt"/>
              </a:rPr>
              <a:t>. </a:t>
            </a:r>
            <a:r>
              <a:rPr lang="en-US" sz="1400" dirty="0" err="1">
                <a:ea typeface="+mn-lt"/>
                <a:cs typeface="+mn-lt"/>
              </a:rPr>
              <a:t>Formalnie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proces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na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szczeblu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diecezjalnym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rozpoczął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się</a:t>
            </a:r>
            <a:r>
              <a:rPr lang="en-US" sz="1400" dirty="0">
                <a:ea typeface="+mn-lt"/>
                <a:cs typeface="+mn-lt"/>
              </a:rPr>
              <a:t> 28 </a:t>
            </a:r>
            <a:r>
              <a:rPr lang="en-US" sz="1400" dirty="0" err="1">
                <a:ea typeface="+mn-lt"/>
                <a:cs typeface="+mn-lt"/>
              </a:rPr>
              <a:t>czerwca</a:t>
            </a:r>
            <a:r>
              <a:rPr lang="en-US" sz="1400" dirty="0">
                <a:ea typeface="+mn-lt"/>
                <a:cs typeface="+mn-lt"/>
              </a:rPr>
              <a:t> 2005 w </a:t>
            </a:r>
            <a:r>
              <a:rPr lang="en-US" sz="1400" dirty="0">
                <a:ea typeface="+mn-lt"/>
                <a:cs typeface="+mn-lt"/>
                <a:hlinkClick r:id="rId7"/>
              </a:rPr>
              <a:t>diecezji rzymskiej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dirty="0" err="1">
                <a:ea typeface="+mn-lt"/>
                <a:cs typeface="+mn-lt"/>
              </a:rPr>
              <a:t>kiedy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zaprzysiężeni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zostali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członkowie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trybunału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beatyfikacyjnego</a:t>
            </a:r>
            <a:r>
              <a:rPr lang="en-US" sz="1400" dirty="0">
                <a:ea typeface="+mn-lt"/>
                <a:cs typeface="+mn-lt"/>
              </a:rPr>
              <a:t>. </a:t>
            </a:r>
            <a:r>
              <a:rPr lang="en-US" sz="1400" dirty="0">
                <a:ea typeface="+mn-lt"/>
                <a:cs typeface="+mn-lt"/>
                <a:hlinkClick r:id="rId8"/>
              </a:rPr>
              <a:t>Postulatorem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 err="1">
                <a:ea typeface="+mn-lt"/>
                <a:cs typeface="+mn-lt"/>
              </a:rPr>
              <a:t>procesu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został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polski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ksiądz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>
                <a:ea typeface="+mn-lt"/>
                <a:cs typeface="+mn-lt"/>
                <a:hlinkClick r:id="rId9"/>
              </a:rPr>
              <a:t>Sławomir Oder</a:t>
            </a:r>
            <a:r>
              <a:rPr lang="en-US" sz="1400" baseline="30000" dirty="0">
                <a:ea typeface="+mn-lt"/>
                <a:cs typeface="+mn-lt"/>
                <a:hlinkClick r:id="rId10"/>
              </a:rPr>
              <a:t>[69]</a:t>
            </a:r>
            <a:r>
              <a:rPr lang="en-US" sz="1400" dirty="0">
                <a:ea typeface="+mn-lt"/>
                <a:cs typeface="+mn-lt"/>
              </a:rPr>
              <a:t>.</a:t>
            </a: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1400" dirty="0">
                <a:ea typeface="+mn-lt"/>
                <a:cs typeface="+mn-lt"/>
              </a:rPr>
              <a:t>2 </a:t>
            </a:r>
            <a:r>
              <a:rPr lang="en-US" sz="1400" dirty="0" err="1">
                <a:ea typeface="+mn-lt"/>
                <a:cs typeface="+mn-lt"/>
              </a:rPr>
              <a:t>kwietnia</a:t>
            </a:r>
            <a:r>
              <a:rPr lang="en-US" sz="1400" dirty="0">
                <a:ea typeface="+mn-lt"/>
                <a:cs typeface="+mn-lt"/>
              </a:rPr>
              <a:t> 2007, w </a:t>
            </a:r>
            <a:r>
              <a:rPr lang="en-US" sz="1400" dirty="0" err="1">
                <a:ea typeface="+mn-lt"/>
                <a:cs typeface="+mn-lt"/>
              </a:rPr>
              <a:t>drugą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rocznicę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śmierci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papieża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dirty="0" err="1">
                <a:ea typeface="+mn-lt"/>
                <a:cs typeface="+mn-lt"/>
              </a:rPr>
              <a:t>zakończyła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się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faza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diecezjalna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procesu</a:t>
            </a:r>
            <a:r>
              <a:rPr lang="en-US" sz="1400" dirty="0">
                <a:ea typeface="+mn-lt"/>
                <a:cs typeface="+mn-lt"/>
              </a:rPr>
              <a:t>. </a:t>
            </a:r>
            <a:r>
              <a:rPr lang="en-US" sz="1400" dirty="0" err="1">
                <a:ea typeface="+mn-lt"/>
                <a:cs typeface="+mn-lt"/>
              </a:rPr>
              <a:t>Wszystkie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akta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zostały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przekazane</a:t>
            </a:r>
            <a:r>
              <a:rPr lang="en-US" sz="1400" dirty="0">
                <a:ea typeface="+mn-lt"/>
                <a:cs typeface="+mn-lt"/>
              </a:rPr>
              <a:t> do </a:t>
            </a:r>
            <a:r>
              <a:rPr lang="en-US" sz="1400" dirty="0" err="1">
                <a:ea typeface="+mn-lt"/>
                <a:cs typeface="+mn-lt"/>
              </a:rPr>
              <a:t>watykańskiej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>
                <a:ea typeface="+mn-lt"/>
                <a:cs typeface="+mn-lt"/>
                <a:hlinkClick r:id="rId11"/>
              </a:rPr>
              <a:t>Kongregacji Spraw Kanonizacyjnych</a:t>
            </a:r>
            <a:r>
              <a:rPr lang="en-US" sz="1400" dirty="0">
                <a:ea typeface="+mn-lt"/>
                <a:cs typeface="+mn-lt"/>
              </a:rPr>
              <a:t>. 4 </a:t>
            </a:r>
            <a:r>
              <a:rPr lang="en-US" sz="1400" dirty="0" err="1">
                <a:ea typeface="+mn-lt"/>
                <a:cs typeface="+mn-lt"/>
              </a:rPr>
              <a:t>maja</a:t>
            </a:r>
            <a:r>
              <a:rPr lang="en-US" sz="1400" dirty="0">
                <a:ea typeface="+mn-lt"/>
                <a:cs typeface="+mn-lt"/>
              </a:rPr>
              <a:t> 2007 </a:t>
            </a:r>
            <a:r>
              <a:rPr lang="en-US" sz="1400" dirty="0" err="1">
                <a:ea typeface="+mn-lt"/>
                <a:cs typeface="+mn-lt"/>
              </a:rPr>
              <a:t>wydano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dekret</a:t>
            </a:r>
            <a:r>
              <a:rPr lang="en-US" sz="1400" dirty="0">
                <a:ea typeface="+mn-lt"/>
                <a:cs typeface="+mn-lt"/>
              </a:rPr>
              <a:t> o </a:t>
            </a:r>
            <a:r>
              <a:rPr lang="en-US" sz="1400" dirty="0" err="1">
                <a:ea typeface="+mn-lt"/>
                <a:cs typeface="+mn-lt"/>
              </a:rPr>
              <a:t>ważności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procesu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diecezjalnego</a:t>
            </a:r>
            <a:r>
              <a:rPr lang="en-US" sz="1400" baseline="30000" dirty="0">
                <a:ea typeface="+mn-lt"/>
                <a:cs typeface="+mn-lt"/>
                <a:hlinkClick r:id="rId5"/>
              </a:rPr>
              <a:t>[68]</a:t>
            </a:r>
            <a:r>
              <a:rPr lang="en-US" sz="1400" dirty="0">
                <a:ea typeface="+mn-lt"/>
                <a:cs typeface="+mn-lt"/>
              </a:rPr>
              <a:t>. Postulator </a:t>
            </a:r>
            <a:r>
              <a:rPr lang="en-US" sz="1400" dirty="0" err="1">
                <a:ea typeface="+mn-lt"/>
                <a:cs typeface="+mn-lt"/>
              </a:rPr>
              <a:t>generalny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złożył</a:t>
            </a:r>
            <a:r>
              <a:rPr lang="en-US" sz="1400" dirty="0">
                <a:ea typeface="+mn-lt"/>
                <a:cs typeface="+mn-lt"/>
              </a:rPr>
              <a:t> w 2008 </a:t>
            </a:r>
            <a:r>
              <a:rPr lang="en-US" sz="1400" dirty="0" err="1">
                <a:ea typeface="+mn-lt"/>
                <a:cs typeface="+mn-lt"/>
              </a:rPr>
              <a:t>tzw</a:t>
            </a:r>
            <a:r>
              <a:rPr lang="en-US" sz="1400" dirty="0">
                <a:ea typeface="+mn-lt"/>
                <a:cs typeface="+mn-lt"/>
              </a:rPr>
              <a:t>. </a:t>
            </a:r>
            <a:r>
              <a:rPr lang="en-US" sz="1400" i="1" dirty="0">
                <a:ea typeface="+mn-lt"/>
                <a:cs typeface="+mn-lt"/>
                <a:hlinkClick r:id="rId12"/>
              </a:rPr>
              <a:t>Positio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 err="1">
                <a:ea typeface="+mn-lt"/>
                <a:cs typeface="+mn-lt"/>
              </a:rPr>
              <a:t>wymagane</a:t>
            </a:r>
            <a:r>
              <a:rPr lang="en-US" sz="1400" dirty="0">
                <a:ea typeface="+mn-lt"/>
                <a:cs typeface="+mn-lt"/>
              </a:rPr>
              <a:t> w </a:t>
            </a:r>
            <a:r>
              <a:rPr lang="en-US" sz="1400" dirty="0" err="1">
                <a:ea typeface="+mn-lt"/>
                <a:cs typeface="+mn-lt"/>
              </a:rPr>
              <a:t>dalszej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procedurze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beatyfikacyjnej</a:t>
            </a:r>
            <a:r>
              <a:rPr lang="en-US" sz="1400" baseline="30000" dirty="0">
                <a:ea typeface="+mn-lt"/>
                <a:cs typeface="+mn-lt"/>
                <a:hlinkClick r:id="rId5"/>
              </a:rPr>
              <a:t>[68]</a:t>
            </a:r>
            <a:r>
              <a:rPr lang="en-US" sz="1400" dirty="0">
                <a:ea typeface="+mn-lt"/>
                <a:cs typeface="+mn-lt"/>
              </a:rPr>
              <a:t>. 30 </a:t>
            </a:r>
            <a:r>
              <a:rPr lang="en-US" sz="1400" dirty="0" err="1">
                <a:ea typeface="+mn-lt"/>
                <a:cs typeface="+mn-lt"/>
              </a:rPr>
              <a:t>czerwca</a:t>
            </a:r>
            <a:r>
              <a:rPr lang="en-US" sz="1400" dirty="0">
                <a:ea typeface="+mn-lt"/>
                <a:cs typeface="+mn-lt"/>
              </a:rPr>
              <a:t> 2009 </a:t>
            </a:r>
            <a:r>
              <a:rPr lang="en-US" sz="1400" dirty="0" err="1">
                <a:ea typeface="+mn-lt"/>
                <a:cs typeface="+mn-lt"/>
              </a:rPr>
              <a:t>odbyło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się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posiedzenie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>
                <a:ea typeface="+mn-lt"/>
                <a:cs typeface="+mn-lt"/>
                <a:hlinkClick r:id="rId13"/>
              </a:rPr>
              <a:t>konsultorów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 err="1">
                <a:ea typeface="+mn-lt"/>
                <a:cs typeface="+mn-lt"/>
              </a:rPr>
              <a:t>teologicznych</a:t>
            </a:r>
            <a:r>
              <a:rPr lang="en-US" sz="1400" dirty="0">
                <a:ea typeface="+mn-lt"/>
                <a:cs typeface="+mn-lt"/>
              </a:rPr>
              <a:t>, a </a:t>
            </a:r>
            <a:r>
              <a:rPr lang="en-US" sz="1400" dirty="0" err="1">
                <a:ea typeface="+mn-lt"/>
                <a:cs typeface="+mn-lt"/>
              </a:rPr>
              <a:t>następnie</a:t>
            </a:r>
            <a:r>
              <a:rPr lang="en-US" sz="1400" dirty="0">
                <a:ea typeface="+mn-lt"/>
                <a:cs typeface="+mn-lt"/>
              </a:rPr>
              <a:t> 16 </a:t>
            </a:r>
            <a:r>
              <a:rPr lang="en-US" sz="1400" dirty="0" err="1">
                <a:ea typeface="+mn-lt"/>
                <a:cs typeface="+mn-lt"/>
              </a:rPr>
              <a:t>listopada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tegoż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roku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spotkanie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kardynałów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biskupów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Kongregacji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Spraw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Kanonizacyjnych</a:t>
            </a:r>
            <a:r>
              <a:rPr lang="en-US" sz="1400" baseline="30000" dirty="0">
                <a:ea typeface="+mn-lt"/>
                <a:cs typeface="+mn-lt"/>
                <a:hlinkClick r:id="rId5"/>
              </a:rPr>
              <a:t>[68]</a:t>
            </a:r>
            <a:r>
              <a:rPr lang="en-US" sz="1400" dirty="0">
                <a:ea typeface="+mn-lt"/>
                <a:cs typeface="+mn-lt"/>
              </a:rPr>
              <a:t>. 19 </a:t>
            </a:r>
            <a:r>
              <a:rPr lang="en-US" sz="1400" dirty="0" err="1">
                <a:ea typeface="+mn-lt"/>
                <a:cs typeface="+mn-lt"/>
              </a:rPr>
              <a:t>grudnia</a:t>
            </a:r>
            <a:r>
              <a:rPr lang="en-US" sz="1400" dirty="0">
                <a:ea typeface="+mn-lt"/>
                <a:cs typeface="+mn-lt"/>
              </a:rPr>
              <a:t> 2009 </a:t>
            </a:r>
            <a:r>
              <a:rPr lang="en-US" sz="1400" dirty="0" err="1">
                <a:ea typeface="+mn-lt"/>
                <a:cs typeface="+mn-lt"/>
              </a:rPr>
              <a:t>papież</a:t>
            </a:r>
            <a:r>
              <a:rPr lang="en-US" sz="1400" dirty="0">
                <a:ea typeface="+mn-lt"/>
                <a:cs typeface="+mn-lt"/>
              </a:rPr>
              <a:t> Benedykt XVI </a:t>
            </a:r>
            <a:r>
              <a:rPr lang="en-US" sz="1400" dirty="0" err="1">
                <a:ea typeface="+mn-lt"/>
                <a:cs typeface="+mn-lt"/>
              </a:rPr>
              <a:t>podpisał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dekret</a:t>
            </a:r>
            <a:r>
              <a:rPr lang="en-US" sz="1400" dirty="0">
                <a:ea typeface="+mn-lt"/>
                <a:cs typeface="+mn-lt"/>
              </a:rPr>
              <a:t> o </a:t>
            </a:r>
            <a:r>
              <a:rPr lang="en-US" sz="1400" dirty="0">
                <a:ea typeface="+mn-lt"/>
                <a:cs typeface="+mn-lt"/>
                <a:hlinkClick r:id="rId14"/>
              </a:rPr>
              <a:t>heroiczności cnót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 err="1">
                <a:ea typeface="+mn-lt"/>
                <a:cs typeface="+mn-lt"/>
              </a:rPr>
              <a:t>Sługi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Bożego</a:t>
            </a:r>
            <a:r>
              <a:rPr lang="en-US" sz="1400" dirty="0">
                <a:ea typeface="+mn-lt"/>
                <a:cs typeface="+mn-lt"/>
              </a:rPr>
              <a:t> Jana </a:t>
            </a:r>
            <a:r>
              <a:rPr lang="en-US" sz="1400" dirty="0" err="1">
                <a:ea typeface="+mn-lt"/>
                <a:cs typeface="+mn-lt"/>
              </a:rPr>
              <a:t>Pawła</a:t>
            </a:r>
            <a:r>
              <a:rPr lang="en-US" sz="1400" dirty="0">
                <a:ea typeface="+mn-lt"/>
                <a:cs typeface="+mn-lt"/>
              </a:rPr>
              <a:t> II </a:t>
            </a:r>
            <a:r>
              <a:rPr lang="en-US" sz="1400" dirty="0" err="1">
                <a:ea typeface="+mn-lt"/>
                <a:cs typeface="+mn-lt"/>
              </a:rPr>
              <a:t>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odtąd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przysługiwał</a:t>
            </a:r>
            <a:r>
              <a:rPr lang="en-US" sz="1400" dirty="0">
                <a:ea typeface="+mn-lt"/>
                <a:cs typeface="+mn-lt"/>
              </a:rPr>
              <a:t> mu </a:t>
            </a:r>
            <a:r>
              <a:rPr lang="en-US" sz="1400" dirty="0" err="1">
                <a:ea typeface="+mn-lt"/>
                <a:cs typeface="+mn-lt"/>
              </a:rPr>
              <a:t>tytuł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>
                <a:ea typeface="+mn-lt"/>
                <a:cs typeface="+mn-lt"/>
                <a:hlinkClick r:id="rId15"/>
              </a:rPr>
              <a:t>Czcigodnego Sługi Bożego</a:t>
            </a:r>
            <a:r>
              <a:rPr lang="en-US" sz="1400" baseline="30000" dirty="0">
                <a:ea typeface="+mn-lt"/>
                <a:cs typeface="+mn-lt"/>
                <a:hlinkClick r:id="rId16"/>
              </a:rPr>
              <a:t>[12]</a:t>
            </a:r>
            <a:r>
              <a:rPr lang="en-US" sz="1400" dirty="0">
                <a:ea typeface="+mn-lt"/>
                <a:cs typeface="+mn-lt"/>
              </a:rPr>
              <a:t>. </a:t>
            </a:r>
            <a:r>
              <a:rPr lang="en-US" sz="1400" dirty="0" err="1">
                <a:ea typeface="+mn-lt"/>
                <a:cs typeface="+mn-lt"/>
              </a:rPr>
              <a:t>Podczas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przygotowań</a:t>
            </a:r>
            <a:r>
              <a:rPr lang="en-US" sz="1400" dirty="0">
                <a:ea typeface="+mn-lt"/>
                <a:cs typeface="+mn-lt"/>
              </a:rPr>
              <a:t> do </a:t>
            </a:r>
            <a:r>
              <a:rPr lang="en-US" sz="1400" dirty="0" err="1">
                <a:ea typeface="+mn-lt"/>
                <a:cs typeface="+mn-lt"/>
              </a:rPr>
              <a:t>procesu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beatyfikacyjnego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dwie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osoby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zeznały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dirty="0" err="1">
                <a:ea typeface="+mn-lt"/>
                <a:cs typeface="+mn-lt"/>
              </a:rPr>
              <a:t>że</a:t>
            </a:r>
            <a:r>
              <a:rPr lang="en-US" sz="1400" dirty="0">
                <a:ea typeface="+mn-lt"/>
                <a:cs typeface="+mn-lt"/>
              </a:rPr>
              <a:t> Jan Paweł II </a:t>
            </a:r>
            <a:r>
              <a:rPr lang="en-US" sz="1400" dirty="0" err="1">
                <a:ea typeface="+mn-lt"/>
                <a:cs typeface="+mn-lt"/>
              </a:rPr>
              <a:t>regularnie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się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>
                <a:ea typeface="+mn-lt"/>
                <a:cs typeface="+mn-lt"/>
                <a:hlinkClick r:id="rId17"/>
              </a:rPr>
              <a:t>biczował</a:t>
            </a:r>
            <a:r>
              <a:rPr lang="en-US" sz="1400" dirty="0">
                <a:ea typeface="+mn-lt"/>
                <a:cs typeface="+mn-lt"/>
              </a:rPr>
              <a:t> w </a:t>
            </a:r>
            <a:r>
              <a:rPr lang="en-US" sz="1400" dirty="0" err="1">
                <a:ea typeface="+mn-lt"/>
                <a:cs typeface="+mn-lt"/>
              </a:rPr>
              <a:t>akcie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>
                <a:ea typeface="+mn-lt"/>
                <a:cs typeface="+mn-lt"/>
                <a:hlinkClick r:id="rId18"/>
              </a:rPr>
              <a:t>pokuty</a:t>
            </a:r>
            <a:r>
              <a:rPr lang="en-US" sz="1400" dirty="0">
                <a:ea typeface="+mn-lt"/>
                <a:cs typeface="+mn-lt"/>
              </a:rPr>
              <a:t> za </a:t>
            </a:r>
            <a:r>
              <a:rPr lang="en-US" sz="1400" dirty="0" err="1">
                <a:ea typeface="+mn-lt"/>
                <a:cs typeface="+mn-lt"/>
              </a:rPr>
              <a:t>grzechy</a:t>
            </a:r>
            <a:r>
              <a:rPr lang="en-US" sz="1400" dirty="0">
                <a:ea typeface="+mn-lt"/>
                <a:cs typeface="+mn-lt"/>
              </a:rPr>
              <a:t>. </a:t>
            </a:r>
            <a:r>
              <a:rPr lang="en-US" sz="1400" dirty="0" err="1">
                <a:ea typeface="+mn-lt"/>
                <a:cs typeface="+mn-lt"/>
              </a:rPr>
              <a:t>Zeznała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tak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polska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zakonnica</a:t>
            </a:r>
            <a:r>
              <a:rPr lang="en-US" sz="1400" dirty="0">
                <a:ea typeface="+mn-lt"/>
                <a:cs typeface="+mn-lt"/>
              </a:rPr>
              <a:t> Tobiana </a:t>
            </a:r>
            <a:r>
              <a:rPr lang="en-US" sz="1400" dirty="0" err="1">
                <a:ea typeface="+mn-lt"/>
                <a:cs typeface="+mn-lt"/>
              </a:rPr>
              <a:t>Sobótka</a:t>
            </a:r>
            <a:r>
              <a:rPr lang="en-US" sz="1400" dirty="0">
                <a:ea typeface="+mn-lt"/>
                <a:cs typeface="+mn-lt"/>
              </a:rPr>
              <a:t> z </a:t>
            </a:r>
            <a:r>
              <a:rPr lang="en-US" sz="1400" dirty="0" err="1">
                <a:ea typeface="+mn-lt"/>
                <a:cs typeface="+mn-lt"/>
              </a:rPr>
              <a:t>zakonu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Najświętszego</a:t>
            </a:r>
            <a:r>
              <a:rPr lang="en-US" sz="1400" dirty="0">
                <a:ea typeface="+mn-lt"/>
                <a:cs typeface="+mn-lt"/>
              </a:rPr>
              <a:t> Serca </a:t>
            </a:r>
            <a:r>
              <a:rPr lang="en-US" sz="1400" dirty="0" err="1">
                <a:ea typeface="+mn-lt"/>
                <a:cs typeface="+mn-lt"/>
              </a:rPr>
              <a:t>Jezusowego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dirty="0" err="1">
                <a:ea typeface="+mn-lt"/>
                <a:cs typeface="+mn-lt"/>
              </a:rPr>
              <a:t>której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spisane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zeznania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odnalazła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komisja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analizująca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życie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papieża</a:t>
            </a:r>
            <a:r>
              <a:rPr lang="en-US" sz="1400" dirty="0">
                <a:ea typeface="+mn-lt"/>
                <a:cs typeface="+mn-lt"/>
              </a:rPr>
              <a:t>. </a:t>
            </a:r>
            <a:r>
              <a:rPr lang="en-US" sz="1400" dirty="0" err="1">
                <a:ea typeface="+mn-lt"/>
                <a:cs typeface="+mn-lt"/>
              </a:rPr>
              <a:t>Te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doniesienia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potwierdził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także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były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papieski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sekretarz</a:t>
            </a:r>
            <a:r>
              <a:rPr lang="en-US" sz="1400" dirty="0">
                <a:ea typeface="+mn-lt"/>
                <a:cs typeface="+mn-lt"/>
              </a:rPr>
              <a:t> z </a:t>
            </a:r>
            <a:r>
              <a:rPr lang="en-US" sz="1400" dirty="0" err="1">
                <a:ea typeface="+mn-lt"/>
                <a:cs typeface="+mn-lt"/>
              </a:rPr>
              <a:t>lat</a:t>
            </a:r>
            <a:r>
              <a:rPr lang="en-US" sz="1400" dirty="0">
                <a:ea typeface="+mn-lt"/>
                <a:cs typeface="+mn-lt"/>
              </a:rPr>
              <a:t> 80., </a:t>
            </a:r>
            <a:r>
              <a:rPr lang="en-US" sz="1400" dirty="0" err="1">
                <a:ea typeface="+mn-lt"/>
                <a:cs typeface="+mn-lt"/>
              </a:rPr>
              <a:t>pochodzący</a:t>
            </a:r>
            <a:r>
              <a:rPr lang="en-US" sz="1400" dirty="0">
                <a:ea typeface="+mn-lt"/>
                <a:cs typeface="+mn-lt"/>
              </a:rPr>
              <a:t> z </a:t>
            </a:r>
            <a:r>
              <a:rPr lang="en-US" sz="1400" dirty="0">
                <a:ea typeface="+mn-lt"/>
                <a:cs typeface="+mn-lt"/>
                <a:hlinkClick r:id="rId19"/>
              </a:rPr>
              <a:t>Konga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 err="1">
                <a:ea typeface="+mn-lt"/>
                <a:cs typeface="+mn-lt"/>
              </a:rPr>
              <a:t>biskup</a:t>
            </a:r>
            <a:r>
              <a:rPr lang="en-US" sz="1400" dirty="0">
                <a:ea typeface="+mn-lt"/>
                <a:cs typeface="+mn-lt"/>
              </a:rPr>
              <a:t> Emery Kabongo, </a:t>
            </a:r>
            <a:r>
              <a:rPr lang="en-US" sz="1400" dirty="0" err="1">
                <a:ea typeface="+mn-lt"/>
                <a:cs typeface="+mn-lt"/>
              </a:rPr>
              <a:t>który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stwierdził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także</a:t>
            </a:r>
            <a:r>
              <a:rPr lang="en-US" sz="1400" dirty="0">
                <a:ea typeface="+mn-lt"/>
                <a:cs typeface="+mn-lt"/>
              </a:rPr>
              <a:t> m.in., </a:t>
            </a:r>
            <a:r>
              <a:rPr lang="en-US" sz="1400" dirty="0" err="1">
                <a:ea typeface="+mn-lt"/>
                <a:cs typeface="+mn-lt"/>
              </a:rPr>
              <a:t>że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papież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umartwiał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się</a:t>
            </a:r>
            <a:r>
              <a:rPr lang="en-US" sz="1400" dirty="0">
                <a:ea typeface="+mn-lt"/>
                <a:cs typeface="+mn-lt"/>
              </a:rPr>
              <a:t> w </a:t>
            </a:r>
            <a:r>
              <a:rPr lang="en-US" sz="1400" dirty="0" err="1">
                <a:ea typeface="+mn-lt"/>
                <a:cs typeface="+mn-lt"/>
              </a:rPr>
              <a:t>szczególności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zaraz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przed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>
                <a:ea typeface="+mn-lt"/>
                <a:cs typeface="+mn-lt"/>
                <a:hlinkClick r:id="rId20"/>
              </a:rPr>
              <a:t>wyświęcaniem</a:t>
            </a:r>
            <a:r>
              <a:rPr lang="en-US" sz="1400" dirty="0">
                <a:ea typeface="+mn-lt"/>
                <a:cs typeface="+mn-lt"/>
              </a:rPr>
              <a:t> </a:t>
            </a:r>
            <a:r>
              <a:rPr lang="en-US" sz="1400" dirty="0" err="1">
                <a:ea typeface="+mn-lt"/>
                <a:cs typeface="+mn-lt"/>
              </a:rPr>
              <a:t>biskupów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i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kapłanów</a:t>
            </a:r>
            <a:r>
              <a:rPr lang="en-US" sz="1400" baseline="30000" dirty="0">
                <a:ea typeface="+mn-lt"/>
                <a:cs typeface="+mn-lt"/>
                <a:hlinkClick r:id="rId10"/>
              </a:rPr>
              <a:t>[69]</a:t>
            </a:r>
            <a:r>
              <a:rPr lang="en-US" sz="1400" dirty="0">
                <a:ea typeface="+mn-lt"/>
                <a:cs typeface="+mn-lt"/>
              </a:rPr>
              <a:t>. </a:t>
            </a:r>
            <a:r>
              <a:rPr lang="en-US" sz="1400" dirty="0" err="1">
                <a:ea typeface="+mn-lt"/>
                <a:cs typeface="+mn-lt"/>
              </a:rPr>
              <a:t>Rzecznik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prasowy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Watykanu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nie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skomentował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tych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informacji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dirty="0" err="1">
                <a:ea typeface="+mn-lt"/>
                <a:cs typeface="+mn-lt"/>
              </a:rPr>
              <a:t>tłumacząc</a:t>
            </a:r>
            <a:r>
              <a:rPr lang="en-US" sz="1400" dirty="0">
                <a:ea typeface="+mn-lt"/>
                <a:cs typeface="+mn-lt"/>
              </a:rPr>
              <a:t>, </a:t>
            </a:r>
            <a:r>
              <a:rPr lang="en-US" sz="1400" dirty="0" err="1">
                <a:ea typeface="+mn-lt"/>
                <a:cs typeface="+mn-lt"/>
              </a:rPr>
              <a:t>że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wszystkie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dokumenty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są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utajnione</a:t>
            </a:r>
            <a:r>
              <a:rPr lang="en-US" sz="1400" dirty="0">
                <a:ea typeface="+mn-lt"/>
                <a:cs typeface="+mn-lt"/>
              </a:rPr>
              <a:t> do </a:t>
            </a:r>
            <a:r>
              <a:rPr lang="en-US" sz="1400" dirty="0" err="1">
                <a:ea typeface="+mn-lt"/>
                <a:cs typeface="+mn-lt"/>
              </a:rPr>
              <a:t>czasu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ukończenia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ostatecznego</a:t>
            </a:r>
            <a:r>
              <a:rPr lang="en-US" sz="1400" dirty="0">
                <a:ea typeface="+mn-lt"/>
                <a:cs typeface="+mn-lt"/>
              </a:rPr>
              <a:t> </a:t>
            </a:r>
            <a:r>
              <a:rPr lang="en-US" sz="1400" dirty="0" err="1">
                <a:ea typeface="+mn-lt"/>
                <a:cs typeface="+mn-lt"/>
              </a:rPr>
              <a:t>raportu</a:t>
            </a:r>
            <a:r>
              <a:rPr lang="en-US" sz="1400" dirty="0">
                <a:ea typeface="+mn-lt"/>
                <a:cs typeface="+mn-lt"/>
              </a:rPr>
              <a:t>.</a:t>
            </a:r>
            <a:endParaRPr lang="en-US" sz="1400" dirty="0"/>
          </a:p>
          <a:p>
            <a:pPr>
              <a:lnSpc>
                <a:spcPct val="90000"/>
              </a:lnSpc>
            </a:pP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269467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133DA6-4997-43EE-AE35-9C28BFACF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b="1" i="0" dirty="0"/>
              <a:t>Proces kanonizacyjny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05AAD8-4F36-4B5B-8D55-DCDF5435D0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992" r="21691" b="-5"/>
          <a:stretch/>
        </p:blipFill>
        <p:spPr>
          <a:xfrm>
            <a:off x="2" y="10"/>
            <a:ext cx="611656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76226-BB6C-4D6E-9BC6-E6F19B094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800" dirty="0">
                <a:ea typeface="+mn-lt"/>
                <a:cs typeface="+mn-lt"/>
              </a:rPr>
              <a:t>Dnia 5 </a:t>
            </a:r>
            <a:r>
              <a:rPr lang="en-US" sz="800" dirty="0" err="1">
                <a:ea typeface="+mn-lt"/>
                <a:cs typeface="+mn-lt"/>
              </a:rPr>
              <a:t>lipca</a:t>
            </a:r>
            <a:r>
              <a:rPr lang="en-US" sz="800" dirty="0">
                <a:ea typeface="+mn-lt"/>
                <a:cs typeface="+mn-lt"/>
              </a:rPr>
              <a:t> 2013 </a:t>
            </a:r>
            <a:r>
              <a:rPr lang="en-US" sz="800" dirty="0">
                <a:ea typeface="+mn-lt"/>
                <a:cs typeface="+mn-lt"/>
                <a:hlinkClick r:id="rId3"/>
              </a:rPr>
              <a:t>papież Franciszek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 err="1">
                <a:ea typeface="+mn-lt"/>
                <a:cs typeface="+mn-lt"/>
              </a:rPr>
              <a:t>wydał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dekret</a:t>
            </a:r>
            <a:r>
              <a:rPr lang="en-US" sz="800" dirty="0">
                <a:ea typeface="+mn-lt"/>
                <a:cs typeface="+mn-lt"/>
              </a:rPr>
              <a:t> w </a:t>
            </a:r>
            <a:r>
              <a:rPr lang="en-US" sz="800" dirty="0" err="1">
                <a:ea typeface="+mn-lt"/>
                <a:cs typeface="+mn-lt"/>
              </a:rPr>
              <a:t>sprawie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cudu</a:t>
            </a:r>
            <a:r>
              <a:rPr lang="en-US" sz="800" dirty="0">
                <a:ea typeface="+mn-lt"/>
                <a:cs typeface="+mn-lt"/>
              </a:rPr>
              <a:t> za </a:t>
            </a:r>
            <a:r>
              <a:rPr lang="en-US" sz="800" dirty="0" err="1">
                <a:ea typeface="+mn-lt"/>
                <a:cs typeface="+mn-lt"/>
              </a:rPr>
              <a:t>wstawiennictwem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bł</a:t>
            </a:r>
            <a:r>
              <a:rPr lang="en-US" sz="800" dirty="0">
                <a:ea typeface="+mn-lt"/>
                <a:cs typeface="+mn-lt"/>
              </a:rPr>
              <a:t>. Jana </a:t>
            </a:r>
            <a:r>
              <a:rPr lang="en-US" sz="800" dirty="0" err="1">
                <a:ea typeface="+mn-lt"/>
                <a:cs typeface="+mn-lt"/>
              </a:rPr>
              <a:t>Pawła</a:t>
            </a:r>
            <a:r>
              <a:rPr lang="en-US" sz="800" dirty="0">
                <a:ea typeface="+mn-lt"/>
                <a:cs typeface="+mn-lt"/>
              </a:rPr>
              <a:t> II </a:t>
            </a:r>
            <a:r>
              <a:rPr lang="en-US" sz="800" dirty="0" err="1">
                <a:ea typeface="+mn-lt"/>
                <a:cs typeface="+mn-lt"/>
              </a:rPr>
              <a:t>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ogłosił</a:t>
            </a:r>
            <a:r>
              <a:rPr lang="en-US" sz="800" dirty="0">
                <a:ea typeface="+mn-lt"/>
                <a:cs typeface="+mn-lt"/>
              </a:rPr>
              <a:t>, </a:t>
            </a:r>
            <a:r>
              <a:rPr lang="en-US" sz="800" dirty="0" err="1">
                <a:ea typeface="+mn-lt"/>
                <a:cs typeface="+mn-lt"/>
              </a:rPr>
              <a:t>że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polski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papież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zostanie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kanonizowany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razem</a:t>
            </a:r>
            <a:r>
              <a:rPr lang="en-US" sz="800" dirty="0">
                <a:ea typeface="+mn-lt"/>
                <a:cs typeface="+mn-lt"/>
              </a:rPr>
              <a:t> z </a:t>
            </a:r>
            <a:r>
              <a:rPr lang="en-US" sz="800" dirty="0" err="1">
                <a:ea typeface="+mn-lt"/>
                <a:cs typeface="+mn-lt"/>
              </a:rPr>
              <a:t>bł</a:t>
            </a:r>
            <a:r>
              <a:rPr lang="en-US" sz="800" dirty="0">
                <a:ea typeface="+mn-lt"/>
                <a:cs typeface="+mn-lt"/>
              </a:rPr>
              <a:t>. </a:t>
            </a:r>
            <a:r>
              <a:rPr lang="en-US" sz="800" dirty="0">
                <a:ea typeface="+mn-lt"/>
                <a:cs typeface="+mn-lt"/>
                <a:hlinkClick r:id="rId4"/>
              </a:rPr>
              <a:t>Janem XXIII</a:t>
            </a:r>
            <a:r>
              <a:rPr lang="en-US" sz="800" baseline="30000" dirty="0">
                <a:ea typeface="+mn-lt"/>
                <a:cs typeface="+mn-lt"/>
                <a:hlinkClick r:id="rId5"/>
              </a:rPr>
              <a:t>[79]</a:t>
            </a:r>
            <a:r>
              <a:rPr lang="en-US" sz="800" dirty="0">
                <a:ea typeface="+mn-lt"/>
                <a:cs typeface="+mn-lt"/>
              </a:rPr>
              <a:t>, </a:t>
            </a:r>
            <a:r>
              <a:rPr lang="en-US" sz="800" dirty="0" err="1">
                <a:ea typeface="+mn-lt"/>
                <a:cs typeface="+mn-lt"/>
              </a:rPr>
              <a:t>zaś</a:t>
            </a:r>
            <a:r>
              <a:rPr lang="en-US" sz="800" dirty="0">
                <a:ea typeface="+mn-lt"/>
                <a:cs typeface="+mn-lt"/>
              </a:rPr>
              <a:t> 30 </a:t>
            </a:r>
            <a:r>
              <a:rPr lang="en-US" sz="800" dirty="0" err="1">
                <a:ea typeface="+mn-lt"/>
                <a:cs typeface="+mn-lt"/>
              </a:rPr>
              <a:t>września</a:t>
            </a:r>
            <a:r>
              <a:rPr lang="en-US" sz="800" dirty="0">
                <a:ea typeface="+mn-lt"/>
                <a:cs typeface="+mn-lt"/>
              </a:rPr>
              <a:t> 2013 </a:t>
            </a:r>
            <a:r>
              <a:rPr lang="en-US" sz="800" dirty="0" err="1">
                <a:ea typeface="+mn-lt"/>
                <a:cs typeface="+mn-lt"/>
              </a:rPr>
              <a:t>podczas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>
                <a:ea typeface="+mn-lt"/>
                <a:cs typeface="+mn-lt"/>
                <a:hlinkClick r:id="rId6"/>
              </a:rPr>
              <a:t>konsystorza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 err="1">
                <a:ea typeface="+mn-lt"/>
                <a:cs typeface="+mn-lt"/>
              </a:rPr>
              <a:t>wyznaczył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datę</a:t>
            </a:r>
            <a:r>
              <a:rPr lang="en-US" sz="800" dirty="0">
                <a:ea typeface="+mn-lt"/>
                <a:cs typeface="+mn-lt"/>
              </a:rPr>
              <a:t> ich </a:t>
            </a:r>
            <a:r>
              <a:rPr lang="en-US" sz="800" dirty="0" err="1">
                <a:ea typeface="+mn-lt"/>
                <a:cs typeface="+mn-lt"/>
              </a:rPr>
              <a:t>kanonizacji</a:t>
            </a:r>
            <a:r>
              <a:rPr lang="en-US" sz="800" baseline="30000" dirty="0">
                <a:ea typeface="+mn-lt"/>
                <a:cs typeface="+mn-lt"/>
                <a:hlinkClick r:id="rId7"/>
              </a:rPr>
              <a:t>[80]</a:t>
            </a:r>
            <a:r>
              <a:rPr lang="en-US" sz="800" baseline="30000" dirty="0">
                <a:ea typeface="+mn-lt"/>
                <a:cs typeface="+mn-lt"/>
                <a:hlinkClick r:id="rId8"/>
              </a:rPr>
              <a:t>[81]</a:t>
            </a:r>
            <a:r>
              <a:rPr lang="en-US" sz="800" baseline="30000" dirty="0">
                <a:ea typeface="+mn-lt"/>
                <a:cs typeface="+mn-lt"/>
                <a:hlinkClick r:id="rId9"/>
              </a:rPr>
              <a:t>[82]</a:t>
            </a:r>
            <a:r>
              <a:rPr lang="en-US" sz="8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800" dirty="0" err="1">
                <a:ea typeface="+mn-lt"/>
                <a:cs typeface="+mn-lt"/>
              </a:rPr>
              <a:t>Cudem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tym</a:t>
            </a:r>
            <a:r>
              <a:rPr lang="en-US" sz="800" dirty="0">
                <a:ea typeface="+mn-lt"/>
                <a:cs typeface="+mn-lt"/>
              </a:rPr>
              <a:t>, jak </a:t>
            </a:r>
            <a:r>
              <a:rPr lang="en-US" sz="800" dirty="0" err="1">
                <a:ea typeface="+mn-lt"/>
                <a:cs typeface="+mn-lt"/>
              </a:rPr>
              <a:t>poinformował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ks</a:t>
            </a:r>
            <a:r>
              <a:rPr lang="en-US" sz="800" dirty="0">
                <a:ea typeface="+mn-lt"/>
                <a:cs typeface="+mn-lt"/>
              </a:rPr>
              <a:t>. </a:t>
            </a:r>
            <a:r>
              <a:rPr lang="en-US" sz="800" dirty="0">
                <a:ea typeface="+mn-lt"/>
                <a:cs typeface="+mn-lt"/>
                <a:hlinkClick r:id="rId10"/>
              </a:rPr>
              <a:t>Federico Lombardi</a:t>
            </a:r>
            <a:r>
              <a:rPr lang="en-US" sz="800" dirty="0">
                <a:ea typeface="+mn-lt"/>
                <a:cs typeface="+mn-lt"/>
              </a:rPr>
              <a:t>, jest </a:t>
            </a:r>
            <a:r>
              <a:rPr lang="en-US" sz="800" dirty="0" err="1">
                <a:ea typeface="+mn-lt"/>
                <a:cs typeface="+mn-lt"/>
              </a:rPr>
              <a:t>zatwierdzone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przez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lekarzy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teologów</a:t>
            </a:r>
            <a:r>
              <a:rPr lang="en-US" sz="800" dirty="0">
                <a:ea typeface="+mn-lt"/>
                <a:cs typeface="+mn-lt"/>
              </a:rPr>
              <a:t> z </a:t>
            </a:r>
            <a:r>
              <a:rPr lang="en-US" sz="800" dirty="0" err="1">
                <a:ea typeface="+mn-lt"/>
                <a:cs typeface="+mn-lt"/>
              </a:rPr>
              <a:t>Kongregacji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Spraw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Kanonizacyjnych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niewytłumaczalne</a:t>
            </a:r>
            <a:r>
              <a:rPr lang="en-US" sz="800" dirty="0">
                <a:ea typeface="+mn-lt"/>
                <a:cs typeface="+mn-lt"/>
              </a:rPr>
              <a:t> z </a:t>
            </a:r>
            <a:r>
              <a:rPr lang="en-US" sz="800" dirty="0" err="1">
                <a:ea typeface="+mn-lt"/>
                <a:cs typeface="+mn-lt"/>
              </a:rPr>
              <a:t>punktu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widzenia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medycznego</a:t>
            </a:r>
            <a:r>
              <a:rPr lang="en-US" sz="800" dirty="0">
                <a:ea typeface="+mn-lt"/>
                <a:cs typeface="+mn-lt"/>
              </a:rPr>
              <a:t>, </a:t>
            </a:r>
            <a:r>
              <a:rPr lang="en-US" sz="800" dirty="0" err="1">
                <a:ea typeface="+mn-lt"/>
                <a:cs typeface="+mn-lt"/>
              </a:rPr>
              <a:t>uzdrowienie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kobiety</a:t>
            </a:r>
            <a:r>
              <a:rPr lang="en-US" sz="800" dirty="0">
                <a:ea typeface="+mn-lt"/>
                <a:cs typeface="+mn-lt"/>
              </a:rPr>
              <a:t> z </a:t>
            </a:r>
            <a:r>
              <a:rPr lang="en-US" sz="800" dirty="0" err="1">
                <a:ea typeface="+mn-lt"/>
                <a:cs typeface="+mn-lt"/>
              </a:rPr>
              <a:t>Kostaryki</a:t>
            </a:r>
            <a:r>
              <a:rPr lang="en-US" sz="800" dirty="0">
                <a:ea typeface="+mn-lt"/>
                <a:cs typeface="+mn-lt"/>
              </a:rPr>
              <a:t>, </a:t>
            </a:r>
            <a:r>
              <a:rPr lang="en-US" sz="800" dirty="0">
                <a:ea typeface="+mn-lt"/>
                <a:cs typeface="+mn-lt"/>
                <a:hlinkClick r:id="rId11"/>
              </a:rPr>
              <a:t>Floribeth Mora Diaz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 err="1">
                <a:ea typeface="+mn-lt"/>
                <a:cs typeface="+mn-lt"/>
              </a:rPr>
              <a:t>cierpiącej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na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nieoperacyjnego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>
                <a:ea typeface="+mn-lt"/>
                <a:cs typeface="+mn-lt"/>
                <a:hlinkClick r:id="rId12"/>
              </a:rPr>
              <a:t>tętniaka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 err="1">
                <a:ea typeface="+mn-lt"/>
                <a:cs typeface="+mn-lt"/>
              </a:rPr>
              <a:t>mózgu</a:t>
            </a:r>
            <a:r>
              <a:rPr lang="en-US" sz="800" baseline="30000" dirty="0">
                <a:ea typeface="+mn-lt"/>
                <a:cs typeface="+mn-lt"/>
                <a:hlinkClick r:id="rId13"/>
              </a:rPr>
              <a:t>[83]</a:t>
            </a:r>
            <a:r>
              <a:rPr lang="en-US" sz="800" dirty="0">
                <a:ea typeface="+mn-lt"/>
                <a:cs typeface="+mn-lt"/>
              </a:rPr>
              <a:t>. </a:t>
            </a:r>
            <a:r>
              <a:rPr lang="en-US" sz="800" dirty="0" err="1">
                <a:ea typeface="+mn-lt"/>
                <a:cs typeface="+mn-lt"/>
              </a:rPr>
              <a:t>Kobieta</a:t>
            </a:r>
            <a:r>
              <a:rPr lang="en-US" sz="800" dirty="0">
                <a:ea typeface="+mn-lt"/>
                <a:cs typeface="+mn-lt"/>
              </a:rPr>
              <a:t>, </a:t>
            </a:r>
            <a:r>
              <a:rPr lang="en-US" sz="800" dirty="0" err="1">
                <a:ea typeface="+mn-lt"/>
                <a:cs typeface="+mn-lt"/>
              </a:rPr>
              <a:t>oglądając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beatyfikację</a:t>
            </a:r>
            <a:r>
              <a:rPr lang="en-US" sz="800" dirty="0">
                <a:ea typeface="+mn-lt"/>
                <a:cs typeface="+mn-lt"/>
              </a:rPr>
              <a:t> Jana </a:t>
            </a:r>
            <a:r>
              <a:rPr lang="en-US" sz="800" dirty="0" err="1">
                <a:ea typeface="+mn-lt"/>
                <a:cs typeface="+mn-lt"/>
              </a:rPr>
              <a:t>Pawła</a:t>
            </a:r>
            <a:r>
              <a:rPr lang="en-US" sz="800" dirty="0">
                <a:ea typeface="+mn-lt"/>
                <a:cs typeface="+mn-lt"/>
              </a:rPr>
              <a:t> II, </a:t>
            </a:r>
            <a:r>
              <a:rPr lang="en-US" sz="800" dirty="0" err="1">
                <a:ea typeface="+mn-lt"/>
                <a:cs typeface="+mn-lt"/>
              </a:rPr>
              <a:t>zaczęła</a:t>
            </a:r>
            <a:r>
              <a:rPr lang="en-US" sz="800" dirty="0">
                <a:ea typeface="+mn-lt"/>
                <a:cs typeface="+mn-lt"/>
              </a:rPr>
              <a:t> do </a:t>
            </a:r>
            <a:r>
              <a:rPr lang="en-US" sz="800" dirty="0" err="1">
                <a:ea typeface="+mn-lt"/>
                <a:cs typeface="+mn-lt"/>
              </a:rPr>
              <a:t>niego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się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modlić</a:t>
            </a:r>
            <a:r>
              <a:rPr lang="en-US" sz="800" dirty="0">
                <a:ea typeface="+mn-lt"/>
                <a:cs typeface="+mn-lt"/>
              </a:rPr>
              <a:t>, po </a:t>
            </a:r>
            <a:r>
              <a:rPr lang="en-US" sz="800" dirty="0" err="1">
                <a:ea typeface="+mn-lt"/>
                <a:cs typeface="+mn-lt"/>
              </a:rPr>
              <a:t>czym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doznała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nagłego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uzdrowienia</a:t>
            </a:r>
            <a:r>
              <a:rPr lang="en-US" sz="800" baseline="30000" dirty="0">
                <a:ea typeface="+mn-lt"/>
                <a:cs typeface="+mn-lt"/>
                <a:hlinkClick r:id="rId13"/>
              </a:rPr>
              <a:t>[83]</a:t>
            </a:r>
            <a:r>
              <a:rPr lang="en-US" sz="800" dirty="0">
                <a:ea typeface="+mn-lt"/>
                <a:cs typeface="+mn-lt"/>
              </a:rPr>
              <a:t>.</a:t>
            </a: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800" dirty="0">
                <a:ea typeface="+mn-lt"/>
                <a:cs typeface="+mn-lt"/>
              </a:rPr>
              <a:t>27 </a:t>
            </a:r>
            <a:r>
              <a:rPr lang="en-US" sz="800" dirty="0" err="1">
                <a:ea typeface="+mn-lt"/>
                <a:cs typeface="+mn-lt"/>
              </a:rPr>
              <a:t>kwietnia</a:t>
            </a:r>
            <a:r>
              <a:rPr lang="en-US" sz="800" dirty="0">
                <a:ea typeface="+mn-lt"/>
                <a:cs typeface="+mn-lt"/>
              </a:rPr>
              <a:t> 2014, w </a:t>
            </a:r>
            <a:r>
              <a:rPr lang="en-US" sz="800" dirty="0">
                <a:ea typeface="+mn-lt"/>
                <a:cs typeface="+mn-lt"/>
                <a:hlinkClick r:id="rId14"/>
              </a:rPr>
              <a:t>Niedzielę Miłosierdzia Bożego</a:t>
            </a:r>
            <a:r>
              <a:rPr lang="en-US" sz="800" dirty="0">
                <a:ea typeface="+mn-lt"/>
                <a:cs typeface="+mn-lt"/>
              </a:rPr>
              <a:t>, </a:t>
            </a:r>
            <a:r>
              <a:rPr lang="en-US" sz="800" dirty="0" err="1">
                <a:ea typeface="+mn-lt"/>
                <a:cs typeface="+mn-lt"/>
              </a:rPr>
              <a:t>podczas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uroczystej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mszy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św</a:t>
            </a:r>
            <a:r>
              <a:rPr lang="en-US" sz="800" dirty="0">
                <a:ea typeface="+mn-lt"/>
                <a:cs typeface="+mn-lt"/>
              </a:rPr>
              <a:t>. </a:t>
            </a:r>
            <a:r>
              <a:rPr lang="en-US" sz="800" dirty="0" err="1">
                <a:ea typeface="+mn-lt"/>
                <a:cs typeface="+mn-lt"/>
              </a:rPr>
              <a:t>na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placu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świętego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Piotra</a:t>
            </a:r>
            <a:r>
              <a:rPr lang="en-US" sz="800" dirty="0">
                <a:ea typeface="+mn-lt"/>
                <a:cs typeface="+mn-lt"/>
              </a:rPr>
              <a:t>, pod </a:t>
            </a:r>
            <a:r>
              <a:rPr lang="en-US" sz="800" dirty="0" err="1">
                <a:ea typeface="+mn-lt"/>
                <a:cs typeface="+mn-lt"/>
              </a:rPr>
              <a:t>przewodnictwem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papieża</a:t>
            </a:r>
            <a:r>
              <a:rPr lang="en-US" sz="800" dirty="0">
                <a:ea typeface="+mn-lt"/>
                <a:cs typeface="+mn-lt"/>
              </a:rPr>
              <a:t> Franciszka, </a:t>
            </a:r>
            <a:r>
              <a:rPr lang="en-US" sz="800" dirty="0" err="1">
                <a:ea typeface="+mn-lt"/>
                <a:cs typeface="+mn-lt"/>
              </a:rPr>
              <a:t>przy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koncelebrze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>
                <a:ea typeface="+mn-lt"/>
                <a:cs typeface="+mn-lt"/>
                <a:hlinkClick r:id="rId15"/>
              </a:rPr>
              <a:t>emerytowanego papieża</a:t>
            </a:r>
            <a:r>
              <a:rPr lang="en-US" sz="800" dirty="0">
                <a:ea typeface="+mn-lt"/>
                <a:cs typeface="+mn-lt"/>
              </a:rPr>
              <a:t> Benedykta XVI, </a:t>
            </a:r>
            <a:r>
              <a:rPr lang="en-US" sz="800" dirty="0" err="1">
                <a:ea typeface="+mn-lt"/>
                <a:cs typeface="+mn-lt"/>
              </a:rPr>
              <a:t>bł</a:t>
            </a:r>
            <a:r>
              <a:rPr lang="en-US" sz="800" dirty="0">
                <a:ea typeface="+mn-lt"/>
                <a:cs typeface="+mn-lt"/>
              </a:rPr>
              <a:t>. Jan Paweł II </a:t>
            </a:r>
            <a:r>
              <a:rPr lang="en-US" sz="800" dirty="0" err="1">
                <a:ea typeface="+mn-lt"/>
                <a:cs typeface="+mn-lt"/>
              </a:rPr>
              <a:t>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bł</a:t>
            </a:r>
            <a:r>
              <a:rPr lang="en-US" sz="800" dirty="0">
                <a:ea typeface="+mn-lt"/>
                <a:cs typeface="+mn-lt"/>
              </a:rPr>
              <a:t>. Jan XXIII </a:t>
            </a:r>
            <a:r>
              <a:rPr lang="en-US" sz="800" dirty="0" err="1">
                <a:ea typeface="+mn-lt"/>
                <a:cs typeface="+mn-lt"/>
              </a:rPr>
              <a:t>zostali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ogłoszeni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świętymi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włączeni</a:t>
            </a:r>
            <a:r>
              <a:rPr lang="en-US" sz="800" dirty="0">
                <a:ea typeface="+mn-lt"/>
                <a:cs typeface="+mn-lt"/>
              </a:rPr>
              <a:t> w </a:t>
            </a:r>
            <a:r>
              <a:rPr lang="en-US" sz="800" dirty="0" err="1">
                <a:ea typeface="+mn-lt"/>
                <a:cs typeface="+mn-lt"/>
              </a:rPr>
              <a:t>poczet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świętych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Kościoła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katolickiego</a:t>
            </a:r>
            <a:r>
              <a:rPr lang="en-US" sz="800" baseline="30000" dirty="0">
                <a:ea typeface="+mn-lt"/>
                <a:cs typeface="+mn-lt"/>
                <a:hlinkClick r:id="rId16"/>
              </a:rPr>
              <a:t>[84]</a:t>
            </a:r>
            <a:r>
              <a:rPr lang="en-US" sz="800" dirty="0">
                <a:ea typeface="+mn-lt"/>
                <a:cs typeface="+mn-lt"/>
              </a:rPr>
              <a:t>. W </a:t>
            </a:r>
            <a:r>
              <a:rPr lang="en-US" sz="800" dirty="0" err="1">
                <a:ea typeface="+mn-lt"/>
                <a:cs typeface="+mn-lt"/>
              </a:rPr>
              <a:t>uroczystości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uczestniczyło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wiele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zagranicznych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delegacji</a:t>
            </a:r>
            <a:r>
              <a:rPr lang="en-US" sz="800" dirty="0">
                <a:ea typeface="+mn-lt"/>
                <a:cs typeface="+mn-lt"/>
              </a:rPr>
              <a:t>, w </a:t>
            </a:r>
            <a:r>
              <a:rPr lang="en-US" sz="800" dirty="0" err="1">
                <a:ea typeface="+mn-lt"/>
                <a:cs typeface="+mn-lt"/>
              </a:rPr>
              <a:t>tym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także</a:t>
            </a:r>
            <a:r>
              <a:rPr lang="en-US" sz="800" dirty="0">
                <a:ea typeface="+mn-lt"/>
                <a:cs typeface="+mn-lt"/>
              </a:rPr>
              <a:t> z Polski</a:t>
            </a:r>
            <a:r>
              <a:rPr lang="en-US" sz="800" baseline="30000" dirty="0">
                <a:ea typeface="+mn-lt"/>
                <a:cs typeface="+mn-lt"/>
                <a:hlinkClick r:id="rId17"/>
              </a:rPr>
              <a:t>[85]</a:t>
            </a:r>
            <a:r>
              <a:rPr lang="en-US" sz="800" dirty="0">
                <a:ea typeface="+mn-lt"/>
                <a:cs typeface="+mn-lt"/>
              </a:rPr>
              <a:t>. </a:t>
            </a:r>
            <a:r>
              <a:rPr lang="en-US" sz="800" dirty="0" err="1">
                <a:ea typeface="+mn-lt"/>
                <a:cs typeface="+mn-lt"/>
              </a:rPr>
              <a:t>Podczas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tej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uroczystości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papież</a:t>
            </a:r>
            <a:r>
              <a:rPr lang="en-US" sz="800" dirty="0">
                <a:ea typeface="+mn-lt"/>
                <a:cs typeface="+mn-lt"/>
              </a:rPr>
              <a:t> Franciszek </a:t>
            </a:r>
            <a:r>
              <a:rPr lang="en-US" sz="800" dirty="0" err="1">
                <a:ea typeface="+mn-lt"/>
                <a:cs typeface="+mn-lt"/>
              </a:rPr>
              <a:t>ogłosił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św</a:t>
            </a:r>
            <a:r>
              <a:rPr lang="en-US" sz="800" dirty="0">
                <a:ea typeface="+mn-lt"/>
                <a:cs typeface="+mn-lt"/>
              </a:rPr>
              <a:t>. Jana </a:t>
            </a:r>
            <a:r>
              <a:rPr lang="en-US" sz="800" dirty="0" err="1">
                <a:ea typeface="+mn-lt"/>
                <a:cs typeface="+mn-lt"/>
              </a:rPr>
              <a:t>Pawła</a:t>
            </a:r>
            <a:r>
              <a:rPr lang="en-US" sz="800" dirty="0">
                <a:ea typeface="+mn-lt"/>
                <a:cs typeface="+mn-lt"/>
              </a:rPr>
              <a:t> II </a:t>
            </a:r>
            <a:r>
              <a:rPr lang="en-US" sz="800" dirty="0" err="1">
                <a:ea typeface="+mn-lt"/>
                <a:cs typeface="+mn-lt"/>
              </a:rPr>
              <a:t>patronem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rodzin</a:t>
            </a:r>
            <a:r>
              <a:rPr lang="en-US" sz="800" baseline="30000" dirty="0">
                <a:ea typeface="+mn-lt"/>
                <a:cs typeface="+mn-lt"/>
                <a:hlinkClick r:id="rId18"/>
              </a:rPr>
              <a:t>[86]</a:t>
            </a:r>
            <a:r>
              <a:rPr lang="en-US" sz="800" dirty="0">
                <a:ea typeface="+mn-lt"/>
                <a:cs typeface="+mn-lt"/>
              </a:rPr>
              <a:t>. </a:t>
            </a:r>
            <a:r>
              <a:rPr lang="en-US" sz="800" dirty="0" err="1">
                <a:ea typeface="+mn-lt"/>
                <a:cs typeface="+mn-lt"/>
              </a:rPr>
              <a:t>Była</a:t>
            </a:r>
            <a:r>
              <a:rPr lang="en-US" sz="800" dirty="0">
                <a:ea typeface="+mn-lt"/>
                <a:cs typeface="+mn-lt"/>
              </a:rPr>
              <a:t> to </a:t>
            </a:r>
            <a:r>
              <a:rPr lang="en-US" sz="800" dirty="0" err="1">
                <a:ea typeface="+mn-lt"/>
                <a:cs typeface="+mn-lt"/>
              </a:rPr>
              <a:t>pierwsza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podwójna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kanonizacja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papieży</a:t>
            </a:r>
            <a:r>
              <a:rPr lang="en-US" sz="800" dirty="0">
                <a:ea typeface="+mn-lt"/>
                <a:cs typeface="+mn-lt"/>
              </a:rPr>
              <a:t> w XXI </a:t>
            </a:r>
            <a:r>
              <a:rPr lang="en-US" sz="800" dirty="0" err="1">
                <a:ea typeface="+mn-lt"/>
                <a:cs typeface="+mn-lt"/>
              </a:rPr>
              <a:t>wieku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zarazem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pierwsza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kanonizacja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głowy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Kościoła</a:t>
            </a:r>
            <a:r>
              <a:rPr lang="en-US" sz="800" dirty="0">
                <a:ea typeface="+mn-lt"/>
                <a:cs typeface="+mn-lt"/>
              </a:rPr>
              <a:t> od </a:t>
            </a:r>
            <a:r>
              <a:rPr lang="en-US" sz="800" dirty="0" err="1">
                <a:ea typeface="+mn-lt"/>
                <a:cs typeface="+mn-lt"/>
              </a:rPr>
              <a:t>czasu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kanonizacji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>
                <a:ea typeface="+mn-lt"/>
                <a:cs typeface="+mn-lt"/>
                <a:hlinkClick r:id="rId19"/>
              </a:rPr>
              <a:t>Piusa X</a:t>
            </a:r>
            <a:r>
              <a:rPr lang="en-US" sz="800" dirty="0">
                <a:ea typeface="+mn-lt"/>
                <a:cs typeface="+mn-lt"/>
              </a:rPr>
              <a:t> w 1954</a:t>
            </a:r>
            <a:r>
              <a:rPr lang="en-US" sz="800" baseline="30000" dirty="0">
                <a:ea typeface="+mn-lt"/>
                <a:cs typeface="+mn-lt"/>
                <a:hlinkClick r:id="rId20"/>
              </a:rPr>
              <a:t>[87]</a:t>
            </a:r>
            <a:r>
              <a:rPr lang="en-US" sz="800" baseline="30000" dirty="0">
                <a:ea typeface="+mn-lt"/>
                <a:cs typeface="+mn-lt"/>
                <a:hlinkClick r:id="rId21"/>
              </a:rPr>
              <a:t>[88]</a:t>
            </a:r>
            <a:r>
              <a:rPr lang="en-US" sz="800" dirty="0">
                <a:ea typeface="+mn-lt"/>
                <a:cs typeface="+mn-lt"/>
              </a:rPr>
              <a:t>, jak </a:t>
            </a:r>
            <a:r>
              <a:rPr lang="en-US" sz="800" dirty="0" err="1">
                <a:ea typeface="+mn-lt"/>
                <a:cs typeface="+mn-lt"/>
              </a:rPr>
              <a:t>również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była</a:t>
            </a:r>
            <a:r>
              <a:rPr lang="en-US" sz="800" dirty="0">
                <a:ea typeface="+mn-lt"/>
                <a:cs typeface="+mn-lt"/>
              </a:rPr>
              <a:t> to </a:t>
            </a:r>
            <a:r>
              <a:rPr lang="en-US" sz="800" dirty="0" err="1">
                <a:ea typeface="+mn-lt"/>
                <a:cs typeface="+mn-lt"/>
              </a:rPr>
              <a:t>pierwsza</a:t>
            </a:r>
            <a:r>
              <a:rPr lang="en-US" sz="800" dirty="0">
                <a:ea typeface="+mn-lt"/>
                <a:cs typeface="+mn-lt"/>
              </a:rPr>
              <a:t> taka </a:t>
            </a:r>
            <a:r>
              <a:rPr lang="en-US" sz="800" dirty="0" err="1">
                <a:ea typeface="+mn-lt"/>
                <a:cs typeface="+mn-lt"/>
              </a:rPr>
              <a:t>uroczystość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na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>
                <a:ea typeface="+mn-lt"/>
                <a:cs typeface="+mn-lt"/>
                <a:hlinkClick r:id="rId22"/>
              </a:rPr>
              <a:t>Placu Świętego Piotra</a:t>
            </a:r>
            <a:r>
              <a:rPr lang="en-US" sz="800" dirty="0">
                <a:ea typeface="+mn-lt"/>
                <a:cs typeface="+mn-lt"/>
              </a:rPr>
              <a:t>, </a:t>
            </a:r>
            <a:r>
              <a:rPr lang="en-US" sz="800" dirty="0" err="1">
                <a:ea typeface="+mn-lt"/>
                <a:cs typeface="+mn-lt"/>
              </a:rPr>
              <a:t>gdzie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koncelebrował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urzędujący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emerytowany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papież</a:t>
            </a:r>
            <a:r>
              <a:rPr lang="en-US" sz="800" baseline="30000" dirty="0">
                <a:ea typeface="+mn-lt"/>
                <a:cs typeface="+mn-lt"/>
                <a:hlinkClick r:id="rId23"/>
              </a:rPr>
              <a:t>[89]</a:t>
            </a:r>
            <a:r>
              <a:rPr lang="en-US" sz="8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800" dirty="0">
                <a:ea typeface="+mn-lt"/>
                <a:cs typeface="+mn-lt"/>
              </a:rPr>
              <a:t>W </a:t>
            </a:r>
            <a:r>
              <a:rPr lang="en-US" sz="800" dirty="0" err="1">
                <a:ea typeface="+mn-lt"/>
                <a:cs typeface="+mn-lt"/>
              </a:rPr>
              <a:t>październiku</a:t>
            </a:r>
            <a:r>
              <a:rPr lang="en-US" sz="800" dirty="0">
                <a:ea typeface="+mn-lt"/>
                <a:cs typeface="+mn-lt"/>
              </a:rPr>
              <a:t> 2019 </a:t>
            </a:r>
            <a:r>
              <a:rPr lang="en-US" sz="800" dirty="0" err="1">
                <a:ea typeface="+mn-lt"/>
                <a:cs typeface="+mn-lt"/>
              </a:rPr>
              <a:t>abp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>
                <a:ea typeface="+mn-lt"/>
                <a:cs typeface="+mn-lt"/>
                <a:hlinkClick r:id="rId24"/>
              </a:rPr>
              <a:t>Stanisław Gądecki</a:t>
            </a:r>
            <a:r>
              <a:rPr lang="en-US" sz="800" dirty="0">
                <a:ea typeface="+mn-lt"/>
                <a:cs typeface="+mn-lt"/>
              </a:rPr>
              <a:t>, </a:t>
            </a:r>
            <a:r>
              <a:rPr lang="en-US" sz="800" dirty="0" err="1">
                <a:ea typeface="+mn-lt"/>
                <a:cs typeface="+mn-lt"/>
              </a:rPr>
              <a:t>przewodniczący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Konferencji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Episkopatu</a:t>
            </a:r>
            <a:r>
              <a:rPr lang="en-US" sz="800" dirty="0">
                <a:ea typeface="+mn-lt"/>
                <a:cs typeface="+mn-lt"/>
              </a:rPr>
              <a:t> Polski </a:t>
            </a:r>
            <a:r>
              <a:rPr lang="en-US" sz="800" dirty="0" err="1">
                <a:ea typeface="+mn-lt"/>
                <a:cs typeface="+mn-lt"/>
              </a:rPr>
              <a:t>wystosował</a:t>
            </a:r>
            <a:r>
              <a:rPr lang="en-US" sz="800" dirty="0">
                <a:ea typeface="+mn-lt"/>
                <a:cs typeface="+mn-lt"/>
              </a:rPr>
              <a:t> list do </a:t>
            </a:r>
            <a:r>
              <a:rPr lang="en-US" sz="800" dirty="0" err="1">
                <a:ea typeface="+mn-lt"/>
                <a:cs typeface="+mn-lt"/>
              </a:rPr>
              <a:t>papieża</a:t>
            </a:r>
            <a:r>
              <a:rPr lang="en-US" sz="800" dirty="0">
                <a:ea typeface="+mn-lt"/>
                <a:cs typeface="+mn-lt"/>
              </a:rPr>
              <a:t> Franciszka z </a:t>
            </a:r>
            <a:r>
              <a:rPr lang="en-US" sz="800" dirty="0" err="1">
                <a:ea typeface="+mn-lt"/>
                <a:cs typeface="+mn-lt"/>
              </a:rPr>
              <a:t>prośbą</a:t>
            </a:r>
            <a:r>
              <a:rPr lang="en-US" sz="800" dirty="0">
                <a:ea typeface="+mn-lt"/>
                <a:cs typeface="+mn-lt"/>
              </a:rPr>
              <a:t> o </a:t>
            </a:r>
            <a:r>
              <a:rPr lang="en-US" sz="800" dirty="0" err="1">
                <a:ea typeface="+mn-lt"/>
                <a:cs typeface="+mn-lt"/>
              </a:rPr>
              <a:t>ogłoszenie</a:t>
            </a:r>
            <a:r>
              <a:rPr lang="en-US" sz="800" dirty="0">
                <a:ea typeface="+mn-lt"/>
                <a:cs typeface="+mn-lt"/>
              </a:rPr>
              <a:t> </a:t>
            </a:r>
            <a:r>
              <a:rPr lang="en-US" sz="800" dirty="0" err="1">
                <a:ea typeface="+mn-lt"/>
                <a:cs typeface="+mn-lt"/>
              </a:rPr>
              <a:t>św</a:t>
            </a:r>
            <a:r>
              <a:rPr lang="en-US" sz="800" dirty="0">
                <a:ea typeface="+mn-lt"/>
                <a:cs typeface="+mn-lt"/>
              </a:rPr>
              <a:t>. Jana </a:t>
            </a:r>
            <a:r>
              <a:rPr lang="en-US" sz="800" dirty="0" err="1">
                <a:ea typeface="+mn-lt"/>
                <a:cs typeface="+mn-lt"/>
              </a:rPr>
              <a:t>Pawła</a:t>
            </a:r>
            <a:r>
              <a:rPr lang="en-US" sz="800" dirty="0">
                <a:ea typeface="+mn-lt"/>
                <a:cs typeface="+mn-lt"/>
              </a:rPr>
              <a:t> II </a:t>
            </a:r>
            <a:r>
              <a:rPr lang="en-US" sz="800" dirty="0">
                <a:ea typeface="+mn-lt"/>
                <a:cs typeface="+mn-lt"/>
                <a:hlinkClick r:id="rId25"/>
              </a:rPr>
              <a:t>doktorem Kościoła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 err="1">
                <a:ea typeface="+mn-lt"/>
                <a:cs typeface="+mn-lt"/>
              </a:rPr>
              <a:t>oraz</a:t>
            </a:r>
            <a:r>
              <a:rPr lang="en-US" sz="800" dirty="0">
                <a:ea typeface="+mn-lt"/>
                <a:cs typeface="+mn-lt"/>
              </a:rPr>
              <a:t> </a:t>
            </a:r>
            <a:r>
              <a:rPr lang="en-US" sz="800" dirty="0">
                <a:ea typeface="+mn-lt"/>
                <a:cs typeface="+mn-lt"/>
                <a:hlinkClick r:id="rId26"/>
              </a:rPr>
              <a:t>patronem Europy</a:t>
            </a:r>
            <a:r>
              <a:rPr lang="en-US" sz="800" baseline="30000" dirty="0">
                <a:ea typeface="+mn-lt"/>
                <a:cs typeface="+mn-lt"/>
                <a:hlinkClick r:id="rId27"/>
              </a:rPr>
              <a:t>[90]</a:t>
            </a:r>
            <a:r>
              <a:rPr lang="en-US" sz="800" dirty="0">
                <a:ea typeface="+mn-lt"/>
                <a:cs typeface="+mn-lt"/>
              </a:rPr>
              <a:t>.</a:t>
            </a:r>
            <a:endParaRPr lang="en-US" sz="800" dirty="0"/>
          </a:p>
          <a:p>
            <a:pPr>
              <a:lnSpc>
                <a:spcPct val="90000"/>
              </a:lnSpc>
            </a:pPr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518040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A359C7D-4B45-49B7-B3C2-04217BBCD3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0DE92DF-4769-4DE9-93FD-EE312718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7110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0F579-3E2A-4835-AF0A-32BCEB87F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825" y="643467"/>
            <a:ext cx="3964008" cy="1800526"/>
          </a:xfrm>
        </p:spPr>
        <p:txBody>
          <a:bodyPr>
            <a:normAutofit/>
          </a:bodyPr>
          <a:lstStyle/>
          <a:p>
            <a:r>
              <a:rPr lang="en-US" b="1" i="0" dirty="0"/>
              <a:t>Dzień </a:t>
            </a:r>
            <a:r>
              <a:rPr lang="en-US" b="1" i="0" dirty="0" err="1"/>
              <a:t>obchodów</a:t>
            </a:r>
            <a:r>
              <a:rPr lang="en-US" b="1" i="0" dirty="0"/>
              <a:t> </a:t>
            </a:r>
            <a:r>
              <a:rPr lang="en-US" b="1" i="0" dirty="0" err="1"/>
              <a:t>i</a:t>
            </a:r>
            <a:r>
              <a:rPr lang="en-US" b="1" i="0" dirty="0"/>
              <a:t> patron</a:t>
            </a:r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CF64D-3463-46D2-897D-74D26429B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824" y="2623381"/>
            <a:ext cx="3964007" cy="355358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>
                <a:ea typeface="+mn-lt"/>
                <a:cs typeface="+mn-lt"/>
              </a:rPr>
              <a:t>2 kwietnia 2011 </a:t>
            </a:r>
            <a:r>
              <a:rPr lang="en-US" sz="1100">
                <a:ea typeface="+mn-lt"/>
                <a:cs typeface="+mn-lt"/>
                <a:hlinkClick r:id="rId2"/>
              </a:rPr>
              <a:t>Kongregacja ds. Kultu Bożego i Dyscypliny Sakramentów</a:t>
            </a:r>
            <a:r>
              <a:rPr lang="en-US" sz="1100">
                <a:ea typeface="+mn-lt"/>
                <a:cs typeface="+mn-lt"/>
              </a:rPr>
              <a:t> ogłosiła, że dniem wspomnienia liturgicznego Jana Pawła II będzie 22 października – data inauguracji pontyfikatu w 1978</a:t>
            </a:r>
            <a:r>
              <a:rPr lang="en-US" sz="1100" baseline="30000">
                <a:ea typeface="+mn-lt"/>
                <a:cs typeface="+mn-lt"/>
                <a:hlinkClick r:id="rId3"/>
              </a:rPr>
              <a:t>[91]</a:t>
            </a:r>
            <a:r>
              <a:rPr lang="en-US" sz="1100" baseline="30000">
                <a:ea typeface="+mn-lt"/>
                <a:cs typeface="+mn-lt"/>
                <a:hlinkClick r:id="rId4"/>
              </a:rPr>
              <a:t>[92]</a:t>
            </a:r>
            <a:r>
              <a:rPr lang="en-US" sz="1100">
                <a:ea typeface="+mn-lt"/>
                <a:cs typeface="+mn-lt"/>
              </a:rPr>
              <a:t>. We wrześniu 2014 papież </a:t>
            </a:r>
            <a:r>
              <a:rPr lang="en-US" sz="1100">
                <a:ea typeface="+mn-lt"/>
                <a:cs typeface="+mn-lt"/>
                <a:hlinkClick r:id="rId5"/>
              </a:rPr>
              <a:t>Franciszek</a:t>
            </a:r>
            <a:r>
              <a:rPr lang="en-US" sz="1100">
                <a:ea typeface="+mn-lt"/>
                <a:cs typeface="+mn-lt"/>
              </a:rPr>
              <a:t> zarządził wpisanie świętego Jana Pawła II do powszechnego Kalendarza Rzymskiego w randze wspomnienia dowolnego</a:t>
            </a:r>
            <a:r>
              <a:rPr lang="en-US" sz="1100" baseline="30000">
                <a:ea typeface="+mn-lt"/>
                <a:cs typeface="+mn-lt"/>
                <a:hlinkClick r:id="rId6"/>
              </a:rPr>
              <a:t>[93]</a:t>
            </a:r>
            <a:r>
              <a:rPr lang="en-US" sz="110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100">
                <a:ea typeface="+mn-lt"/>
                <a:cs typeface="+mn-lt"/>
              </a:rPr>
              <a:t>Jest patronem: </a:t>
            </a:r>
            <a:r>
              <a:rPr lang="en-US" sz="1100">
                <a:ea typeface="+mn-lt"/>
                <a:cs typeface="+mn-lt"/>
                <a:hlinkClick r:id="rId7"/>
              </a:rPr>
              <a:t>rodzin</a:t>
            </a:r>
            <a:r>
              <a:rPr lang="en-US" sz="1100" baseline="30000">
                <a:ea typeface="+mn-lt"/>
                <a:cs typeface="+mn-lt"/>
                <a:hlinkClick r:id="rId8"/>
              </a:rPr>
              <a:t>[86]</a:t>
            </a:r>
            <a:r>
              <a:rPr lang="en-US" sz="1100">
                <a:ea typeface="+mn-lt"/>
                <a:cs typeface="+mn-lt"/>
              </a:rPr>
              <a:t>, 9 miast w Polsce (</a:t>
            </a:r>
            <a:r>
              <a:rPr lang="en-US" sz="1100">
                <a:ea typeface="+mn-lt"/>
                <a:cs typeface="+mn-lt"/>
                <a:hlinkClick r:id="rId9"/>
              </a:rPr>
              <a:t>Bełchatowa</a:t>
            </a:r>
            <a:r>
              <a:rPr lang="en-US" sz="1100" baseline="30000">
                <a:ea typeface="+mn-lt"/>
                <a:cs typeface="+mn-lt"/>
                <a:hlinkClick r:id="rId10"/>
              </a:rPr>
              <a:t>[94]</a:t>
            </a:r>
            <a:r>
              <a:rPr lang="en-US" sz="1100">
                <a:ea typeface="+mn-lt"/>
                <a:cs typeface="+mn-lt"/>
              </a:rPr>
              <a:t>, </a:t>
            </a:r>
            <a:r>
              <a:rPr lang="en-US" sz="1100">
                <a:ea typeface="+mn-lt"/>
                <a:cs typeface="+mn-lt"/>
                <a:hlinkClick r:id="rId11"/>
              </a:rPr>
              <a:t>Bodzentyn</a:t>
            </a:r>
            <a:r>
              <a:rPr lang="en-US" sz="1100" baseline="30000">
                <a:ea typeface="+mn-lt"/>
                <a:cs typeface="+mn-lt"/>
                <a:hlinkClick r:id="rId12"/>
              </a:rPr>
              <a:t>[95]</a:t>
            </a:r>
            <a:r>
              <a:rPr lang="en-US" sz="1100">
                <a:ea typeface="+mn-lt"/>
                <a:cs typeface="+mn-lt"/>
              </a:rPr>
              <a:t>, </a:t>
            </a:r>
            <a:r>
              <a:rPr lang="en-US" sz="1100">
                <a:ea typeface="+mn-lt"/>
                <a:cs typeface="+mn-lt"/>
                <a:hlinkClick r:id="rId13"/>
              </a:rPr>
              <a:t>Ełku</a:t>
            </a:r>
            <a:r>
              <a:rPr lang="en-US" sz="1100" baseline="30000">
                <a:ea typeface="+mn-lt"/>
                <a:cs typeface="+mn-lt"/>
                <a:hlinkClick r:id="rId14"/>
              </a:rPr>
              <a:t>[96]</a:t>
            </a:r>
            <a:r>
              <a:rPr lang="en-US" sz="1100">
                <a:ea typeface="+mn-lt"/>
                <a:cs typeface="+mn-lt"/>
              </a:rPr>
              <a:t>, </a:t>
            </a:r>
            <a:r>
              <a:rPr lang="en-US" sz="1100">
                <a:ea typeface="+mn-lt"/>
                <a:cs typeface="+mn-lt"/>
                <a:hlinkClick r:id="rId15"/>
              </a:rPr>
              <a:t>Kalwarii Zebrzydowskiej</a:t>
            </a:r>
            <a:r>
              <a:rPr lang="en-US" sz="1100" baseline="30000">
                <a:ea typeface="+mn-lt"/>
                <a:cs typeface="+mn-lt"/>
                <a:hlinkClick r:id="rId16"/>
              </a:rPr>
              <a:t>[97]</a:t>
            </a:r>
            <a:r>
              <a:rPr lang="en-US" sz="1100">
                <a:ea typeface="+mn-lt"/>
                <a:cs typeface="+mn-lt"/>
              </a:rPr>
              <a:t>, </a:t>
            </a:r>
            <a:r>
              <a:rPr lang="en-US" sz="1100">
                <a:ea typeface="+mn-lt"/>
                <a:cs typeface="+mn-lt"/>
                <a:hlinkClick r:id="rId17"/>
              </a:rPr>
              <a:t>Obornik</a:t>
            </a:r>
            <a:r>
              <a:rPr lang="en-US" sz="1100" baseline="30000">
                <a:ea typeface="+mn-lt"/>
                <a:cs typeface="+mn-lt"/>
                <a:hlinkClick r:id="rId18"/>
              </a:rPr>
              <a:t>[98]</a:t>
            </a:r>
            <a:r>
              <a:rPr lang="en-US" sz="1100">
                <a:ea typeface="+mn-lt"/>
                <a:cs typeface="+mn-lt"/>
              </a:rPr>
              <a:t>, </a:t>
            </a:r>
            <a:r>
              <a:rPr lang="en-US" sz="1100">
                <a:ea typeface="+mn-lt"/>
                <a:cs typeface="+mn-lt"/>
                <a:hlinkClick r:id="rId19"/>
              </a:rPr>
              <a:t>Ostrołęki</a:t>
            </a:r>
            <a:r>
              <a:rPr lang="en-US" sz="1100" baseline="30000">
                <a:ea typeface="+mn-lt"/>
                <a:cs typeface="+mn-lt"/>
                <a:hlinkClick r:id="rId20"/>
              </a:rPr>
              <a:t>[99]</a:t>
            </a:r>
            <a:r>
              <a:rPr lang="en-US" sz="1100">
                <a:ea typeface="+mn-lt"/>
                <a:cs typeface="+mn-lt"/>
              </a:rPr>
              <a:t>, </a:t>
            </a:r>
            <a:r>
              <a:rPr lang="en-US" sz="1100">
                <a:ea typeface="+mn-lt"/>
                <a:cs typeface="+mn-lt"/>
                <a:hlinkClick r:id="rId21"/>
              </a:rPr>
              <a:t>Świdnicy</a:t>
            </a:r>
            <a:r>
              <a:rPr lang="en-US" sz="1100" baseline="30000">
                <a:ea typeface="+mn-lt"/>
                <a:cs typeface="+mn-lt"/>
                <a:hlinkClick r:id="rId22"/>
              </a:rPr>
              <a:t>[100]</a:t>
            </a:r>
            <a:r>
              <a:rPr lang="en-US" sz="1100">
                <a:ea typeface="+mn-lt"/>
                <a:cs typeface="+mn-lt"/>
              </a:rPr>
              <a:t>, </a:t>
            </a:r>
            <a:r>
              <a:rPr lang="en-US" sz="1100">
                <a:ea typeface="+mn-lt"/>
                <a:cs typeface="+mn-lt"/>
                <a:hlinkClick r:id="rId23"/>
              </a:rPr>
              <a:t>Szamocin</a:t>
            </a:r>
            <a:r>
              <a:rPr lang="en-US" sz="1100" baseline="30000">
                <a:ea typeface="+mn-lt"/>
                <a:cs typeface="+mn-lt"/>
                <a:hlinkClick r:id="rId24"/>
              </a:rPr>
              <a:t>[101]</a:t>
            </a:r>
            <a:r>
              <a:rPr lang="en-US" sz="1100">
                <a:ea typeface="+mn-lt"/>
                <a:cs typeface="+mn-lt"/>
              </a:rPr>
              <a:t> i rodzinnego miasta </a:t>
            </a:r>
            <a:r>
              <a:rPr lang="en-US" sz="1100">
                <a:ea typeface="+mn-lt"/>
                <a:cs typeface="+mn-lt"/>
                <a:hlinkClick r:id="rId25"/>
              </a:rPr>
              <a:t>Wadowic</a:t>
            </a:r>
            <a:r>
              <a:rPr lang="en-US" sz="1100" baseline="30000">
                <a:ea typeface="+mn-lt"/>
                <a:cs typeface="+mn-lt"/>
                <a:hlinkClick r:id="rId26"/>
              </a:rPr>
              <a:t>[102]</a:t>
            </a:r>
            <a:r>
              <a:rPr lang="en-US" sz="1100">
                <a:ea typeface="+mn-lt"/>
                <a:cs typeface="+mn-lt"/>
              </a:rPr>
              <a:t>), </a:t>
            </a:r>
            <a:r>
              <a:rPr lang="en-US" sz="1100">
                <a:ea typeface="+mn-lt"/>
                <a:cs typeface="+mn-lt"/>
                <a:hlinkClick r:id="rId27"/>
              </a:rPr>
              <a:t>województwa kujawsko-pomorskiego</a:t>
            </a:r>
            <a:r>
              <a:rPr lang="en-US" sz="1100" baseline="30000">
                <a:ea typeface="+mn-lt"/>
                <a:cs typeface="+mn-lt"/>
                <a:hlinkClick r:id="rId28"/>
              </a:rPr>
              <a:t>[103]</a:t>
            </a:r>
            <a:r>
              <a:rPr lang="en-US" sz="1100">
                <a:ea typeface="+mn-lt"/>
                <a:cs typeface="+mn-lt"/>
              </a:rPr>
              <a:t>, </a:t>
            </a:r>
            <a:r>
              <a:rPr lang="en-US" sz="1100">
                <a:ea typeface="+mn-lt"/>
                <a:cs typeface="+mn-lt"/>
                <a:hlinkClick r:id="rId29"/>
              </a:rPr>
              <a:t>Światowych Dni Młodzieży</a:t>
            </a:r>
            <a:r>
              <a:rPr lang="en-US" sz="1100">
                <a:ea typeface="+mn-lt"/>
                <a:cs typeface="+mn-lt"/>
              </a:rPr>
              <a:t>, której był inicjatorem</a:t>
            </a:r>
            <a:r>
              <a:rPr lang="en-US" sz="1100" baseline="30000">
                <a:ea typeface="+mn-lt"/>
                <a:cs typeface="+mn-lt"/>
                <a:hlinkClick r:id="rId30"/>
              </a:rPr>
              <a:t>[104]</a:t>
            </a:r>
            <a:r>
              <a:rPr lang="en-US" sz="1100">
                <a:ea typeface="+mn-lt"/>
                <a:cs typeface="+mn-lt"/>
              </a:rPr>
              <a:t>, polsko-ukraińskiego pojednania</a:t>
            </a:r>
            <a:r>
              <a:rPr lang="en-US" sz="1100" baseline="30000">
                <a:ea typeface="+mn-lt"/>
                <a:cs typeface="+mn-lt"/>
                <a:hlinkClick r:id="rId31"/>
              </a:rPr>
              <a:t>[105]</a:t>
            </a:r>
            <a:r>
              <a:rPr lang="en-US" sz="1100">
                <a:ea typeface="+mn-lt"/>
                <a:cs typeface="+mn-lt"/>
              </a:rPr>
              <a:t> oraz </a:t>
            </a:r>
            <a:r>
              <a:rPr lang="en-US" sz="1100">
                <a:ea typeface="+mn-lt"/>
                <a:cs typeface="+mn-lt"/>
                <a:hlinkClick r:id="rId32"/>
              </a:rPr>
              <a:t>Akcji Katolickiej</a:t>
            </a:r>
            <a:r>
              <a:rPr lang="en-US" sz="1100">
                <a:ea typeface="+mn-lt"/>
                <a:cs typeface="+mn-lt"/>
              </a:rPr>
              <a:t> w Polsce</a:t>
            </a:r>
            <a:r>
              <a:rPr lang="en-US" sz="1100" baseline="30000">
                <a:ea typeface="+mn-lt"/>
                <a:cs typeface="+mn-lt"/>
                <a:hlinkClick r:id="rId33"/>
              </a:rPr>
              <a:t>[106]</a:t>
            </a:r>
            <a:r>
              <a:rPr lang="en-US" sz="110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endParaRPr lang="en-US" sz="11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FA87F1F-895D-4CC0-81A7-A378C7756BB5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7841712" y="629062"/>
            <a:ext cx="3565319" cy="561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322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DA6B65-9B77-4251-963B-EFB963BC8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i="0" dirty="0"/>
              <a:t>Światowe Dni Młodzieży</a:t>
            </a:r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C5DB0-AC03-4E48-A4DB-6C1586502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>
                <a:ea typeface="+mn-lt"/>
                <a:cs typeface="+mn-lt"/>
              </a:rPr>
              <a:t>Jan Paweł II chętnie spotykał się z młodymi ludźmi i poświęcał im dużo uwagi. Na spotkanie w Rzymie 31 marca 1985, który </a:t>
            </a:r>
            <a:r>
              <a:rPr lang="en-US" sz="1100">
                <a:ea typeface="+mn-lt"/>
                <a:cs typeface="+mn-lt"/>
                <a:hlinkClick r:id="rId2"/>
              </a:rPr>
              <a:t>ONZ</a:t>
            </a:r>
            <a:r>
              <a:rPr lang="en-US" sz="1100">
                <a:ea typeface="+mn-lt"/>
                <a:cs typeface="+mn-lt"/>
              </a:rPr>
              <a:t> </a:t>
            </a:r>
            <a:r>
              <a:rPr lang="en-US" sz="1100">
                <a:ea typeface="+mn-lt"/>
                <a:cs typeface="+mn-lt"/>
                <a:hlinkClick r:id="rId3"/>
              </a:rPr>
              <a:t>ogłosiło</a:t>
            </a:r>
            <a:r>
              <a:rPr lang="en-US" sz="1100">
                <a:ea typeface="+mn-lt"/>
                <a:cs typeface="+mn-lt"/>
              </a:rPr>
              <a:t> </a:t>
            </a:r>
            <a:r>
              <a:rPr lang="en-US" sz="1100">
                <a:ea typeface="+mn-lt"/>
                <a:cs typeface="+mn-lt"/>
                <a:hlinkClick r:id="rId4"/>
              </a:rPr>
              <a:t>Międzynarodowym Rokiem Młodzieży</a:t>
            </a:r>
            <a:r>
              <a:rPr lang="en-US" sz="1100">
                <a:ea typeface="+mn-lt"/>
                <a:cs typeface="+mn-lt"/>
              </a:rPr>
              <a:t>, napisał list apostolski na temat roli młodości jako okresu szczególnego kształtowania drogi życia (</a:t>
            </a:r>
            <a:r>
              <a:rPr lang="en-US" sz="1100" i="1">
                <a:ea typeface="+mn-lt"/>
                <a:cs typeface="+mn-lt"/>
                <a:hlinkClick r:id="rId5"/>
              </a:rPr>
              <a:t>Dilecti Amici</a:t>
            </a:r>
            <a:r>
              <a:rPr lang="en-US" sz="1100">
                <a:ea typeface="+mn-lt"/>
                <a:cs typeface="+mn-lt"/>
              </a:rPr>
              <a:t>), a 20 grudnia zapoczątkował tradycję </a:t>
            </a:r>
            <a:r>
              <a:rPr lang="en-US" sz="1100">
                <a:ea typeface="+mn-lt"/>
                <a:cs typeface="+mn-lt"/>
                <a:hlinkClick r:id="rId6"/>
              </a:rPr>
              <a:t>Światowych Dni Młodzieży</a:t>
            </a:r>
            <a:r>
              <a:rPr lang="en-US" sz="1100" baseline="30000">
                <a:ea typeface="+mn-lt"/>
                <a:cs typeface="+mn-lt"/>
                <a:hlinkClick r:id="rId7"/>
              </a:rPr>
              <a:t>[107]</a:t>
            </a:r>
            <a:r>
              <a:rPr lang="en-US" sz="1100">
                <a:ea typeface="+mn-lt"/>
                <a:cs typeface="+mn-lt"/>
              </a:rPr>
              <a:t>. Odtąd co roku przygotowywał orędzie skierowane do młodych, które stawało się tematem tego międzynarodowego spotkania, organizowanego w różnych miejscach świata (odbyło się ono również w Polsce – Częstochowa, 1991). Zaraz po ogłoszeniu daty beatyfikacji przewodniczący Papieskiej Rady ds. Świeckich, kard. </a:t>
            </a:r>
            <a:r>
              <a:rPr lang="en-US" sz="1100">
                <a:ea typeface="+mn-lt"/>
                <a:cs typeface="+mn-lt"/>
                <a:hlinkClick r:id="rId8"/>
              </a:rPr>
              <a:t>Stanisław Ryłko</a:t>
            </a:r>
            <a:r>
              <a:rPr lang="en-US" sz="1100">
                <a:ea typeface="+mn-lt"/>
                <a:cs typeface="+mn-lt"/>
              </a:rPr>
              <a:t> poinformował, iż Jan Paweł II zostanie patronem Światowych Dni Młodzieży</a:t>
            </a:r>
            <a:r>
              <a:rPr lang="en-US" sz="1100" baseline="30000">
                <a:ea typeface="+mn-lt"/>
                <a:cs typeface="+mn-lt"/>
                <a:hlinkClick r:id="rId9"/>
              </a:rPr>
              <a:t>[104]</a:t>
            </a:r>
            <a:r>
              <a:rPr lang="en-US" sz="1100">
                <a:ea typeface="+mn-lt"/>
                <a:cs typeface="+mn-lt"/>
              </a:rPr>
              <a:t>.</a:t>
            </a:r>
            <a:endParaRPr lang="en-US" sz="1100"/>
          </a:p>
        </p:txBody>
      </p:sp>
      <p:pic>
        <p:nvPicPr>
          <p:cNvPr id="7" name="Graphic 6" descr="Szkielet">
            <a:extLst>
              <a:ext uri="{FF2B5EF4-FFF2-40B4-BE49-F238E27FC236}">
                <a16:creationId xmlns:a16="http://schemas.microsoft.com/office/drawing/2014/main" id="{0028BA7F-232B-440B-986B-33435DA6FBF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800986" y="1069398"/>
            <a:ext cx="4747547" cy="4747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5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5F55C16-BC21-49EF-A4FF-C3155BB93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B88655-6223-4034-A86E-67D9C39A7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952744"/>
          </a:xfrm>
        </p:spPr>
        <p:txBody>
          <a:bodyPr>
            <a:normAutofit/>
          </a:bodyPr>
          <a:lstStyle/>
          <a:p>
            <a:r>
              <a:rPr lang="en-US" i="0" dirty="0">
                <a:ea typeface="+mj-lt"/>
                <a:cs typeface="+mj-lt"/>
              </a:rPr>
              <a:t> </a:t>
            </a:r>
            <a:r>
              <a:rPr lang="en-US" b="1" i="0" dirty="0">
                <a:ea typeface="+mj-lt"/>
                <a:cs typeface="+mj-lt"/>
              </a:rPr>
              <a:t>Karol Józef </a:t>
            </a:r>
            <a:r>
              <a:rPr lang="en-US" b="1" i="0" dirty="0" err="1">
                <a:ea typeface="+mj-lt"/>
                <a:cs typeface="+mj-lt"/>
              </a:rPr>
              <a:t>Wojtyła</a:t>
            </a:r>
            <a:endParaRPr lang="en-US" i="0" dirty="0" err="1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C5F069E-AFE6-4825-8945-46F2918A50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6116569" cy="6858000"/>
          </a:xfrm>
          <a:custGeom>
            <a:avLst/>
            <a:gdLst>
              <a:gd name="connsiteX0" fmla="*/ 0 w 6116569"/>
              <a:gd name="connsiteY0" fmla="*/ 0 h 6879321"/>
              <a:gd name="connsiteX1" fmla="*/ 2935851 w 6116569"/>
              <a:gd name="connsiteY1" fmla="*/ 0 h 6879321"/>
              <a:gd name="connsiteX2" fmla="*/ 3238280 w 6116569"/>
              <a:gd name="connsiteY2" fmla="*/ 31980 h 6879321"/>
              <a:gd name="connsiteX3" fmla="*/ 3660541 w 6116569"/>
              <a:gd name="connsiteY3" fmla="*/ 550772 h 6879321"/>
              <a:gd name="connsiteX4" fmla="*/ 3808902 w 6116569"/>
              <a:gd name="connsiteY4" fmla="*/ 589860 h 6879321"/>
              <a:gd name="connsiteX5" fmla="*/ 4413762 w 6116569"/>
              <a:gd name="connsiteY5" fmla="*/ 625393 h 6879321"/>
              <a:gd name="connsiteX6" fmla="*/ 4567830 w 6116569"/>
              <a:gd name="connsiteY6" fmla="*/ 721333 h 6879321"/>
              <a:gd name="connsiteX7" fmla="*/ 4171247 w 6116569"/>
              <a:gd name="connsiteY7" fmla="*/ 792401 h 6879321"/>
              <a:gd name="connsiteX8" fmla="*/ 4376671 w 6116569"/>
              <a:gd name="connsiteY8" fmla="*/ 842148 h 6879321"/>
              <a:gd name="connsiteX9" fmla="*/ 4527887 w 6116569"/>
              <a:gd name="connsiteY9" fmla="*/ 813722 h 6879321"/>
              <a:gd name="connsiteX10" fmla="*/ 4633452 w 6116569"/>
              <a:gd name="connsiteY10" fmla="*/ 799508 h 6879321"/>
              <a:gd name="connsiteX11" fmla="*/ 4947293 w 6116569"/>
              <a:gd name="connsiteY11" fmla="*/ 870576 h 6879321"/>
              <a:gd name="connsiteX12" fmla="*/ 5263988 w 6116569"/>
              <a:gd name="connsiteY12" fmla="*/ 820828 h 6879321"/>
              <a:gd name="connsiteX13" fmla="*/ 5249723 w 6116569"/>
              <a:gd name="connsiteY13" fmla="*/ 895449 h 6879321"/>
              <a:gd name="connsiteX14" fmla="*/ 4744723 w 6116569"/>
              <a:gd name="connsiteY14" fmla="*/ 1197485 h 6879321"/>
              <a:gd name="connsiteX15" fmla="*/ 4767548 w 6116569"/>
              <a:gd name="connsiteY15" fmla="*/ 1346727 h 6879321"/>
              <a:gd name="connsiteX16" fmla="*/ 4539299 w 6116569"/>
              <a:gd name="connsiteY16" fmla="*/ 1421348 h 6879321"/>
              <a:gd name="connsiteX17" fmla="*/ 4607773 w 6116569"/>
              <a:gd name="connsiteY17" fmla="*/ 1485309 h 6879321"/>
              <a:gd name="connsiteX18" fmla="*/ 4579242 w 6116569"/>
              <a:gd name="connsiteY18" fmla="*/ 1535055 h 6879321"/>
              <a:gd name="connsiteX19" fmla="*/ 5278255 w 6116569"/>
              <a:gd name="connsiteY19" fmla="*/ 1609676 h 6879321"/>
              <a:gd name="connsiteX20" fmla="*/ 5771843 w 6116569"/>
              <a:gd name="connsiteY20" fmla="*/ 1630997 h 6879321"/>
              <a:gd name="connsiteX21" fmla="*/ 6105656 w 6116569"/>
              <a:gd name="connsiteY21" fmla="*/ 1748257 h 6879321"/>
              <a:gd name="connsiteX22" fmla="*/ 5691955 w 6116569"/>
              <a:gd name="connsiteY22" fmla="*/ 2167555 h 6879321"/>
              <a:gd name="connsiteX23" fmla="*/ 5475118 w 6116569"/>
              <a:gd name="connsiteY23" fmla="*/ 2348776 h 6879321"/>
              <a:gd name="connsiteX24" fmla="*/ 5826051 w 6116569"/>
              <a:gd name="connsiteY24" fmla="*/ 2291922 h 6879321"/>
              <a:gd name="connsiteX25" fmla="*/ 5552153 w 6116569"/>
              <a:gd name="connsiteY25" fmla="*/ 2597513 h 6879321"/>
              <a:gd name="connsiteX26" fmla="*/ 5603508 w 6116569"/>
              <a:gd name="connsiteY26" fmla="*/ 2647260 h 6879321"/>
              <a:gd name="connsiteX27" fmla="*/ 5700515 w 6116569"/>
              <a:gd name="connsiteY27" fmla="*/ 2679240 h 6879321"/>
              <a:gd name="connsiteX28" fmla="*/ 5246870 w 6116569"/>
              <a:gd name="connsiteY28" fmla="*/ 2888889 h 6879321"/>
              <a:gd name="connsiteX29" fmla="*/ 4836022 w 6116569"/>
              <a:gd name="connsiteY29" fmla="*/ 3169605 h 6879321"/>
              <a:gd name="connsiteX30" fmla="*/ 4736163 w 6116569"/>
              <a:gd name="connsiteY30" fmla="*/ 3233565 h 6879321"/>
              <a:gd name="connsiteX31" fmla="*/ 4853141 w 6116569"/>
              <a:gd name="connsiteY31" fmla="*/ 3233565 h 6879321"/>
              <a:gd name="connsiteX32" fmla="*/ 4944440 w 6116569"/>
              <a:gd name="connsiteY32" fmla="*/ 3226459 h 6879321"/>
              <a:gd name="connsiteX33" fmla="*/ 5109921 w 6116569"/>
              <a:gd name="connsiteY33" fmla="*/ 3283313 h 6879321"/>
              <a:gd name="connsiteX34" fmla="*/ 5694809 w 6116569"/>
              <a:gd name="connsiteY34" fmla="*/ 3141178 h 6879321"/>
              <a:gd name="connsiteX35" fmla="*/ 5566419 w 6116569"/>
              <a:gd name="connsiteY35" fmla="*/ 3301079 h 6879321"/>
              <a:gd name="connsiteX36" fmla="*/ 5415203 w 6116569"/>
              <a:gd name="connsiteY36" fmla="*/ 3397020 h 6879321"/>
              <a:gd name="connsiteX37" fmla="*/ 5612068 w 6116569"/>
              <a:gd name="connsiteY37" fmla="*/ 3432554 h 6879321"/>
              <a:gd name="connsiteX38" fmla="*/ 5206927 w 6116569"/>
              <a:gd name="connsiteY38" fmla="*/ 3599562 h 6879321"/>
              <a:gd name="connsiteX39" fmla="*/ 5301079 w 6116569"/>
              <a:gd name="connsiteY39" fmla="*/ 3723930 h 6879321"/>
              <a:gd name="connsiteX40" fmla="*/ 4507915 w 6116569"/>
              <a:gd name="connsiteY40" fmla="*/ 4306683 h 6879321"/>
              <a:gd name="connsiteX41" fmla="*/ 3982942 w 6116569"/>
              <a:gd name="connsiteY41" fmla="*/ 4587399 h 6879321"/>
              <a:gd name="connsiteX42" fmla="*/ 4185513 w 6116569"/>
              <a:gd name="connsiteY42" fmla="*/ 4541205 h 6879321"/>
              <a:gd name="connsiteX43" fmla="*/ 5212633 w 6116569"/>
              <a:gd name="connsiteY43" fmla="*/ 4455924 h 6879321"/>
              <a:gd name="connsiteX44" fmla="*/ 5312492 w 6116569"/>
              <a:gd name="connsiteY44" fmla="*/ 4473691 h 6879321"/>
              <a:gd name="connsiteX45" fmla="*/ 4596361 w 6116569"/>
              <a:gd name="connsiteY45" fmla="*/ 4818368 h 6879321"/>
              <a:gd name="connsiteX46" fmla="*/ 4873113 w 6116569"/>
              <a:gd name="connsiteY46" fmla="*/ 4885882 h 6879321"/>
              <a:gd name="connsiteX47" fmla="*/ 4935881 w 6116569"/>
              <a:gd name="connsiteY47" fmla="*/ 4914309 h 6879321"/>
              <a:gd name="connsiteX48" fmla="*/ 4873113 w 6116569"/>
              <a:gd name="connsiteY48" fmla="*/ 5003143 h 6879321"/>
              <a:gd name="connsiteX49" fmla="*/ 4721898 w 6116569"/>
              <a:gd name="connsiteY49" fmla="*/ 5095530 h 6879321"/>
              <a:gd name="connsiteX50" fmla="*/ 5132745 w 6116569"/>
              <a:gd name="connsiteY50" fmla="*/ 4949842 h 6879321"/>
              <a:gd name="connsiteX51" fmla="*/ 5101362 w 6116569"/>
              <a:gd name="connsiteY51" fmla="*/ 5081317 h 6879321"/>
              <a:gd name="connsiteX52" fmla="*/ 5138452 w 6116569"/>
              <a:gd name="connsiteY52" fmla="*/ 5198578 h 6879321"/>
              <a:gd name="connsiteX53" fmla="*/ 4904497 w 6116569"/>
              <a:gd name="connsiteY53" fmla="*/ 5362033 h 6879321"/>
              <a:gd name="connsiteX54" fmla="*/ 4579242 w 6116569"/>
              <a:gd name="connsiteY54" fmla="*/ 5674729 h 6879321"/>
              <a:gd name="connsiteX55" fmla="*/ 4253988 w 6116569"/>
              <a:gd name="connsiteY55" fmla="*/ 5884379 h 6879321"/>
              <a:gd name="connsiteX56" fmla="*/ 3985795 w 6116569"/>
              <a:gd name="connsiteY56" fmla="*/ 6069153 h 6879321"/>
              <a:gd name="connsiteX57" fmla="*/ 4231163 w 6116569"/>
              <a:gd name="connsiteY57" fmla="*/ 6030066 h 6879321"/>
              <a:gd name="connsiteX58" fmla="*/ 3814609 w 6116569"/>
              <a:gd name="connsiteY58" fmla="*/ 6317889 h 6879321"/>
              <a:gd name="connsiteX59" fmla="*/ 3751840 w 6116569"/>
              <a:gd name="connsiteY59" fmla="*/ 6339209 h 6879321"/>
              <a:gd name="connsiteX60" fmla="*/ 3089919 w 6116569"/>
              <a:gd name="connsiteY60" fmla="*/ 6563071 h 6879321"/>
              <a:gd name="connsiteX61" fmla="*/ 2961529 w 6116569"/>
              <a:gd name="connsiteY61" fmla="*/ 6662566 h 6879321"/>
              <a:gd name="connsiteX62" fmla="*/ 3107038 w 6116569"/>
              <a:gd name="connsiteY62" fmla="*/ 6673226 h 6879321"/>
              <a:gd name="connsiteX63" fmla="*/ 3594919 w 6116569"/>
              <a:gd name="connsiteY63" fmla="*/ 6591499 h 6879321"/>
              <a:gd name="connsiteX64" fmla="*/ 3261106 w 6116569"/>
              <a:gd name="connsiteY64" fmla="*/ 6726527 h 6879321"/>
              <a:gd name="connsiteX65" fmla="*/ 3620597 w 6116569"/>
              <a:gd name="connsiteY65" fmla="*/ 6740740 h 6879321"/>
              <a:gd name="connsiteX66" fmla="*/ 3703337 w 6116569"/>
              <a:gd name="connsiteY66" fmla="*/ 6826020 h 6879321"/>
              <a:gd name="connsiteX67" fmla="*/ 3689072 w 6116569"/>
              <a:gd name="connsiteY67" fmla="*/ 6879321 h 6879321"/>
              <a:gd name="connsiteX68" fmla="*/ 0 w 6116569"/>
              <a:gd name="connsiteY68" fmla="*/ 6879321 h 687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D5A58451-3A1B-4407-8920-86F9329A6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34" y="1119306"/>
            <a:ext cx="3195204" cy="479280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FC58F-7C95-45AB-8D9F-DA15E3805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497257"/>
            <a:ext cx="4840010" cy="367970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ea typeface="+mn-lt"/>
                <a:cs typeface="+mn-lt"/>
              </a:rPr>
              <a:t>ur. </a:t>
            </a:r>
            <a:r>
              <a:rPr lang="en-US" sz="2000">
                <a:ea typeface="+mn-lt"/>
                <a:cs typeface="+mn-lt"/>
                <a:hlinkClick r:id="rId3"/>
              </a:rPr>
              <a:t>18 maja</a:t>
            </a:r>
            <a:r>
              <a:rPr lang="en-US" sz="2000">
                <a:ea typeface="+mn-lt"/>
                <a:cs typeface="+mn-lt"/>
              </a:rPr>
              <a:t> </a:t>
            </a:r>
            <a:r>
              <a:rPr lang="en-US" sz="2000">
                <a:ea typeface="+mn-lt"/>
                <a:cs typeface="+mn-lt"/>
                <a:hlinkClick r:id="rId4"/>
              </a:rPr>
              <a:t>1920</a:t>
            </a:r>
            <a:r>
              <a:rPr lang="en-US" sz="2000">
                <a:ea typeface="+mn-lt"/>
                <a:cs typeface="+mn-lt"/>
              </a:rPr>
              <a:t> w </a:t>
            </a:r>
            <a:r>
              <a:rPr lang="en-US" sz="2000">
                <a:ea typeface="+mn-lt"/>
                <a:cs typeface="+mn-lt"/>
                <a:hlinkClick r:id="rId5"/>
              </a:rPr>
              <a:t>Wadowicach</a:t>
            </a:r>
            <a:r>
              <a:rPr lang="en-US" sz="2000">
                <a:ea typeface="+mn-lt"/>
                <a:cs typeface="+mn-lt"/>
              </a:rPr>
              <a:t>, zm. </a:t>
            </a:r>
            <a:r>
              <a:rPr lang="en-US" sz="2000">
                <a:ea typeface="+mn-lt"/>
                <a:cs typeface="+mn-lt"/>
                <a:hlinkClick r:id="rId6"/>
              </a:rPr>
              <a:t>2 kwietnia</a:t>
            </a:r>
            <a:r>
              <a:rPr lang="en-US" sz="2000">
                <a:ea typeface="+mn-lt"/>
                <a:cs typeface="+mn-lt"/>
              </a:rPr>
              <a:t> </a:t>
            </a:r>
            <a:r>
              <a:rPr lang="en-US" sz="2000">
                <a:ea typeface="+mn-lt"/>
                <a:cs typeface="+mn-lt"/>
                <a:hlinkClick r:id="rId7"/>
              </a:rPr>
              <a:t>2005</a:t>
            </a:r>
            <a:r>
              <a:rPr lang="en-US" sz="2000">
                <a:ea typeface="+mn-lt"/>
                <a:cs typeface="+mn-lt"/>
              </a:rPr>
              <a:t> w </a:t>
            </a:r>
            <a:r>
              <a:rPr lang="en-US" sz="2000">
                <a:ea typeface="+mn-lt"/>
                <a:cs typeface="+mn-lt"/>
                <a:hlinkClick r:id="rId8"/>
              </a:rPr>
              <a:t>Watykanie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400219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34706B-150F-487B-B4FB-34C10219C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raphic 1">
            <a:extLst>
              <a:ext uri="{FF2B5EF4-FFF2-40B4-BE49-F238E27FC236}">
                <a16:creationId xmlns:a16="http://schemas.microsoft.com/office/drawing/2014/main" id="{D6705569-F545-4F47-A260-A9202826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rgbClr val="32B943"/>
          </a:solidFill>
          <a:ln w="32707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C1D6DF-AF43-4F50-A1BE-458DB4F9E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473" y="1998925"/>
            <a:ext cx="5541054" cy="21494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KONIEC</a:t>
            </a:r>
          </a:p>
        </p:txBody>
      </p:sp>
    </p:spTree>
    <p:extLst>
      <p:ext uri="{BB962C8B-B14F-4D97-AF65-F5344CB8AC3E}">
        <p14:creationId xmlns:p14="http://schemas.microsoft.com/office/powerpoint/2010/main" val="2687015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DE749-E631-4DCD-A676-F847A33A9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46" y="639305"/>
            <a:ext cx="3888528" cy="3553581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1400" b="1" dirty="0">
                <a:ea typeface="+mn-lt"/>
                <a:cs typeface="+mn-lt"/>
              </a:rPr>
              <a:t>– </a:t>
            </a:r>
            <a:r>
              <a:rPr lang="en-US" sz="1400" b="1" err="1">
                <a:ea typeface="+mn-lt"/>
                <a:cs typeface="+mn-lt"/>
              </a:rPr>
              <a:t>polski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2"/>
              </a:rPr>
              <a:t>duchowny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3"/>
              </a:rPr>
              <a:t>rzymskokatolicki</a:t>
            </a:r>
            <a:r>
              <a:rPr lang="en-US" sz="1400" b="1" dirty="0">
                <a:ea typeface="+mn-lt"/>
                <a:cs typeface="+mn-lt"/>
              </a:rPr>
              <a:t>, </a:t>
            </a:r>
            <a:r>
              <a:rPr lang="en-US" sz="1400" b="1" err="1">
                <a:ea typeface="+mn-lt"/>
                <a:cs typeface="+mn-lt"/>
              </a:rPr>
              <a:t>biskup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pomocniczy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krakowski</a:t>
            </a:r>
            <a:r>
              <a:rPr lang="en-US" sz="1400" b="1" dirty="0">
                <a:ea typeface="+mn-lt"/>
                <a:cs typeface="+mn-lt"/>
              </a:rPr>
              <a:t> (1958–1964), a </a:t>
            </a:r>
            <a:r>
              <a:rPr lang="en-US" sz="1400" b="1" err="1">
                <a:ea typeface="+mn-lt"/>
                <a:cs typeface="+mn-lt"/>
              </a:rPr>
              <a:t>następnie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4"/>
              </a:rPr>
              <a:t>arcybiskup metropolita krakowski</a:t>
            </a:r>
            <a:r>
              <a:rPr lang="en-US" sz="1400" b="1" dirty="0">
                <a:ea typeface="+mn-lt"/>
                <a:cs typeface="+mn-lt"/>
              </a:rPr>
              <a:t> (1964–1978), </a:t>
            </a:r>
            <a:r>
              <a:rPr lang="en-US" sz="1400" b="1" dirty="0">
                <a:ea typeface="+mn-lt"/>
                <a:cs typeface="+mn-lt"/>
                <a:hlinkClick r:id="rId5"/>
              </a:rPr>
              <a:t>kardynał</a:t>
            </a:r>
            <a:r>
              <a:rPr lang="en-US" sz="1400" b="1" dirty="0">
                <a:ea typeface="+mn-lt"/>
                <a:cs typeface="+mn-lt"/>
              </a:rPr>
              <a:t> (1967–1978), </a:t>
            </a:r>
            <a:r>
              <a:rPr lang="en-US" sz="1400" b="1" err="1">
                <a:ea typeface="+mn-lt"/>
                <a:cs typeface="+mn-lt"/>
              </a:rPr>
              <a:t>zastępca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Przewodniczącego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6"/>
              </a:rPr>
              <a:t>Konferencji Episkopatu Polski</a:t>
            </a:r>
            <a:r>
              <a:rPr lang="en-US" sz="1400" b="1" dirty="0">
                <a:ea typeface="+mn-lt"/>
                <a:cs typeface="+mn-lt"/>
              </a:rPr>
              <a:t> (1969–1978), 264. </a:t>
            </a:r>
            <a:r>
              <a:rPr lang="en-US" sz="1400" b="1" dirty="0">
                <a:ea typeface="+mn-lt"/>
                <a:cs typeface="+mn-lt"/>
                <a:hlinkClick r:id="rId7"/>
              </a:rPr>
              <a:t>papież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err="1">
                <a:ea typeface="+mn-lt"/>
                <a:cs typeface="+mn-lt"/>
              </a:rPr>
              <a:t>i</a:t>
            </a:r>
            <a:r>
              <a:rPr lang="en-US" sz="1400" b="1" dirty="0">
                <a:ea typeface="+mn-lt"/>
                <a:cs typeface="+mn-lt"/>
              </a:rPr>
              <a:t> 6. </a:t>
            </a:r>
            <a:r>
              <a:rPr lang="en-US" sz="1400" b="1" dirty="0">
                <a:ea typeface="+mn-lt"/>
                <a:cs typeface="+mn-lt"/>
                <a:hlinkClick r:id="rId8"/>
              </a:rPr>
              <a:t>Suweren Państwa Watykańskiego</a:t>
            </a:r>
            <a:r>
              <a:rPr lang="en-US" sz="1400" b="1" dirty="0">
                <a:ea typeface="+mn-lt"/>
                <a:cs typeface="+mn-lt"/>
              </a:rPr>
              <a:t> w </a:t>
            </a:r>
            <a:r>
              <a:rPr lang="en-US" sz="1400" b="1" err="1">
                <a:ea typeface="+mn-lt"/>
                <a:cs typeface="+mn-lt"/>
              </a:rPr>
              <a:t>latach</a:t>
            </a:r>
            <a:r>
              <a:rPr lang="en-US" sz="1400" b="1" dirty="0">
                <a:ea typeface="+mn-lt"/>
                <a:cs typeface="+mn-lt"/>
              </a:rPr>
              <a:t> 1978–2005. </a:t>
            </a:r>
            <a:r>
              <a:rPr lang="en-US" sz="1400" b="1" dirty="0">
                <a:ea typeface="+mn-lt"/>
                <a:cs typeface="+mn-lt"/>
                <a:hlinkClick r:id="rId9"/>
              </a:rPr>
              <a:t>Święty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10"/>
              </a:rPr>
              <a:t>Kościoła katolickiego</a:t>
            </a:r>
            <a:r>
              <a:rPr lang="en-US" sz="1400" b="1" dirty="0">
                <a:ea typeface="+mn-lt"/>
                <a:cs typeface="+mn-lt"/>
              </a:rPr>
              <a:t>.</a:t>
            </a:r>
            <a:endParaRPr lang="en-US" sz="1400" b="1" dirty="0"/>
          </a:p>
          <a:p>
            <a:pPr>
              <a:lnSpc>
                <a:spcPct val="90000"/>
              </a:lnSpc>
            </a:pPr>
            <a:r>
              <a:rPr lang="en-US" sz="1400" b="1" dirty="0">
                <a:ea typeface="+mn-lt"/>
                <a:cs typeface="+mn-lt"/>
                <a:hlinkClick r:id="rId11"/>
              </a:rPr>
              <a:t>Poeta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err="1">
                <a:ea typeface="+mn-lt"/>
                <a:cs typeface="+mn-lt"/>
              </a:rPr>
              <a:t>i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12"/>
              </a:rPr>
              <a:t>poliglota</a:t>
            </a:r>
            <a:r>
              <a:rPr lang="en-US" sz="1400" b="1" dirty="0">
                <a:ea typeface="+mn-lt"/>
                <a:cs typeface="+mn-lt"/>
              </a:rPr>
              <a:t>, a </a:t>
            </a:r>
            <a:r>
              <a:rPr lang="en-US" sz="1400" b="1" err="1">
                <a:ea typeface="+mn-lt"/>
                <a:cs typeface="+mn-lt"/>
              </a:rPr>
              <a:t>także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13"/>
              </a:rPr>
              <a:t>aktor niezawodowy</a:t>
            </a:r>
            <a:r>
              <a:rPr lang="en-US" sz="1400" b="1" dirty="0">
                <a:ea typeface="+mn-lt"/>
                <a:cs typeface="+mn-lt"/>
              </a:rPr>
              <a:t>, </a:t>
            </a:r>
            <a:r>
              <a:rPr lang="en-US" sz="1400" b="1" dirty="0">
                <a:ea typeface="+mn-lt"/>
                <a:cs typeface="+mn-lt"/>
                <a:hlinkClick r:id="rId14"/>
              </a:rPr>
              <a:t>dramaturg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err="1">
                <a:ea typeface="+mn-lt"/>
                <a:cs typeface="+mn-lt"/>
              </a:rPr>
              <a:t>i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15"/>
              </a:rPr>
              <a:t>pedagog</a:t>
            </a:r>
            <a:r>
              <a:rPr lang="en-US" sz="1400" b="1" dirty="0">
                <a:ea typeface="+mn-lt"/>
                <a:cs typeface="+mn-lt"/>
              </a:rPr>
              <a:t>. </a:t>
            </a:r>
            <a:r>
              <a:rPr lang="en-US" sz="1400" b="1" dirty="0">
                <a:ea typeface="+mn-lt"/>
                <a:cs typeface="+mn-lt"/>
                <a:hlinkClick r:id="rId16"/>
              </a:rPr>
              <a:t>Filozof historii</a:t>
            </a:r>
            <a:r>
              <a:rPr lang="en-US" sz="1400" b="1" dirty="0">
                <a:ea typeface="+mn-lt"/>
                <a:cs typeface="+mn-lt"/>
              </a:rPr>
              <a:t>, </a:t>
            </a:r>
            <a:r>
              <a:rPr lang="en-US" sz="1400" b="1" dirty="0">
                <a:ea typeface="+mn-lt"/>
                <a:cs typeface="+mn-lt"/>
                <a:hlinkClick r:id="rId17"/>
              </a:rPr>
              <a:t>fenomenolog</a:t>
            </a:r>
            <a:r>
              <a:rPr lang="en-US" sz="1400" b="1" dirty="0">
                <a:ea typeface="+mn-lt"/>
                <a:cs typeface="+mn-lt"/>
              </a:rPr>
              <a:t>, </a:t>
            </a:r>
            <a:r>
              <a:rPr lang="en-US" sz="1400" b="1" dirty="0">
                <a:ea typeface="+mn-lt"/>
                <a:cs typeface="+mn-lt"/>
                <a:hlinkClick r:id="rId18"/>
              </a:rPr>
              <a:t>mistyk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err="1">
                <a:ea typeface="+mn-lt"/>
                <a:cs typeface="+mn-lt"/>
              </a:rPr>
              <a:t>i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przedstawiciel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19"/>
              </a:rPr>
              <a:t>personalizmu chrześcijańskiego</a:t>
            </a:r>
            <a:r>
              <a:rPr lang="en-US" sz="1400" b="1" dirty="0">
                <a:ea typeface="+mn-lt"/>
                <a:cs typeface="+mn-lt"/>
              </a:rPr>
              <a:t>.</a:t>
            </a:r>
            <a:endParaRPr lang="en-US" sz="1400" b="1" dirty="0"/>
          </a:p>
          <a:p>
            <a:pPr>
              <a:lnSpc>
                <a:spcPct val="90000"/>
              </a:lnSpc>
            </a:pPr>
            <a:r>
              <a:rPr lang="en-US" sz="1400" b="1" err="1">
                <a:ea typeface="+mn-lt"/>
                <a:cs typeface="+mn-lt"/>
              </a:rPr>
              <a:t>Został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wybrany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na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papieża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przez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20"/>
              </a:rPr>
              <a:t>drugie zgromadzenie kardynałów</a:t>
            </a:r>
            <a:r>
              <a:rPr lang="en-US" sz="1400" b="1" dirty="0">
                <a:ea typeface="+mn-lt"/>
                <a:cs typeface="+mn-lt"/>
              </a:rPr>
              <a:t> po </a:t>
            </a:r>
            <a:r>
              <a:rPr lang="en-US" sz="1400" b="1" err="1">
                <a:ea typeface="+mn-lt"/>
                <a:cs typeface="+mn-lt"/>
              </a:rPr>
              <a:t>śmierci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21"/>
              </a:rPr>
              <a:t>Jana Pawła I</a:t>
            </a:r>
            <a:r>
              <a:rPr lang="en-US" sz="1400" b="1" dirty="0">
                <a:ea typeface="+mn-lt"/>
                <a:cs typeface="+mn-lt"/>
              </a:rPr>
              <a:t>, </a:t>
            </a:r>
            <a:r>
              <a:rPr lang="en-US" sz="1400" b="1" err="1">
                <a:ea typeface="+mn-lt"/>
                <a:cs typeface="+mn-lt"/>
              </a:rPr>
              <a:t>który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zmarł</a:t>
            </a:r>
            <a:r>
              <a:rPr lang="en-US" sz="1400" b="1" dirty="0">
                <a:ea typeface="+mn-lt"/>
                <a:cs typeface="+mn-lt"/>
              </a:rPr>
              <a:t> po </a:t>
            </a:r>
            <a:r>
              <a:rPr lang="en-US" sz="1400" b="1" err="1">
                <a:ea typeface="+mn-lt"/>
                <a:cs typeface="+mn-lt"/>
              </a:rPr>
              <a:t>trzydziestu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trzech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dniach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pontyfikatu</a:t>
            </a:r>
            <a:r>
              <a:rPr lang="en-US" sz="1400" b="1" dirty="0">
                <a:ea typeface="+mn-lt"/>
                <a:cs typeface="+mn-lt"/>
              </a:rPr>
              <a:t>. </a:t>
            </a:r>
            <a:r>
              <a:rPr lang="en-US" sz="1400" b="1" err="1">
                <a:ea typeface="+mn-lt"/>
                <a:cs typeface="+mn-lt"/>
              </a:rPr>
              <a:t>Kardynał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Wojtyła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został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wybrany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trzeciego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dnia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konklawe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i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przyjął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imiona</a:t>
            </a:r>
            <a:r>
              <a:rPr lang="en-US" sz="1400" b="1" dirty="0">
                <a:ea typeface="+mn-lt"/>
                <a:cs typeface="+mn-lt"/>
              </a:rPr>
              <a:t> Jan Paweł </a:t>
            </a:r>
            <a:r>
              <a:rPr lang="en-US" sz="1400" b="1" err="1">
                <a:ea typeface="+mn-lt"/>
                <a:cs typeface="+mn-lt"/>
              </a:rPr>
              <a:t>dla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uhonorowania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swojego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poprzednika</a:t>
            </a:r>
            <a:r>
              <a:rPr lang="en-US" sz="1400" b="1" dirty="0">
                <a:ea typeface="+mn-lt"/>
                <a:cs typeface="+mn-lt"/>
              </a:rPr>
              <a:t>. </a:t>
            </a:r>
            <a:r>
              <a:rPr lang="en-US" sz="1400" b="1" err="1">
                <a:ea typeface="+mn-lt"/>
                <a:cs typeface="+mn-lt"/>
              </a:rPr>
              <a:t>Jego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wybór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na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Stolicę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Piotrową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miał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szczególny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wpływ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na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wydarzenia</a:t>
            </a:r>
            <a:r>
              <a:rPr lang="en-US" sz="1400" b="1" dirty="0">
                <a:ea typeface="+mn-lt"/>
                <a:cs typeface="+mn-lt"/>
              </a:rPr>
              <a:t> w </a:t>
            </a:r>
            <a:r>
              <a:rPr lang="en-US" sz="1400" b="1" dirty="0">
                <a:ea typeface="+mn-lt"/>
                <a:cs typeface="+mn-lt"/>
                <a:hlinkClick r:id="rId22"/>
              </a:rPr>
              <a:t>Europie Wschodniej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err="1">
                <a:ea typeface="+mn-lt"/>
                <a:cs typeface="+mn-lt"/>
              </a:rPr>
              <a:t>i</a:t>
            </a:r>
            <a:r>
              <a:rPr lang="en-US" sz="1400" b="1" dirty="0">
                <a:ea typeface="+mn-lt"/>
                <a:cs typeface="+mn-lt"/>
              </a:rPr>
              <a:t> w </a:t>
            </a:r>
            <a:r>
              <a:rPr lang="en-US" sz="1400" b="1" dirty="0">
                <a:ea typeface="+mn-lt"/>
                <a:cs typeface="+mn-lt"/>
                <a:hlinkClick r:id="rId23"/>
              </a:rPr>
              <a:t>Azji</a:t>
            </a:r>
            <a:r>
              <a:rPr lang="en-US" sz="1400" b="1" dirty="0">
                <a:ea typeface="+mn-lt"/>
                <a:cs typeface="+mn-lt"/>
              </a:rPr>
              <a:t> w </a:t>
            </a:r>
            <a:r>
              <a:rPr lang="en-US" sz="1400" b="1" err="1">
                <a:ea typeface="+mn-lt"/>
                <a:cs typeface="+mn-lt"/>
              </a:rPr>
              <a:t>latach</a:t>
            </a:r>
            <a:r>
              <a:rPr lang="en-US" sz="1400" b="1" dirty="0">
                <a:ea typeface="+mn-lt"/>
                <a:cs typeface="+mn-lt"/>
              </a:rPr>
              <a:t> 80. </a:t>
            </a:r>
            <a:r>
              <a:rPr lang="en-US" sz="1400" b="1" err="1">
                <a:ea typeface="+mn-lt"/>
                <a:cs typeface="+mn-lt"/>
              </a:rPr>
              <a:t>i</a:t>
            </a:r>
            <a:r>
              <a:rPr lang="en-US" sz="1400" b="1" dirty="0">
                <a:ea typeface="+mn-lt"/>
                <a:cs typeface="+mn-lt"/>
              </a:rPr>
              <a:t> 90. XX </a:t>
            </a:r>
            <a:r>
              <a:rPr lang="en-US" sz="1400" b="1" err="1">
                <a:ea typeface="+mn-lt"/>
                <a:cs typeface="+mn-lt"/>
              </a:rPr>
              <a:t>wieku</a:t>
            </a:r>
            <a:r>
              <a:rPr lang="en-US" sz="1400" b="1" dirty="0">
                <a:ea typeface="+mn-lt"/>
                <a:cs typeface="+mn-lt"/>
              </a:rPr>
              <a:t>, w </a:t>
            </a:r>
            <a:r>
              <a:rPr lang="en-US" sz="1400" b="1" err="1">
                <a:ea typeface="+mn-lt"/>
                <a:cs typeface="+mn-lt"/>
              </a:rPr>
              <a:t>szczególności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na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przemiany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demokratyczne</a:t>
            </a:r>
            <a:r>
              <a:rPr lang="en-US" sz="1400" b="1" dirty="0">
                <a:ea typeface="+mn-lt"/>
                <a:cs typeface="+mn-lt"/>
              </a:rPr>
              <a:t> w </a:t>
            </a:r>
            <a:r>
              <a:rPr lang="en-US" sz="1400" b="1" err="1">
                <a:ea typeface="+mn-lt"/>
                <a:cs typeface="+mn-lt"/>
              </a:rPr>
              <a:t>Polsce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i</a:t>
            </a:r>
            <a:r>
              <a:rPr lang="en-US" sz="1400" b="1" dirty="0">
                <a:ea typeface="+mn-lt"/>
                <a:cs typeface="+mn-lt"/>
              </a:rPr>
              <a:t> w </a:t>
            </a:r>
            <a:r>
              <a:rPr lang="en-US" sz="1400" b="1" err="1">
                <a:ea typeface="+mn-lt"/>
                <a:cs typeface="+mn-lt"/>
              </a:rPr>
              <a:t>innych</a:t>
            </a:r>
            <a:r>
              <a:rPr lang="en-US" sz="1400" b="1" dirty="0">
                <a:ea typeface="+mn-lt"/>
                <a:cs typeface="+mn-lt"/>
              </a:rPr>
              <a:t> </a:t>
            </a:r>
            <a:r>
              <a:rPr lang="en-US" sz="1400" b="1" err="1">
                <a:ea typeface="+mn-lt"/>
                <a:cs typeface="+mn-lt"/>
              </a:rPr>
              <a:t>krajach</a:t>
            </a:r>
            <a:r>
              <a:rPr lang="en-US" sz="1400" b="1" dirty="0">
                <a:ea typeface="+mn-lt"/>
                <a:cs typeface="+mn-lt"/>
              </a:rPr>
              <a:t> </a:t>
            </a:r>
            <a:r>
              <a:rPr lang="en-US" sz="1400" b="1" dirty="0">
                <a:ea typeface="+mn-lt"/>
                <a:cs typeface="+mn-lt"/>
                <a:hlinkClick r:id="rId24"/>
              </a:rPr>
              <a:t>bloku wschodniego</a:t>
            </a:r>
            <a:r>
              <a:rPr lang="en-US" sz="1400" b="1" dirty="0">
                <a:ea typeface="+mn-lt"/>
                <a:cs typeface="+mn-lt"/>
              </a:rPr>
              <a:t>.</a:t>
            </a:r>
            <a:endParaRPr lang="en-US" sz="1400" b="1" dirty="0"/>
          </a:p>
          <a:p>
            <a:pPr>
              <a:lnSpc>
                <a:spcPct val="90000"/>
              </a:lnSpc>
            </a:pPr>
            <a:endParaRPr lang="en-US" sz="1400" b="1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0237392-6777-4905-8EC0-46274D58FD4E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308134" y="643234"/>
            <a:ext cx="3733250" cy="559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45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8FD1E94-B12F-434F-8027-5DBEAC55A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BC8109F-B452-45EE-8BB3-65433C039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AABFB9-48AE-40D3-B615-4E9696990C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831645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4601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3DE7B3-B8C0-4D58-BA21-68B3BB5E0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n-US" b="1" i="0" dirty="0"/>
              <a:t>Dzieciństwo i młodość</a:t>
            </a:r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A5AEC-9098-4255-936B-D9DF8F76E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000" dirty="0" err="1">
                <a:ea typeface="+mn-lt"/>
                <a:cs typeface="+mn-lt"/>
              </a:rPr>
              <a:t>Urodził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się</a:t>
            </a:r>
            <a:r>
              <a:rPr lang="en-US" sz="1000" dirty="0">
                <a:ea typeface="+mn-lt"/>
                <a:cs typeface="+mn-lt"/>
              </a:rPr>
              <a:t> w </a:t>
            </a:r>
            <a:r>
              <a:rPr lang="en-US" sz="1000" dirty="0">
                <a:ea typeface="+mn-lt"/>
                <a:cs typeface="+mn-lt"/>
                <a:hlinkClick r:id="rId2"/>
              </a:rPr>
              <a:t>Wadowicach</a:t>
            </a:r>
            <a:r>
              <a:rPr lang="en-US" sz="1000" dirty="0">
                <a:ea typeface="+mn-lt"/>
                <a:cs typeface="+mn-lt"/>
              </a:rPr>
              <a:t> 18 </a:t>
            </a:r>
            <a:r>
              <a:rPr lang="en-US" sz="1000" dirty="0" err="1">
                <a:ea typeface="+mn-lt"/>
                <a:cs typeface="+mn-lt"/>
              </a:rPr>
              <a:t>maja</a:t>
            </a:r>
            <a:r>
              <a:rPr lang="en-US" sz="1000" dirty="0">
                <a:ea typeface="+mn-lt"/>
                <a:cs typeface="+mn-lt"/>
              </a:rPr>
              <a:t> 1920, </a:t>
            </a:r>
            <a:r>
              <a:rPr lang="en-US" sz="1000" dirty="0" err="1">
                <a:ea typeface="+mn-lt"/>
                <a:cs typeface="+mn-lt"/>
              </a:rPr>
              <a:t>jako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drugi</a:t>
            </a:r>
            <a:r>
              <a:rPr lang="en-US" sz="1000" dirty="0">
                <a:ea typeface="+mn-lt"/>
                <a:cs typeface="+mn-lt"/>
              </a:rPr>
              <a:t> syn </a:t>
            </a:r>
            <a:r>
              <a:rPr lang="en-US" sz="1000" dirty="0">
                <a:ea typeface="+mn-lt"/>
                <a:cs typeface="+mn-lt"/>
                <a:hlinkClick r:id="rId3"/>
              </a:rPr>
              <a:t>Karola Wojtyły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4"/>
              </a:rPr>
              <a:t>Emilii z Kaczorowskich</a:t>
            </a:r>
            <a:r>
              <a:rPr lang="en-US" sz="1000" baseline="30000" dirty="0">
                <a:ea typeface="+mn-lt"/>
                <a:cs typeface="+mn-lt"/>
                <a:hlinkClick r:id="rId5"/>
              </a:rPr>
              <a:t>[12]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Ród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Wojtyłów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wywodzi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się</a:t>
            </a:r>
            <a:r>
              <a:rPr lang="en-US" sz="1000" dirty="0">
                <a:ea typeface="+mn-lt"/>
                <a:cs typeface="+mn-lt"/>
              </a:rPr>
              <a:t> z </a:t>
            </a:r>
            <a:r>
              <a:rPr lang="en-US" sz="1000" dirty="0">
                <a:ea typeface="+mn-lt"/>
                <a:cs typeface="+mn-lt"/>
                <a:hlinkClick r:id="rId6"/>
              </a:rPr>
              <a:t>Czańca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koło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7"/>
              </a:rPr>
              <a:t>Kęt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8"/>
              </a:rPr>
              <a:t>Lipnika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Ród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Kaczorowskich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pochodzi</a:t>
            </a:r>
            <a:r>
              <a:rPr lang="en-US" sz="1000" dirty="0">
                <a:ea typeface="+mn-lt"/>
                <a:cs typeface="+mn-lt"/>
              </a:rPr>
              <a:t> z </a:t>
            </a:r>
            <a:r>
              <a:rPr lang="en-US" sz="1000" dirty="0">
                <a:ea typeface="+mn-lt"/>
                <a:cs typeface="+mn-lt"/>
                <a:hlinkClick r:id="rId9"/>
              </a:rPr>
              <a:t>Michalowa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koło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10"/>
              </a:rPr>
              <a:t>Szczebrzeszyna</a:t>
            </a:r>
            <a:r>
              <a:rPr lang="en-US" sz="10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000">
                <a:ea typeface="+mn-lt"/>
                <a:cs typeface="+mn-lt"/>
              </a:rPr>
              <a:t>Karol Wojtyła został </a:t>
            </a:r>
            <a:r>
              <a:rPr lang="en-US" sz="1000">
                <a:ea typeface="+mn-lt"/>
                <a:cs typeface="+mn-lt"/>
                <a:hlinkClick r:id="rId11"/>
              </a:rPr>
              <a:t>ochrzczony</a:t>
            </a:r>
            <a:r>
              <a:rPr lang="en-US" sz="1000">
                <a:ea typeface="+mn-lt"/>
                <a:cs typeface="+mn-lt"/>
              </a:rPr>
              <a:t> w </a:t>
            </a:r>
            <a:r>
              <a:rPr lang="en-US" sz="1000">
                <a:ea typeface="+mn-lt"/>
                <a:cs typeface="+mn-lt"/>
                <a:hlinkClick r:id="rId12"/>
              </a:rPr>
              <a:t>kościele parafialnym</a:t>
            </a:r>
            <a:r>
              <a:rPr lang="en-US" sz="1000">
                <a:ea typeface="+mn-lt"/>
                <a:cs typeface="+mn-lt"/>
              </a:rPr>
              <a:t> 20 czerwca 1920 przez księdza Franciszka Żaka, </a:t>
            </a:r>
            <a:r>
              <a:rPr lang="en-US" sz="1000">
                <a:ea typeface="+mn-lt"/>
                <a:cs typeface="+mn-lt"/>
                <a:hlinkClick r:id="rId13"/>
              </a:rPr>
              <a:t>kapelana wojskowego</a:t>
            </a:r>
            <a:r>
              <a:rPr lang="en-US" sz="1000" baseline="30000">
                <a:ea typeface="+mn-lt"/>
                <a:cs typeface="+mn-lt"/>
                <a:hlinkClick r:id="rId5"/>
              </a:rPr>
              <a:t>[12]</a:t>
            </a:r>
            <a:r>
              <a:rPr lang="en-US" sz="1000">
                <a:ea typeface="+mn-lt"/>
                <a:cs typeface="+mn-lt"/>
              </a:rPr>
              <a:t>. Jego </a:t>
            </a:r>
            <a:r>
              <a:rPr lang="en-US" sz="1000">
                <a:ea typeface="+mn-lt"/>
                <a:cs typeface="+mn-lt"/>
                <a:hlinkClick r:id="rId14"/>
              </a:rPr>
              <a:t>rodzicami chrzestnymi</a:t>
            </a:r>
            <a:r>
              <a:rPr lang="en-US" sz="1000">
                <a:ea typeface="+mn-lt"/>
                <a:cs typeface="+mn-lt"/>
              </a:rPr>
              <a:t> byli Józef Kuczmierczyk, szwagier Emilii, i jej siostra, Maria Wiadrowska</a:t>
            </a:r>
            <a:r>
              <a:rPr lang="en-US" sz="1000" baseline="30000">
                <a:ea typeface="+mn-lt"/>
                <a:cs typeface="+mn-lt"/>
                <a:hlinkClick r:id="rId15"/>
              </a:rPr>
              <a:t>[13]</a:t>
            </a:r>
            <a:r>
              <a:rPr lang="en-US" sz="1000">
                <a:ea typeface="+mn-lt"/>
                <a:cs typeface="+mn-lt"/>
              </a:rPr>
              <a:t>. </a:t>
            </a:r>
            <a:r>
              <a:rPr lang="en-US" sz="1000">
                <a:ea typeface="+mn-lt"/>
                <a:cs typeface="+mn-lt"/>
                <a:hlinkClick r:id="rId16"/>
              </a:rPr>
              <a:t>Pierwszą Komunię</a:t>
            </a:r>
            <a:r>
              <a:rPr lang="en-US" sz="1000">
                <a:ea typeface="+mn-lt"/>
                <a:cs typeface="+mn-lt"/>
              </a:rPr>
              <a:t> przyjął w dniu 25 maja 1929</a:t>
            </a:r>
            <a:r>
              <a:rPr lang="en-US" sz="1000" baseline="30000">
                <a:ea typeface="+mn-lt"/>
                <a:cs typeface="+mn-lt"/>
                <a:hlinkClick r:id="rId15"/>
              </a:rPr>
              <a:t>[13]</a:t>
            </a:r>
            <a:r>
              <a:rPr lang="en-US" sz="1000">
                <a:ea typeface="+mn-lt"/>
                <a:cs typeface="+mn-lt"/>
              </a:rPr>
              <a:t>, a sakramentu </a:t>
            </a:r>
            <a:r>
              <a:rPr lang="en-US" sz="1000">
                <a:ea typeface="+mn-lt"/>
                <a:cs typeface="+mn-lt"/>
                <a:hlinkClick r:id="rId17"/>
              </a:rPr>
              <a:t>bierzmowania</a:t>
            </a:r>
            <a:r>
              <a:rPr lang="en-US" sz="1000">
                <a:ea typeface="+mn-lt"/>
                <a:cs typeface="+mn-lt"/>
              </a:rPr>
              <a:t> udzielił mu abp </a:t>
            </a:r>
            <a:r>
              <a:rPr lang="en-US" sz="1000">
                <a:ea typeface="+mn-lt"/>
                <a:cs typeface="+mn-lt"/>
                <a:hlinkClick r:id="rId18"/>
              </a:rPr>
              <a:t>Adam Stefan Sapieha</a:t>
            </a:r>
            <a:r>
              <a:rPr lang="en-US" sz="1000">
                <a:ea typeface="+mn-lt"/>
                <a:cs typeface="+mn-lt"/>
              </a:rPr>
              <a:t> 3 maja 1938; na bierzmowaniu przyszły papież wybrał imię Hubert, na cześć </a:t>
            </a:r>
            <a:r>
              <a:rPr lang="en-US" sz="1000">
                <a:ea typeface="+mn-lt"/>
                <a:cs typeface="+mn-lt"/>
                <a:hlinkClick r:id="rId19"/>
              </a:rPr>
              <a:t>Karola Huberta Rostworowskiego</a:t>
            </a:r>
            <a:r>
              <a:rPr lang="en-US" sz="1000" baseline="30000">
                <a:ea typeface="+mn-lt"/>
                <a:cs typeface="+mn-lt"/>
                <a:hlinkClick r:id="rId5"/>
              </a:rPr>
              <a:t>[12]</a:t>
            </a:r>
            <a:r>
              <a:rPr lang="en-US" sz="100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000" dirty="0" err="1">
                <a:ea typeface="+mn-lt"/>
                <a:cs typeface="+mn-lt"/>
              </a:rPr>
              <a:t>Rodzina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Wojtyłów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żyła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skromnie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Jedynym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źródłem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utrzymania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była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pensja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ojca</a:t>
            </a:r>
            <a:r>
              <a:rPr lang="en-US" sz="1000" dirty="0">
                <a:ea typeface="+mn-lt"/>
                <a:cs typeface="+mn-lt"/>
              </a:rPr>
              <a:t> – </a:t>
            </a:r>
            <a:r>
              <a:rPr lang="en-US" sz="1000" dirty="0" err="1">
                <a:ea typeface="+mn-lt"/>
                <a:cs typeface="+mn-lt"/>
              </a:rPr>
              <a:t>wojskowego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urzędnika</a:t>
            </a:r>
            <a:r>
              <a:rPr lang="en-US" sz="1000" dirty="0">
                <a:ea typeface="+mn-lt"/>
                <a:cs typeface="+mn-lt"/>
              </a:rPr>
              <a:t> w </a:t>
            </a:r>
            <a:r>
              <a:rPr lang="en-US" sz="1000" dirty="0" err="1">
                <a:ea typeface="+mn-lt"/>
                <a:cs typeface="+mn-lt"/>
              </a:rPr>
              <a:t>Powiatowej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Komendzie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Uzupełnień</a:t>
            </a:r>
            <a:r>
              <a:rPr lang="en-US" sz="1000" dirty="0">
                <a:ea typeface="+mn-lt"/>
                <a:cs typeface="+mn-lt"/>
              </a:rPr>
              <a:t> w </a:t>
            </a:r>
            <a:r>
              <a:rPr lang="en-US" sz="1000" dirty="0" err="1">
                <a:ea typeface="+mn-lt"/>
                <a:cs typeface="+mn-lt"/>
              </a:rPr>
              <a:t>stopniu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20"/>
              </a:rPr>
              <a:t>porucznika</a:t>
            </a:r>
            <a:r>
              <a:rPr lang="en-US" sz="1000" baseline="30000" dirty="0">
                <a:ea typeface="+mn-lt"/>
                <a:cs typeface="+mn-lt"/>
                <a:hlinkClick r:id="rId21"/>
              </a:rPr>
              <a:t>[2]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Matka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pracowała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dorywczo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jako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szwaczka</a:t>
            </a:r>
            <a:r>
              <a:rPr lang="en-US" sz="1000" dirty="0">
                <a:ea typeface="+mn-lt"/>
                <a:cs typeface="+mn-lt"/>
              </a:rPr>
              <a:t>. </a:t>
            </a:r>
            <a:r>
              <a:rPr lang="en-US" sz="1000" dirty="0">
                <a:ea typeface="+mn-lt"/>
                <a:cs typeface="+mn-lt"/>
                <a:hlinkClick r:id="rId22"/>
              </a:rPr>
              <a:t>Edmund Wojtyła</a:t>
            </a:r>
            <a:r>
              <a:rPr lang="en-US" sz="1000" dirty="0">
                <a:ea typeface="+mn-lt"/>
                <a:cs typeface="+mn-lt"/>
              </a:rPr>
              <a:t>, brat Karola, po </a:t>
            </a:r>
            <a:r>
              <a:rPr lang="en-US" sz="1000" dirty="0" err="1">
                <a:ea typeface="+mn-lt"/>
                <a:cs typeface="+mn-lt"/>
              </a:rPr>
              <a:t>ukończeniu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23"/>
              </a:rPr>
              <a:t>wadowickiego gimnazjum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studiował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24"/>
              </a:rPr>
              <a:t>medycynę</a:t>
            </a:r>
            <a:r>
              <a:rPr lang="en-US" sz="1000" dirty="0">
                <a:ea typeface="+mn-lt"/>
                <a:cs typeface="+mn-lt"/>
              </a:rPr>
              <a:t> w </a:t>
            </a:r>
            <a:r>
              <a:rPr lang="en-US" sz="1000" dirty="0">
                <a:ea typeface="+mn-lt"/>
                <a:cs typeface="+mn-lt"/>
                <a:hlinkClick r:id="rId25"/>
              </a:rPr>
              <a:t>Krakowie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został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lekarzem</a:t>
            </a:r>
            <a:r>
              <a:rPr lang="en-US" sz="1000" baseline="30000" dirty="0">
                <a:ea typeface="+mn-lt"/>
                <a:cs typeface="+mn-lt"/>
                <a:hlinkClick r:id="rId5"/>
              </a:rPr>
              <a:t>[12]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Wojtyłowie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mieli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jeszcze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jedno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dziecko</a:t>
            </a:r>
            <a:r>
              <a:rPr lang="en-US" sz="1000" dirty="0">
                <a:ea typeface="+mn-lt"/>
                <a:cs typeface="+mn-lt"/>
              </a:rPr>
              <a:t> – </a:t>
            </a:r>
            <a:r>
              <a:rPr lang="en-US" sz="1000" dirty="0" err="1">
                <a:ea typeface="+mn-lt"/>
                <a:cs typeface="+mn-lt"/>
              </a:rPr>
              <a:t>Olgę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która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zmarła</a:t>
            </a:r>
            <a:r>
              <a:rPr lang="en-US" sz="1000" dirty="0">
                <a:ea typeface="+mn-lt"/>
                <a:cs typeface="+mn-lt"/>
              </a:rPr>
              <a:t> 16 </a:t>
            </a:r>
            <a:r>
              <a:rPr lang="en-US" sz="1000" dirty="0" err="1">
                <a:ea typeface="+mn-lt"/>
                <a:cs typeface="+mn-lt"/>
              </a:rPr>
              <a:t>godzin</a:t>
            </a:r>
            <a:r>
              <a:rPr lang="en-US" sz="1000" dirty="0">
                <a:ea typeface="+mn-lt"/>
                <a:cs typeface="+mn-lt"/>
              </a:rPr>
              <a:t> po </a:t>
            </a:r>
            <a:r>
              <a:rPr lang="en-US" sz="1000" dirty="0" err="1">
                <a:ea typeface="+mn-lt"/>
                <a:cs typeface="+mn-lt"/>
              </a:rPr>
              <a:t>urodzeniu</a:t>
            </a:r>
            <a:r>
              <a:rPr lang="en-US" sz="1000" dirty="0">
                <a:ea typeface="+mn-lt"/>
                <a:cs typeface="+mn-lt"/>
              </a:rPr>
              <a:t> 7 </a:t>
            </a:r>
            <a:r>
              <a:rPr lang="en-US" sz="1000" dirty="0" err="1">
                <a:ea typeface="+mn-lt"/>
                <a:cs typeface="+mn-lt"/>
              </a:rPr>
              <a:t>lipca</a:t>
            </a:r>
            <a:r>
              <a:rPr lang="en-US" sz="1000" dirty="0">
                <a:ea typeface="+mn-lt"/>
                <a:cs typeface="+mn-lt"/>
              </a:rPr>
              <a:t> 1916 w </a:t>
            </a:r>
            <a:r>
              <a:rPr lang="en-US" sz="1000" dirty="0">
                <a:ea typeface="+mn-lt"/>
                <a:cs typeface="+mn-lt"/>
                <a:hlinkClick r:id="rId26"/>
              </a:rPr>
              <a:t>Białej</a:t>
            </a:r>
            <a:r>
              <a:rPr lang="en-US" sz="1000" baseline="30000" dirty="0">
                <a:ea typeface="+mn-lt"/>
                <a:cs typeface="+mn-lt"/>
                <a:hlinkClick r:id="rId27"/>
              </a:rPr>
              <a:t>[14]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Papież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wspominał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ją</a:t>
            </a:r>
            <a:r>
              <a:rPr lang="en-US" sz="1000" dirty="0">
                <a:ea typeface="+mn-lt"/>
                <a:cs typeface="+mn-lt"/>
              </a:rPr>
              <a:t> w </a:t>
            </a:r>
            <a:r>
              <a:rPr lang="en-US" sz="1000" dirty="0" err="1">
                <a:ea typeface="+mn-lt"/>
                <a:cs typeface="+mn-lt"/>
              </a:rPr>
              <a:t>opublikowanym</a:t>
            </a:r>
            <a:r>
              <a:rPr lang="en-US" sz="1000" dirty="0">
                <a:ea typeface="+mn-lt"/>
                <a:cs typeface="+mn-lt"/>
              </a:rPr>
              <a:t> po </a:t>
            </a:r>
            <a:r>
              <a:rPr lang="en-US" sz="1000" dirty="0" err="1">
                <a:ea typeface="+mn-lt"/>
                <a:cs typeface="+mn-lt"/>
              </a:rPr>
              <a:t>śmierci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28"/>
              </a:rPr>
              <a:t>testamencie</a:t>
            </a:r>
            <a:r>
              <a:rPr lang="en-US" sz="1000" dirty="0">
                <a:ea typeface="+mn-lt"/>
                <a:cs typeface="+mn-lt"/>
              </a:rPr>
              <a:t> – </a:t>
            </a:r>
            <a:r>
              <a:rPr lang="en-US" sz="1000" dirty="0" err="1">
                <a:ea typeface="+mn-lt"/>
                <a:cs typeface="+mn-lt"/>
              </a:rPr>
              <a:t>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równi</a:t>
            </a:r>
            <a:r>
              <a:rPr lang="en-US" sz="1000" dirty="0">
                <a:ea typeface="+mn-lt"/>
                <a:cs typeface="+mn-lt"/>
              </a:rPr>
              <a:t> z </a:t>
            </a:r>
            <a:r>
              <a:rPr lang="en-US" sz="1000" dirty="0" err="1">
                <a:ea typeface="+mn-lt"/>
                <a:cs typeface="+mn-lt"/>
              </a:rPr>
              <a:t>rodzicami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bratem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Fakt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urodzin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śmierci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starszej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siostry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papieża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ujawnił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francuski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dziennikarz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filozof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29"/>
              </a:rPr>
              <a:t>André Frossard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autor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wydanej</a:t>
            </a:r>
            <a:r>
              <a:rPr lang="en-US" sz="1000" dirty="0">
                <a:ea typeface="+mn-lt"/>
                <a:cs typeface="+mn-lt"/>
              </a:rPr>
              <a:t> w 1982 </a:t>
            </a:r>
            <a:r>
              <a:rPr lang="en-US" sz="1000" dirty="0" err="1">
                <a:ea typeface="+mn-lt"/>
                <a:cs typeface="+mn-lt"/>
              </a:rPr>
              <a:t>książki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i="1" dirty="0">
                <a:ea typeface="+mn-lt"/>
                <a:cs typeface="+mn-lt"/>
              </a:rPr>
              <a:t>Nie </a:t>
            </a:r>
            <a:r>
              <a:rPr lang="en-US" sz="1000" i="1" dirty="0" err="1">
                <a:ea typeface="+mn-lt"/>
                <a:cs typeface="+mn-lt"/>
              </a:rPr>
              <a:t>lękajcie</a:t>
            </a:r>
            <a:r>
              <a:rPr lang="en-US" sz="1000" i="1" dirty="0">
                <a:ea typeface="+mn-lt"/>
                <a:cs typeface="+mn-lt"/>
              </a:rPr>
              <a:t> </a:t>
            </a:r>
            <a:r>
              <a:rPr lang="en-US" sz="1000" i="1" dirty="0" err="1">
                <a:ea typeface="+mn-lt"/>
                <a:cs typeface="+mn-lt"/>
              </a:rPr>
              <a:t>się</a:t>
            </a:r>
            <a:r>
              <a:rPr lang="en-US" sz="1000" i="1" dirty="0">
                <a:ea typeface="+mn-lt"/>
                <a:cs typeface="+mn-lt"/>
              </a:rPr>
              <a:t>! </a:t>
            </a:r>
            <a:r>
              <a:rPr lang="en-US" sz="1000" i="1" dirty="0" err="1">
                <a:ea typeface="+mn-lt"/>
                <a:cs typeface="+mn-lt"/>
              </a:rPr>
              <a:t>Rozmowy</a:t>
            </a:r>
            <a:r>
              <a:rPr lang="en-US" sz="1000" i="1" dirty="0">
                <a:ea typeface="+mn-lt"/>
                <a:cs typeface="+mn-lt"/>
              </a:rPr>
              <a:t> z Janem </a:t>
            </a:r>
            <a:r>
              <a:rPr lang="en-US" sz="1000" i="1" dirty="0" err="1">
                <a:ea typeface="+mn-lt"/>
                <a:cs typeface="+mn-lt"/>
              </a:rPr>
              <a:t>Pawłem</a:t>
            </a:r>
            <a:r>
              <a:rPr lang="en-US" sz="1000" i="1" dirty="0">
                <a:ea typeface="+mn-lt"/>
                <a:cs typeface="+mn-lt"/>
              </a:rPr>
              <a:t> II</a:t>
            </a:r>
            <a:r>
              <a:rPr lang="en-US" sz="10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endParaRPr lang="en-US" sz="10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D8AAFB1-307C-4CC7-8C40-DA9877027803}"/>
              </a:ext>
            </a:extLst>
          </p:cNvPr>
          <p:cNvPicPr>
            <a:picLocks noChangeAspect="1"/>
          </p:cNvPicPr>
          <p:nvPr/>
        </p:nvPicPr>
        <p:blipFill rotWithShape="1">
          <a:blip r:embed="rId30"/>
          <a:srcRect r="2" b="2018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50244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A866F0E-F54B-4BF5-8A88-7D97BD45F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6F6B5C-2B5F-4FEE-8263-34996D29D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229EC50-E910-4AE2-9EEA-604A81EF61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941221 w 12192000"/>
              <a:gd name="connsiteY0" fmla="*/ 2015186 h 6858000"/>
              <a:gd name="connsiteX1" fmla="*/ 6907857 w 12192000"/>
              <a:gd name="connsiteY1" fmla="*/ 2033351 h 6858000"/>
              <a:gd name="connsiteX2" fmla="*/ 7093700 w 12192000"/>
              <a:gd name="connsiteY2" fmla="*/ 2101457 h 6858000"/>
              <a:gd name="connsiteX3" fmla="*/ 6803079 w 12192000"/>
              <a:gd name="connsiteY3" fmla="*/ 2065612 h 6858000"/>
              <a:gd name="connsiteX4" fmla="*/ 6798115 w 12192000"/>
              <a:gd name="connsiteY4" fmla="*/ 2088772 h 6858000"/>
              <a:gd name="connsiteX5" fmla="*/ 7128167 w 12192000"/>
              <a:gd name="connsiteY5" fmla="*/ 2176455 h 6858000"/>
              <a:gd name="connsiteX6" fmla="*/ 7098663 w 12192000"/>
              <a:gd name="connsiteY6" fmla="*/ 2189968 h 6858000"/>
              <a:gd name="connsiteX7" fmla="*/ 6923298 w 12192000"/>
              <a:gd name="connsiteY7" fmla="*/ 2156052 h 6858000"/>
              <a:gd name="connsiteX8" fmla="*/ 6888004 w 12192000"/>
              <a:gd name="connsiteY8" fmla="*/ 2164875 h 6858000"/>
              <a:gd name="connsiteX9" fmla="*/ 6905375 w 12192000"/>
              <a:gd name="connsiteY9" fmla="*/ 2205958 h 6858000"/>
              <a:gd name="connsiteX10" fmla="*/ 6981477 w 12192000"/>
              <a:gd name="connsiteY10" fmla="*/ 2221951 h 6858000"/>
              <a:gd name="connsiteX11" fmla="*/ 7100043 w 12192000"/>
              <a:gd name="connsiteY11" fmla="*/ 2318459 h 6858000"/>
              <a:gd name="connsiteX12" fmla="*/ 6920540 w 12192000"/>
              <a:gd name="connsiteY12" fmla="*/ 2306877 h 6858000"/>
              <a:gd name="connsiteX13" fmla="*/ 6888831 w 12192000"/>
              <a:gd name="connsiteY13" fmla="*/ 2330314 h 6858000"/>
              <a:gd name="connsiteX14" fmla="*/ 6876698 w 12192000"/>
              <a:gd name="connsiteY14" fmla="*/ 2360645 h 6858000"/>
              <a:gd name="connsiteX15" fmla="*/ 6807214 w 12192000"/>
              <a:gd name="connsiteY15" fmla="*/ 2385736 h 6858000"/>
              <a:gd name="connsiteX16" fmla="*/ 6916405 w 12192000"/>
              <a:gd name="connsiteY16" fmla="*/ 2413862 h 6858000"/>
              <a:gd name="connsiteX17" fmla="*/ 6799770 w 12192000"/>
              <a:gd name="connsiteY17" fmla="*/ 2413862 h 6858000"/>
              <a:gd name="connsiteX18" fmla="*/ 6665762 w 12192000"/>
              <a:gd name="connsiteY18" fmla="*/ 2394561 h 6858000"/>
              <a:gd name="connsiteX19" fmla="*/ 6522933 w 12192000"/>
              <a:gd name="connsiteY19" fmla="*/ 2400626 h 6858000"/>
              <a:gd name="connsiteX20" fmla="*/ 6237275 w 12192000"/>
              <a:gd name="connsiteY20" fmla="*/ 2365057 h 6858000"/>
              <a:gd name="connsiteX21" fmla="*/ 6101338 w 12192000"/>
              <a:gd name="connsiteY21" fmla="*/ 2367538 h 6858000"/>
              <a:gd name="connsiteX22" fmla="*/ 6857121 w 12192000"/>
              <a:gd name="connsiteY22" fmla="*/ 2606875 h 6858000"/>
              <a:gd name="connsiteX23" fmla="*/ 6818519 w 12192000"/>
              <a:gd name="connsiteY23" fmla="*/ 2659539 h 6858000"/>
              <a:gd name="connsiteX24" fmla="*/ 6976790 w 12192000"/>
              <a:gd name="connsiteY24" fmla="*/ 2716892 h 6858000"/>
              <a:gd name="connsiteX25" fmla="*/ 7015669 w 12192000"/>
              <a:gd name="connsiteY25" fmla="*/ 2773693 h 6858000"/>
              <a:gd name="connsiteX26" fmla="*/ 6966864 w 12192000"/>
              <a:gd name="connsiteY26" fmla="*/ 2768730 h 6858000"/>
              <a:gd name="connsiteX27" fmla="*/ 6924953 w 12192000"/>
              <a:gd name="connsiteY27" fmla="*/ 2779483 h 6858000"/>
              <a:gd name="connsiteX28" fmla="*/ 6942323 w 12192000"/>
              <a:gd name="connsiteY28" fmla="*/ 2851726 h 6858000"/>
              <a:gd name="connsiteX29" fmla="*/ 7165943 w 12192000"/>
              <a:gd name="connsiteY29" fmla="*/ 2944924 h 6858000"/>
              <a:gd name="connsiteX30" fmla="*/ 7186071 w 12192000"/>
              <a:gd name="connsiteY30" fmla="*/ 2975254 h 6858000"/>
              <a:gd name="connsiteX31" fmla="*/ 7159325 w 12192000"/>
              <a:gd name="connsiteY31" fmla="*/ 2996762 h 6858000"/>
              <a:gd name="connsiteX32" fmla="*/ 7087082 w 12192000"/>
              <a:gd name="connsiteY32" fmla="*/ 3007790 h 6858000"/>
              <a:gd name="connsiteX33" fmla="*/ 7188276 w 12192000"/>
              <a:gd name="connsiteY33" fmla="*/ 3111191 h 6858000"/>
              <a:gd name="connsiteX34" fmla="*/ 7225225 w 12192000"/>
              <a:gd name="connsiteY34" fmla="*/ 3139866 h 6858000"/>
              <a:gd name="connsiteX35" fmla="*/ 7288368 w 12192000"/>
              <a:gd name="connsiteY35" fmla="*/ 3184260 h 6858000"/>
              <a:gd name="connsiteX36" fmla="*/ 7289471 w 12192000"/>
              <a:gd name="connsiteY36" fmla="*/ 3197771 h 6858000"/>
              <a:gd name="connsiteX37" fmla="*/ 7203442 w 12192000"/>
              <a:gd name="connsiteY37" fmla="*/ 3245472 h 6858000"/>
              <a:gd name="connsiteX38" fmla="*/ 7048205 w 12192000"/>
              <a:gd name="connsiteY38" fmla="*/ 3232512 h 6858000"/>
              <a:gd name="connsiteX39" fmla="*/ 7277614 w 12192000"/>
              <a:gd name="connsiteY39" fmla="*/ 3303652 h 6858000"/>
              <a:gd name="connsiteX40" fmla="*/ 6535066 w 12192000"/>
              <a:gd name="connsiteY40" fmla="*/ 3134077 h 6858000"/>
              <a:gd name="connsiteX41" fmla="*/ 6582492 w 12192000"/>
              <a:gd name="connsiteY41" fmla="*/ 3178469 h 6858000"/>
              <a:gd name="connsiteX42" fmla="*/ 6842233 w 12192000"/>
              <a:gd name="connsiteY42" fmla="*/ 3295379 h 6858000"/>
              <a:gd name="connsiteX43" fmla="*/ 6915853 w 12192000"/>
              <a:gd name="connsiteY43" fmla="*/ 3368725 h 6858000"/>
              <a:gd name="connsiteX44" fmla="*/ 6993058 w 12192000"/>
              <a:gd name="connsiteY44" fmla="*/ 3409257 h 6858000"/>
              <a:gd name="connsiteX45" fmla="*/ 7101421 w 12192000"/>
              <a:gd name="connsiteY45" fmla="*/ 3408430 h 6858000"/>
              <a:gd name="connsiteX46" fmla="*/ 7178350 w 12192000"/>
              <a:gd name="connsiteY46" fmla="*/ 3470746 h 6858000"/>
              <a:gd name="connsiteX47" fmla="*/ 7098112 w 12192000"/>
              <a:gd name="connsiteY47" fmla="*/ 3483982 h 6858000"/>
              <a:gd name="connsiteX48" fmla="*/ 7004088 w 12192000"/>
              <a:gd name="connsiteY48" fmla="*/ 3473780 h 6858000"/>
              <a:gd name="connsiteX49" fmla="*/ 6801147 w 12192000"/>
              <a:gd name="connsiteY49" fmla="*/ 3477087 h 6858000"/>
              <a:gd name="connsiteX50" fmla="*/ 6684788 w 12192000"/>
              <a:gd name="connsiteY50" fmla="*/ 3489220 h 6858000"/>
              <a:gd name="connsiteX51" fmla="*/ 6417328 w 12192000"/>
              <a:gd name="connsiteY51" fmla="*/ 3468539 h 6858000"/>
              <a:gd name="connsiteX52" fmla="*/ 6433045 w 12192000"/>
              <a:gd name="connsiteY52" fmla="*/ 3521481 h 6858000"/>
              <a:gd name="connsiteX53" fmla="*/ 6423117 w 12192000"/>
              <a:gd name="connsiteY53" fmla="*/ 3567527 h 6858000"/>
              <a:gd name="connsiteX54" fmla="*/ 6419258 w 12192000"/>
              <a:gd name="connsiteY54" fmla="*/ 3667620 h 6858000"/>
              <a:gd name="connsiteX55" fmla="*/ 6421740 w 12192000"/>
              <a:gd name="connsiteY55" fmla="*/ 3683888 h 6858000"/>
              <a:gd name="connsiteX56" fmla="*/ 6361906 w 12192000"/>
              <a:gd name="connsiteY56" fmla="*/ 3694366 h 6858000"/>
              <a:gd name="connsiteX57" fmla="*/ 6718429 w 12192000"/>
              <a:gd name="connsiteY57" fmla="*/ 3902544 h 6858000"/>
              <a:gd name="connsiteX58" fmla="*/ 6480195 w 12192000"/>
              <a:gd name="connsiteY58" fmla="*/ 3849603 h 6858000"/>
              <a:gd name="connsiteX59" fmla="*/ 6447934 w 12192000"/>
              <a:gd name="connsiteY59" fmla="*/ 3937011 h 6858000"/>
              <a:gd name="connsiteX60" fmla="*/ 6559882 w 12192000"/>
              <a:gd name="connsiteY60" fmla="*/ 4014767 h 6858000"/>
              <a:gd name="connsiteX61" fmla="*/ 6601241 w 12192000"/>
              <a:gd name="connsiteY61" fmla="*/ 4168626 h 6858000"/>
              <a:gd name="connsiteX62" fmla="*/ 6581113 w 12192000"/>
              <a:gd name="connsiteY62" fmla="*/ 4309250 h 6858000"/>
              <a:gd name="connsiteX63" fmla="*/ 6533136 w 12192000"/>
              <a:gd name="connsiteY63" fmla="*/ 4353918 h 6858000"/>
              <a:gd name="connsiteX64" fmla="*/ 6463651 w 12192000"/>
              <a:gd name="connsiteY64" fmla="*/ 4434156 h 6858000"/>
              <a:gd name="connsiteX65" fmla="*/ 6420637 w 12192000"/>
              <a:gd name="connsiteY65" fmla="*/ 4483787 h 6858000"/>
              <a:gd name="connsiteX66" fmla="*/ 6271190 w 12192000"/>
              <a:gd name="connsiteY66" fmla="*/ 4464487 h 6858000"/>
              <a:gd name="connsiteX67" fmla="*/ 6470545 w 12192000"/>
              <a:gd name="connsiteY67" fmla="*/ 4590498 h 6858000"/>
              <a:gd name="connsiteX68" fmla="*/ 6308965 w 12192000"/>
              <a:gd name="connsiteY68" fmla="*/ 4574780 h 6858000"/>
              <a:gd name="connsiteX69" fmla="*/ 6256301 w 12192000"/>
              <a:gd name="connsiteY69" fmla="*/ 4583603 h 6858000"/>
              <a:gd name="connsiteX70" fmla="*/ 6286354 w 12192000"/>
              <a:gd name="connsiteY70" fmla="*/ 4624412 h 6858000"/>
              <a:gd name="connsiteX71" fmla="*/ 6404920 w 12192000"/>
              <a:gd name="connsiteY71" fmla="*/ 4693621 h 6858000"/>
              <a:gd name="connsiteX72" fmla="*/ 6649220 w 12192000"/>
              <a:gd name="connsiteY72" fmla="*/ 4881120 h 6858000"/>
              <a:gd name="connsiteX73" fmla="*/ 6412640 w 12192000"/>
              <a:gd name="connsiteY73" fmla="*/ 4795092 h 6858000"/>
              <a:gd name="connsiteX74" fmla="*/ 6661902 w 12192000"/>
              <a:gd name="connsiteY74" fmla="*/ 4987828 h 6858000"/>
              <a:gd name="connsiteX75" fmla="*/ 6717325 w 12192000"/>
              <a:gd name="connsiteY75" fmla="*/ 5051798 h 6858000"/>
              <a:gd name="connsiteX76" fmla="*/ 6829272 w 12192000"/>
              <a:gd name="connsiteY76" fmla="*/ 5210619 h 6858000"/>
              <a:gd name="connsiteX77" fmla="*/ 6823757 w 12192000"/>
              <a:gd name="connsiteY77" fmla="*/ 5228542 h 6858000"/>
              <a:gd name="connsiteX78" fmla="*/ 6694439 w 12192000"/>
              <a:gd name="connsiteY78" fmla="*/ 5202899 h 6858000"/>
              <a:gd name="connsiteX79" fmla="*/ 6862085 w 12192000"/>
              <a:gd name="connsiteY79" fmla="*/ 5336355 h 6858000"/>
              <a:gd name="connsiteX80" fmla="*/ 7035246 w 12192000"/>
              <a:gd name="connsiteY80" fmla="*/ 5438926 h 6858000"/>
              <a:gd name="connsiteX81" fmla="*/ 6912268 w 12192000"/>
              <a:gd name="connsiteY81" fmla="*/ 5423210 h 6858000"/>
              <a:gd name="connsiteX82" fmla="*/ 6743244 w 12192000"/>
              <a:gd name="connsiteY82" fmla="*/ 5364479 h 6858000"/>
              <a:gd name="connsiteX83" fmla="*/ 6684513 w 12192000"/>
              <a:gd name="connsiteY83" fmla="*/ 5386538 h 6858000"/>
              <a:gd name="connsiteX84" fmla="*/ 6844713 w 12192000"/>
              <a:gd name="connsiteY84" fmla="*/ 5483595 h 6858000"/>
              <a:gd name="connsiteX85" fmla="*/ 6936533 w 12192000"/>
              <a:gd name="connsiteY85" fmla="*/ 5528541 h 6858000"/>
              <a:gd name="connsiteX86" fmla="*/ 6973204 w 12192000"/>
              <a:gd name="connsiteY86" fmla="*/ 5563007 h 6858000"/>
              <a:gd name="connsiteX87" fmla="*/ 7077983 w 12192000"/>
              <a:gd name="connsiteY87" fmla="*/ 5685983 h 6858000"/>
              <a:gd name="connsiteX88" fmla="*/ 7385702 w 12192000"/>
              <a:gd name="connsiteY88" fmla="*/ 5820265 h 6858000"/>
              <a:gd name="connsiteX89" fmla="*/ 7673565 w 12192000"/>
              <a:gd name="connsiteY89" fmla="*/ 5987085 h 6858000"/>
              <a:gd name="connsiteX90" fmla="*/ 7898289 w 12192000"/>
              <a:gd name="connsiteY90" fmla="*/ 6091035 h 6858000"/>
              <a:gd name="connsiteX91" fmla="*/ 8466299 w 12192000"/>
              <a:gd name="connsiteY91" fmla="*/ 6224765 h 6858000"/>
              <a:gd name="connsiteX92" fmla="*/ 10620599 w 12192000"/>
              <a:gd name="connsiteY92" fmla="*/ 5317605 h 6858000"/>
              <a:gd name="connsiteX93" fmla="*/ 10647894 w 12192000"/>
              <a:gd name="connsiteY93" fmla="*/ 5290581 h 6858000"/>
              <a:gd name="connsiteX94" fmla="*/ 10752398 w 12192000"/>
              <a:gd name="connsiteY94" fmla="*/ 5188838 h 6858000"/>
              <a:gd name="connsiteX95" fmla="*/ 10841186 w 12192000"/>
              <a:gd name="connsiteY95" fmla="*/ 5097293 h 6858000"/>
              <a:gd name="connsiteX96" fmla="*/ 10794861 w 12192000"/>
              <a:gd name="connsiteY96" fmla="*/ 5066412 h 6858000"/>
              <a:gd name="connsiteX97" fmla="*/ 10857454 w 12192000"/>
              <a:gd name="connsiteY97" fmla="*/ 4979004 h 6858000"/>
              <a:gd name="connsiteX98" fmla="*/ 11056532 w 12192000"/>
              <a:gd name="connsiteY98" fmla="*/ 4709613 h 6858000"/>
              <a:gd name="connsiteX99" fmla="*/ 11143939 w 12192000"/>
              <a:gd name="connsiteY99" fmla="*/ 4650332 h 6858000"/>
              <a:gd name="connsiteX100" fmla="*/ 11250372 w 12192000"/>
              <a:gd name="connsiteY100" fmla="*/ 4501160 h 6858000"/>
              <a:gd name="connsiteX101" fmla="*/ 11265538 w 12192000"/>
              <a:gd name="connsiteY101" fmla="*/ 4466694 h 6858000"/>
              <a:gd name="connsiteX102" fmla="*/ 11243755 w 12192000"/>
              <a:gd name="connsiteY102" fmla="*/ 4422850 h 6858000"/>
              <a:gd name="connsiteX103" fmla="*/ 11227486 w 12192000"/>
              <a:gd name="connsiteY103" fmla="*/ 4378734 h 6858000"/>
              <a:gd name="connsiteX104" fmla="*/ 11248718 w 12192000"/>
              <a:gd name="connsiteY104" fmla="*/ 4365774 h 6858000"/>
              <a:gd name="connsiteX105" fmla="*/ 11385204 w 12192000"/>
              <a:gd name="connsiteY105" fmla="*/ 4343440 h 6858000"/>
              <a:gd name="connsiteX106" fmla="*/ 11306070 w 12192000"/>
              <a:gd name="connsiteY106" fmla="*/ 4259618 h 6858000"/>
              <a:gd name="connsiteX107" fmla="*/ 11166550 w 12192000"/>
              <a:gd name="connsiteY107" fmla="*/ 4134711 h 6858000"/>
              <a:gd name="connsiteX108" fmla="*/ 11103130 w 12192000"/>
              <a:gd name="connsiteY108" fmla="*/ 4045924 h 6858000"/>
              <a:gd name="connsiteX109" fmla="*/ 11095686 w 12192000"/>
              <a:gd name="connsiteY109" fmla="*/ 3966514 h 6858000"/>
              <a:gd name="connsiteX110" fmla="*/ 10971054 w 12192000"/>
              <a:gd name="connsiteY110" fmla="*/ 3919640 h 6858000"/>
              <a:gd name="connsiteX111" fmla="*/ 11088241 w 12192000"/>
              <a:gd name="connsiteY111" fmla="*/ 3751718 h 6858000"/>
              <a:gd name="connsiteX112" fmla="*/ 11100098 w 12192000"/>
              <a:gd name="connsiteY112" fmla="*/ 3716977 h 6858000"/>
              <a:gd name="connsiteX113" fmla="*/ 11029786 w 12192000"/>
              <a:gd name="connsiteY113" fmla="*/ 3592621 h 6858000"/>
              <a:gd name="connsiteX114" fmla="*/ 11018206 w 12192000"/>
              <a:gd name="connsiteY114" fmla="*/ 3572767 h 6858000"/>
              <a:gd name="connsiteX115" fmla="*/ 10992287 w 12192000"/>
              <a:gd name="connsiteY115" fmla="*/ 3533061 h 6858000"/>
              <a:gd name="connsiteX116" fmla="*/ 10917838 w 12192000"/>
              <a:gd name="connsiteY116" fmla="*/ 3523410 h 6858000"/>
              <a:gd name="connsiteX117" fmla="*/ 10956441 w 12192000"/>
              <a:gd name="connsiteY117" fmla="*/ 3495287 h 6858000"/>
              <a:gd name="connsiteX118" fmla="*/ 11031442 w 12192000"/>
              <a:gd name="connsiteY118" fmla="*/ 3400159 h 6858000"/>
              <a:gd name="connsiteX119" fmla="*/ 10981533 w 12192000"/>
              <a:gd name="connsiteY119" fmla="*/ 3309166 h 6858000"/>
              <a:gd name="connsiteX120" fmla="*/ 10978225 w 12192000"/>
              <a:gd name="connsiteY120" fmla="*/ 3258982 h 6858000"/>
              <a:gd name="connsiteX121" fmla="*/ 11062322 w 12192000"/>
              <a:gd name="connsiteY121" fmla="*/ 3194737 h 6858000"/>
              <a:gd name="connsiteX122" fmla="*/ 11125742 w 12192000"/>
              <a:gd name="connsiteY122" fmla="*/ 3169370 h 6858000"/>
              <a:gd name="connsiteX123" fmla="*/ 11154968 w 12192000"/>
              <a:gd name="connsiteY123" fmla="*/ 3132974 h 6858000"/>
              <a:gd name="connsiteX124" fmla="*/ 11120502 w 12192000"/>
              <a:gd name="connsiteY124" fmla="*/ 3102642 h 6858000"/>
              <a:gd name="connsiteX125" fmla="*/ 10967470 w 12192000"/>
              <a:gd name="connsiteY125" fmla="*/ 3030401 h 6858000"/>
              <a:gd name="connsiteX126" fmla="*/ 11049914 w 12192000"/>
              <a:gd name="connsiteY126" fmla="*/ 2970015 h 6858000"/>
              <a:gd name="connsiteX127" fmla="*/ 10618944 w 12192000"/>
              <a:gd name="connsiteY127" fmla="*/ 2685183 h 6858000"/>
              <a:gd name="connsiteX128" fmla="*/ 10566830 w 12192000"/>
              <a:gd name="connsiteY128" fmla="*/ 2641617 h 6858000"/>
              <a:gd name="connsiteX129" fmla="*/ 10290271 w 12192000"/>
              <a:gd name="connsiteY129" fmla="*/ 2536011 h 6858000"/>
              <a:gd name="connsiteX130" fmla="*/ 10005715 w 12192000"/>
              <a:gd name="connsiteY130" fmla="*/ 2461288 h 6858000"/>
              <a:gd name="connsiteX131" fmla="*/ 10203414 w 12192000"/>
              <a:gd name="connsiteY131" fmla="*/ 2303568 h 6858000"/>
              <a:gd name="connsiteX132" fmla="*/ 9901487 w 12192000"/>
              <a:gd name="connsiteY132" fmla="*/ 2266895 h 6858000"/>
              <a:gd name="connsiteX133" fmla="*/ 9871984 w 12192000"/>
              <a:gd name="connsiteY133" fmla="*/ 2267999 h 6858000"/>
              <a:gd name="connsiteX134" fmla="*/ 9279158 w 12192000"/>
              <a:gd name="connsiteY134" fmla="*/ 2243734 h 6858000"/>
              <a:gd name="connsiteX135" fmla="*/ 8429350 w 12192000"/>
              <a:gd name="connsiteY135" fmla="*/ 2163219 h 6858000"/>
              <a:gd name="connsiteX136" fmla="*/ 7725955 w 12192000"/>
              <a:gd name="connsiteY136" fmla="*/ 2114967 h 6858000"/>
              <a:gd name="connsiteX137" fmla="*/ 6977065 w 12192000"/>
              <a:gd name="connsiteY137" fmla="*/ 2021218 h 6858000"/>
              <a:gd name="connsiteX138" fmla="*/ 6941221 w 12192000"/>
              <a:gd name="connsiteY138" fmla="*/ 2015186 h 6858000"/>
              <a:gd name="connsiteX139" fmla="*/ 0 w 12192000"/>
              <a:gd name="connsiteY139" fmla="*/ 0 h 6858000"/>
              <a:gd name="connsiteX140" fmla="*/ 12192000 w 12192000"/>
              <a:gd name="connsiteY140" fmla="*/ 0 h 6858000"/>
              <a:gd name="connsiteX141" fmla="*/ 12192000 w 12192000"/>
              <a:gd name="connsiteY141" fmla="*/ 6858000 h 6858000"/>
              <a:gd name="connsiteX142" fmla="*/ 0 w 12192000"/>
              <a:gd name="connsiteY14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</a:cxnLst>
            <a:rect l="l" t="t" r="r" b="b"/>
            <a:pathLst>
              <a:path w="12192000" h="6858000">
                <a:moveTo>
                  <a:pt x="6941221" y="2015186"/>
                </a:moveTo>
                <a:cubicBezTo>
                  <a:pt x="6929158" y="2014876"/>
                  <a:pt x="6917508" y="2018599"/>
                  <a:pt x="6907857" y="2033351"/>
                </a:cubicBezTo>
                <a:cubicBezTo>
                  <a:pt x="6959143" y="2072228"/>
                  <a:pt x="7024491" y="2057614"/>
                  <a:pt x="7093700" y="2101457"/>
                </a:cubicBezTo>
                <a:cubicBezTo>
                  <a:pt x="6981202" y="2087669"/>
                  <a:pt x="6892139" y="2076639"/>
                  <a:pt x="6803079" y="2065612"/>
                </a:cubicBezTo>
                <a:cubicBezTo>
                  <a:pt x="6801424" y="2073332"/>
                  <a:pt x="6799770" y="2081052"/>
                  <a:pt x="6798115" y="2088772"/>
                </a:cubicBezTo>
                <a:cubicBezTo>
                  <a:pt x="6911993" y="2105040"/>
                  <a:pt x="7017322" y="2146951"/>
                  <a:pt x="7128167" y="2176455"/>
                </a:cubicBezTo>
                <a:cubicBezTo>
                  <a:pt x="7117964" y="2194655"/>
                  <a:pt x="7107764" y="2191070"/>
                  <a:pt x="7098663" y="2189968"/>
                </a:cubicBezTo>
                <a:cubicBezTo>
                  <a:pt x="7039381" y="2182798"/>
                  <a:pt x="6980099" y="2175629"/>
                  <a:pt x="6923298" y="2156052"/>
                </a:cubicBezTo>
                <a:cubicBezTo>
                  <a:pt x="6910614" y="2151639"/>
                  <a:pt x="6895172" y="2151639"/>
                  <a:pt x="6888004" y="2164875"/>
                </a:cubicBezTo>
                <a:cubicBezTo>
                  <a:pt x="6877801" y="2183625"/>
                  <a:pt x="6892414" y="2195758"/>
                  <a:pt x="6905375" y="2205958"/>
                </a:cubicBezTo>
                <a:cubicBezTo>
                  <a:pt x="6927985" y="2223606"/>
                  <a:pt x="6955282" y="2218643"/>
                  <a:pt x="6981477" y="2221951"/>
                </a:cubicBezTo>
                <a:cubicBezTo>
                  <a:pt x="7051237" y="2230499"/>
                  <a:pt x="7084601" y="2257245"/>
                  <a:pt x="7100043" y="2318459"/>
                </a:cubicBezTo>
                <a:cubicBezTo>
                  <a:pt x="7038829" y="2293642"/>
                  <a:pt x="6979822" y="2324249"/>
                  <a:pt x="6920540" y="2306877"/>
                </a:cubicBezTo>
                <a:cubicBezTo>
                  <a:pt x="6905099" y="2302466"/>
                  <a:pt x="6880559" y="2309083"/>
                  <a:pt x="6888831" y="2330314"/>
                </a:cubicBezTo>
                <a:cubicBezTo>
                  <a:pt x="6896552" y="2350168"/>
                  <a:pt x="6922195" y="2364505"/>
                  <a:pt x="6876698" y="2360645"/>
                </a:cubicBezTo>
                <a:cubicBezTo>
                  <a:pt x="6844163" y="2357887"/>
                  <a:pt x="6780468" y="2380223"/>
                  <a:pt x="6807214" y="2385736"/>
                </a:cubicBezTo>
                <a:cubicBezTo>
                  <a:pt x="6840853" y="2392631"/>
                  <a:pt x="6873666" y="2402557"/>
                  <a:pt x="6916405" y="2413862"/>
                </a:cubicBezTo>
                <a:cubicBezTo>
                  <a:pt x="6869254" y="2432335"/>
                  <a:pt x="6835338" y="2428475"/>
                  <a:pt x="6799770" y="2413862"/>
                </a:cubicBezTo>
                <a:cubicBezTo>
                  <a:pt x="6756756" y="2396214"/>
                  <a:pt x="6700781" y="2374708"/>
                  <a:pt x="6665762" y="2394561"/>
                </a:cubicBezTo>
                <a:cubicBezTo>
                  <a:pt x="6613373" y="2424340"/>
                  <a:pt x="6569807" y="2405589"/>
                  <a:pt x="6522933" y="2400626"/>
                </a:cubicBezTo>
                <a:cubicBezTo>
                  <a:pt x="6427531" y="2390424"/>
                  <a:pt x="6332953" y="2373328"/>
                  <a:pt x="6237275" y="2365057"/>
                </a:cubicBezTo>
                <a:cubicBezTo>
                  <a:pt x="6198948" y="2361748"/>
                  <a:pt x="6157588" y="2346032"/>
                  <a:pt x="6101338" y="2367538"/>
                </a:cubicBezTo>
                <a:cubicBezTo>
                  <a:pt x="6356116" y="2477556"/>
                  <a:pt x="6629642" y="2470664"/>
                  <a:pt x="6857121" y="2606875"/>
                </a:cubicBezTo>
                <a:cubicBezTo>
                  <a:pt x="6847471" y="2619834"/>
                  <a:pt x="6798391" y="2656782"/>
                  <a:pt x="6818519" y="2659539"/>
                </a:cubicBezTo>
                <a:cubicBezTo>
                  <a:pt x="6875044" y="2667537"/>
                  <a:pt x="6925227" y="2694558"/>
                  <a:pt x="6976790" y="2716892"/>
                </a:cubicBezTo>
                <a:cubicBezTo>
                  <a:pt x="6999125" y="2726543"/>
                  <a:pt x="7026146" y="2739227"/>
                  <a:pt x="7015669" y="2773693"/>
                </a:cubicBezTo>
                <a:cubicBezTo>
                  <a:pt x="6996642" y="2783343"/>
                  <a:pt x="6982580" y="2769833"/>
                  <a:pt x="6966864" y="2768730"/>
                </a:cubicBezTo>
                <a:cubicBezTo>
                  <a:pt x="6950871" y="2767628"/>
                  <a:pt x="6915025" y="2774796"/>
                  <a:pt x="6924953" y="2779483"/>
                </a:cubicBezTo>
                <a:cubicBezTo>
                  <a:pt x="6970172" y="2800715"/>
                  <a:pt x="6888831" y="2851726"/>
                  <a:pt x="6942323" y="2851726"/>
                </a:cubicBezTo>
                <a:cubicBezTo>
                  <a:pt x="7031937" y="2852001"/>
                  <a:pt x="7079638" y="2942441"/>
                  <a:pt x="7165943" y="2944924"/>
                </a:cubicBezTo>
                <a:cubicBezTo>
                  <a:pt x="7179728" y="2945198"/>
                  <a:pt x="7186346" y="2961191"/>
                  <a:pt x="7186071" y="2975254"/>
                </a:cubicBezTo>
                <a:cubicBezTo>
                  <a:pt x="7186071" y="2992074"/>
                  <a:pt x="7173387" y="2995107"/>
                  <a:pt x="7159325" y="2996762"/>
                </a:cubicBezTo>
                <a:cubicBezTo>
                  <a:pt x="7137817" y="2999242"/>
                  <a:pt x="7115483" y="2975254"/>
                  <a:pt x="7087082" y="3007790"/>
                </a:cubicBezTo>
                <a:cubicBezTo>
                  <a:pt x="7138094" y="3026815"/>
                  <a:pt x="7189103" y="3045842"/>
                  <a:pt x="7188276" y="3111191"/>
                </a:cubicBezTo>
                <a:cubicBezTo>
                  <a:pt x="7188001" y="3128836"/>
                  <a:pt x="7209232" y="3135454"/>
                  <a:pt x="7225225" y="3139866"/>
                </a:cubicBezTo>
                <a:cubicBezTo>
                  <a:pt x="7251696" y="3147036"/>
                  <a:pt x="7274028" y="3159720"/>
                  <a:pt x="7288368" y="3184260"/>
                </a:cubicBezTo>
                <a:cubicBezTo>
                  <a:pt x="7288092" y="3188948"/>
                  <a:pt x="7287816" y="3193910"/>
                  <a:pt x="7289471" y="3197771"/>
                </a:cubicBezTo>
                <a:cubicBezTo>
                  <a:pt x="7284784" y="3257053"/>
                  <a:pt x="7246181" y="3255398"/>
                  <a:pt x="7203442" y="3245472"/>
                </a:cubicBezTo>
                <a:cubicBezTo>
                  <a:pt x="7152432" y="3233340"/>
                  <a:pt x="7101973" y="3211281"/>
                  <a:pt x="7048205" y="3232512"/>
                </a:cubicBezTo>
                <a:cubicBezTo>
                  <a:pt x="7124032" y="3260913"/>
                  <a:pt x="7206475" y="3263118"/>
                  <a:pt x="7277614" y="3303652"/>
                </a:cubicBezTo>
                <a:cubicBezTo>
                  <a:pt x="7017322" y="3311097"/>
                  <a:pt x="6787361" y="3183155"/>
                  <a:pt x="6535066" y="3134077"/>
                </a:cubicBezTo>
                <a:cubicBezTo>
                  <a:pt x="6543614" y="3166887"/>
                  <a:pt x="6564017" y="3173505"/>
                  <a:pt x="6582492" y="3178469"/>
                </a:cubicBezTo>
                <a:cubicBezTo>
                  <a:pt x="6675690" y="3203286"/>
                  <a:pt x="6757305" y="3252642"/>
                  <a:pt x="6842233" y="3295379"/>
                </a:cubicBezTo>
                <a:cubicBezTo>
                  <a:pt x="6877249" y="3313026"/>
                  <a:pt x="6902618" y="3330674"/>
                  <a:pt x="6915853" y="3368725"/>
                </a:cubicBezTo>
                <a:cubicBezTo>
                  <a:pt x="6927710" y="3403192"/>
                  <a:pt x="6950596" y="3419185"/>
                  <a:pt x="6993058" y="3409257"/>
                </a:cubicBezTo>
                <a:cubicBezTo>
                  <a:pt x="7027524" y="3400985"/>
                  <a:pt x="7065299" y="3405397"/>
                  <a:pt x="7101421" y="3408430"/>
                </a:cubicBezTo>
                <a:cubicBezTo>
                  <a:pt x="7143057" y="3411739"/>
                  <a:pt x="7189655" y="3450618"/>
                  <a:pt x="7178350" y="3470746"/>
                </a:cubicBezTo>
                <a:cubicBezTo>
                  <a:pt x="7159050" y="3504937"/>
                  <a:pt x="7126789" y="3487842"/>
                  <a:pt x="7098112" y="3483982"/>
                </a:cubicBezTo>
                <a:cubicBezTo>
                  <a:pt x="7065575" y="3479295"/>
                  <a:pt x="7005191" y="3469643"/>
                  <a:pt x="7004088" y="3473780"/>
                </a:cubicBezTo>
                <a:cubicBezTo>
                  <a:pt x="6982854" y="3559532"/>
                  <a:pt x="6833408" y="3484809"/>
                  <a:pt x="6801147" y="3477087"/>
                </a:cubicBezTo>
                <a:cubicBezTo>
                  <a:pt x="6760891" y="3467437"/>
                  <a:pt x="6723115" y="3485085"/>
                  <a:pt x="6684788" y="3489220"/>
                </a:cubicBezTo>
                <a:cubicBezTo>
                  <a:pt x="6650597" y="3493080"/>
                  <a:pt x="6457309" y="3504937"/>
                  <a:pt x="6417328" y="3468539"/>
                </a:cubicBezTo>
                <a:cubicBezTo>
                  <a:pt x="6411813" y="3496940"/>
                  <a:pt x="6423393" y="3508521"/>
                  <a:pt x="6433045" y="3521481"/>
                </a:cubicBezTo>
                <a:cubicBezTo>
                  <a:pt x="6446556" y="3539954"/>
                  <a:pt x="6448762" y="3552914"/>
                  <a:pt x="6423117" y="3567527"/>
                </a:cubicBezTo>
                <a:cubicBezTo>
                  <a:pt x="6350049" y="3609441"/>
                  <a:pt x="6351153" y="3610818"/>
                  <a:pt x="6419258" y="3667620"/>
                </a:cubicBezTo>
                <a:cubicBezTo>
                  <a:pt x="6422568" y="3670100"/>
                  <a:pt x="6421188" y="3678373"/>
                  <a:pt x="6421740" y="3683888"/>
                </a:cubicBezTo>
                <a:cubicBezTo>
                  <a:pt x="6403817" y="3692711"/>
                  <a:pt x="6382861" y="3670652"/>
                  <a:pt x="6361906" y="3694366"/>
                </a:cubicBezTo>
                <a:cubicBezTo>
                  <a:pt x="6453173" y="3798591"/>
                  <a:pt x="6592418" y="3824234"/>
                  <a:pt x="6718429" y="3902544"/>
                </a:cubicBezTo>
                <a:cubicBezTo>
                  <a:pt x="6616407" y="3928462"/>
                  <a:pt x="6555194" y="3838022"/>
                  <a:pt x="6480195" y="3849603"/>
                </a:cubicBezTo>
                <a:cubicBezTo>
                  <a:pt x="6442696" y="3878004"/>
                  <a:pt x="6554091" y="3923499"/>
                  <a:pt x="6447934" y="3937011"/>
                </a:cubicBezTo>
                <a:cubicBezTo>
                  <a:pt x="6493983" y="3961826"/>
                  <a:pt x="6528173" y="3986089"/>
                  <a:pt x="6559882" y="4014767"/>
                </a:cubicBezTo>
                <a:cubicBezTo>
                  <a:pt x="6616407" y="4066053"/>
                  <a:pt x="6627437" y="4099693"/>
                  <a:pt x="6601241" y="4168626"/>
                </a:cubicBezTo>
                <a:cubicBezTo>
                  <a:pt x="6584145" y="4213846"/>
                  <a:pt x="6559054" y="4255483"/>
                  <a:pt x="6581113" y="4309250"/>
                </a:cubicBezTo>
                <a:cubicBezTo>
                  <a:pt x="6596553" y="4346198"/>
                  <a:pt x="6590487" y="4370461"/>
                  <a:pt x="6533136" y="4353918"/>
                </a:cubicBezTo>
                <a:cubicBezTo>
                  <a:pt x="6471372" y="4336270"/>
                  <a:pt x="6448211" y="4369358"/>
                  <a:pt x="6463651" y="4434156"/>
                </a:cubicBezTo>
                <a:cubicBezTo>
                  <a:pt x="6473577" y="4475792"/>
                  <a:pt x="6463099" y="4488475"/>
                  <a:pt x="6420637" y="4483787"/>
                </a:cubicBezTo>
                <a:cubicBezTo>
                  <a:pt x="6373762" y="4478549"/>
                  <a:pt x="6329093" y="4451251"/>
                  <a:pt x="6271190" y="4464487"/>
                </a:cubicBezTo>
                <a:cubicBezTo>
                  <a:pt x="6317512" y="4540039"/>
                  <a:pt x="6416501" y="4518531"/>
                  <a:pt x="6470545" y="4590498"/>
                </a:cubicBezTo>
                <a:cubicBezTo>
                  <a:pt x="6406023" y="4590772"/>
                  <a:pt x="6356666" y="4590498"/>
                  <a:pt x="6308965" y="4574780"/>
                </a:cubicBezTo>
                <a:cubicBezTo>
                  <a:pt x="6289111" y="4568437"/>
                  <a:pt x="6267328" y="4561822"/>
                  <a:pt x="6256301" y="4583603"/>
                </a:cubicBezTo>
                <a:cubicBezTo>
                  <a:pt x="6243340" y="4609798"/>
                  <a:pt x="6270086" y="4619724"/>
                  <a:pt x="6286354" y="4624412"/>
                </a:cubicBezTo>
                <a:cubicBezTo>
                  <a:pt x="6332128" y="4637647"/>
                  <a:pt x="6367144" y="4669081"/>
                  <a:pt x="6404920" y="4693621"/>
                </a:cubicBezTo>
                <a:cubicBezTo>
                  <a:pt x="6487915" y="4747390"/>
                  <a:pt x="6578908" y="4792334"/>
                  <a:pt x="6649220" y="4881120"/>
                </a:cubicBezTo>
                <a:cubicBezTo>
                  <a:pt x="6560709" y="4858509"/>
                  <a:pt x="6494809" y="4805845"/>
                  <a:pt x="6412640" y="4795092"/>
                </a:cubicBezTo>
                <a:cubicBezTo>
                  <a:pt x="6483779" y="4875881"/>
                  <a:pt x="6575322" y="4929098"/>
                  <a:pt x="6661902" y="4987828"/>
                </a:cubicBezTo>
                <a:cubicBezTo>
                  <a:pt x="6686719" y="5004373"/>
                  <a:pt x="6711811" y="5015678"/>
                  <a:pt x="6717325" y="5051798"/>
                </a:cubicBezTo>
                <a:cubicBezTo>
                  <a:pt x="6728079" y="5121834"/>
                  <a:pt x="6760340" y="5179738"/>
                  <a:pt x="6829272" y="5210619"/>
                </a:cubicBezTo>
                <a:cubicBezTo>
                  <a:pt x="6829824" y="5210897"/>
                  <a:pt x="6825965" y="5221375"/>
                  <a:pt x="6823757" y="5228542"/>
                </a:cubicBezTo>
                <a:cubicBezTo>
                  <a:pt x="6781571" y="5230749"/>
                  <a:pt x="6748207" y="5189388"/>
                  <a:pt x="6694439" y="5202899"/>
                </a:cubicBezTo>
                <a:cubicBezTo>
                  <a:pt x="6746002" y="5259148"/>
                  <a:pt x="6789016" y="5309609"/>
                  <a:pt x="6862085" y="5336355"/>
                </a:cubicBezTo>
                <a:cubicBezTo>
                  <a:pt x="6920540" y="5357586"/>
                  <a:pt x="6992783" y="5369994"/>
                  <a:pt x="7035246" y="5438926"/>
                </a:cubicBezTo>
                <a:cubicBezTo>
                  <a:pt x="6985889" y="5452439"/>
                  <a:pt x="6949216" y="5435343"/>
                  <a:pt x="6912268" y="5423210"/>
                </a:cubicBezTo>
                <a:cubicBezTo>
                  <a:pt x="6855743" y="5404461"/>
                  <a:pt x="6799770" y="5383230"/>
                  <a:pt x="6743244" y="5364479"/>
                </a:cubicBezTo>
                <a:cubicBezTo>
                  <a:pt x="6721737" y="5357310"/>
                  <a:pt x="6698299" y="5352346"/>
                  <a:pt x="6684513" y="5386538"/>
                </a:cubicBezTo>
                <a:cubicBezTo>
                  <a:pt x="6756480" y="5393708"/>
                  <a:pt x="6799494" y="5440031"/>
                  <a:pt x="6844713" y="5483595"/>
                </a:cubicBezTo>
                <a:cubicBezTo>
                  <a:pt x="6870082" y="5508135"/>
                  <a:pt x="6890762" y="5540948"/>
                  <a:pt x="6936533" y="5528541"/>
                </a:cubicBezTo>
                <a:cubicBezTo>
                  <a:pt x="6960522" y="5521923"/>
                  <a:pt x="6975687" y="5540396"/>
                  <a:pt x="6973204" y="5563007"/>
                </a:cubicBezTo>
                <a:cubicBezTo>
                  <a:pt x="6964106" y="5642695"/>
                  <a:pt x="7020080" y="5670543"/>
                  <a:pt x="7077983" y="5685983"/>
                </a:cubicBezTo>
                <a:cubicBezTo>
                  <a:pt x="7187726" y="5714935"/>
                  <a:pt x="7278993" y="5783041"/>
                  <a:pt x="7385702" y="5820265"/>
                </a:cubicBezTo>
                <a:cubicBezTo>
                  <a:pt x="7489378" y="5856387"/>
                  <a:pt x="7569615" y="5942139"/>
                  <a:pt x="7673565" y="5987085"/>
                </a:cubicBezTo>
                <a:cubicBezTo>
                  <a:pt x="7748843" y="6019621"/>
                  <a:pt x="7820807" y="6061533"/>
                  <a:pt x="7898289" y="6091035"/>
                </a:cubicBezTo>
                <a:cubicBezTo>
                  <a:pt x="8081651" y="6160795"/>
                  <a:pt x="8268598" y="6216770"/>
                  <a:pt x="8466299" y="6224765"/>
                </a:cubicBezTo>
                <a:cubicBezTo>
                  <a:pt x="8629532" y="6231107"/>
                  <a:pt x="10045419" y="6225043"/>
                  <a:pt x="10620599" y="5317605"/>
                </a:cubicBezTo>
                <a:cubicBezTo>
                  <a:pt x="10631626" y="5313192"/>
                  <a:pt x="10644035" y="5301612"/>
                  <a:pt x="10647894" y="5290581"/>
                </a:cubicBezTo>
                <a:cubicBezTo>
                  <a:pt x="10666370" y="5239020"/>
                  <a:pt x="10711590" y="5216686"/>
                  <a:pt x="10752398" y="5188838"/>
                </a:cubicBezTo>
                <a:cubicBezTo>
                  <a:pt x="10788244" y="5164297"/>
                  <a:pt x="10826296" y="5138654"/>
                  <a:pt x="10841186" y="5097293"/>
                </a:cubicBezTo>
                <a:cubicBezTo>
                  <a:pt x="10860762" y="5042147"/>
                  <a:pt x="10805064" y="5087367"/>
                  <a:pt x="10794861" y="5066412"/>
                </a:cubicBezTo>
                <a:cubicBezTo>
                  <a:pt x="10816092" y="5037737"/>
                  <a:pt x="10848906" y="5011540"/>
                  <a:pt x="10857454" y="4979004"/>
                </a:cubicBezTo>
                <a:cubicBezTo>
                  <a:pt x="10888610" y="4861543"/>
                  <a:pt x="10955890" y="4776065"/>
                  <a:pt x="11056532" y="4709613"/>
                </a:cubicBezTo>
                <a:cubicBezTo>
                  <a:pt x="11085484" y="4690588"/>
                  <a:pt x="11104509" y="4655845"/>
                  <a:pt x="11143939" y="4650332"/>
                </a:cubicBezTo>
                <a:cubicBezTo>
                  <a:pt x="11231622" y="4638199"/>
                  <a:pt x="11204048" y="4543346"/>
                  <a:pt x="11250372" y="4501160"/>
                </a:cubicBezTo>
                <a:cubicBezTo>
                  <a:pt x="11259196" y="4493162"/>
                  <a:pt x="11267190" y="4477447"/>
                  <a:pt x="11265538" y="4466694"/>
                </a:cubicBezTo>
                <a:cubicBezTo>
                  <a:pt x="11263056" y="4451251"/>
                  <a:pt x="11252578" y="4436638"/>
                  <a:pt x="11243755" y="4422850"/>
                </a:cubicBezTo>
                <a:cubicBezTo>
                  <a:pt x="11234654" y="4409065"/>
                  <a:pt x="11220870" y="4396932"/>
                  <a:pt x="11227486" y="4378734"/>
                </a:cubicBezTo>
                <a:cubicBezTo>
                  <a:pt x="11230242" y="4371289"/>
                  <a:pt x="11228314" y="4345371"/>
                  <a:pt x="11248718" y="4365774"/>
                </a:cubicBezTo>
                <a:cubicBezTo>
                  <a:pt x="11304692" y="4421748"/>
                  <a:pt x="11337228" y="4368809"/>
                  <a:pt x="11385204" y="4343440"/>
                </a:cubicBezTo>
                <a:cubicBezTo>
                  <a:pt x="11346603" y="4317245"/>
                  <a:pt x="11311861" y="4298772"/>
                  <a:pt x="11306070" y="4259618"/>
                </a:cubicBezTo>
                <a:cubicBezTo>
                  <a:pt x="11294214" y="4178828"/>
                  <a:pt x="11243480" y="4141880"/>
                  <a:pt x="11166550" y="4134711"/>
                </a:cubicBezTo>
                <a:cubicBezTo>
                  <a:pt x="11194949" y="4056679"/>
                  <a:pt x="11194949" y="4056679"/>
                  <a:pt x="11103130" y="4045924"/>
                </a:cubicBezTo>
                <a:cubicBezTo>
                  <a:pt x="11138425" y="3996293"/>
                  <a:pt x="11138425" y="3983609"/>
                  <a:pt x="11095686" y="3966514"/>
                </a:cubicBezTo>
                <a:cubicBezTo>
                  <a:pt x="11054602" y="3950245"/>
                  <a:pt x="11009106" y="3944730"/>
                  <a:pt x="10971054" y="3919640"/>
                </a:cubicBezTo>
                <a:cubicBezTo>
                  <a:pt x="11006073" y="3856221"/>
                  <a:pt x="11015998" y="3782600"/>
                  <a:pt x="11088241" y="3751718"/>
                </a:cubicBezTo>
                <a:cubicBezTo>
                  <a:pt x="11099546" y="3747030"/>
                  <a:pt x="11107266" y="3728004"/>
                  <a:pt x="11100098" y="3716977"/>
                </a:cubicBezTo>
                <a:cubicBezTo>
                  <a:pt x="11073904" y="3676995"/>
                  <a:pt x="11111404" y="3601168"/>
                  <a:pt x="11029786" y="3592621"/>
                </a:cubicBezTo>
                <a:cubicBezTo>
                  <a:pt x="11019583" y="3591793"/>
                  <a:pt x="11010208" y="3583520"/>
                  <a:pt x="11018206" y="3572767"/>
                </a:cubicBezTo>
                <a:cubicBezTo>
                  <a:pt x="11045779" y="3535268"/>
                  <a:pt x="11012415" y="3537749"/>
                  <a:pt x="10992287" y="3533061"/>
                </a:cubicBezTo>
                <a:cubicBezTo>
                  <a:pt x="10968022" y="3527271"/>
                  <a:pt x="10940448" y="3543816"/>
                  <a:pt x="10917838" y="3523410"/>
                </a:cubicBezTo>
                <a:cubicBezTo>
                  <a:pt x="10923078" y="3501903"/>
                  <a:pt x="10942654" y="3502179"/>
                  <a:pt x="10956441" y="3495287"/>
                </a:cubicBezTo>
                <a:cubicBezTo>
                  <a:pt x="10996698" y="3475433"/>
                  <a:pt x="11029511" y="3451721"/>
                  <a:pt x="11031442" y="3400159"/>
                </a:cubicBezTo>
                <a:cubicBezTo>
                  <a:pt x="11032818" y="3358523"/>
                  <a:pt x="11037230" y="3321850"/>
                  <a:pt x="10981533" y="3309166"/>
                </a:cubicBezTo>
                <a:cubicBezTo>
                  <a:pt x="10958372" y="3303927"/>
                  <a:pt x="10964990" y="3273873"/>
                  <a:pt x="10978225" y="3258982"/>
                </a:cubicBezTo>
                <a:cubicBezTo>
                  <a:pt x="11001938" y="3232512"/>
                  <a:pt x="11021514" y="3197219"/>
                  <a:pt x="11062322" y="3194737"/>
                </a:cubicBezTo>
                <a:cubicBezTo>
                  <a:pt x="11087138" y="3193084"/>
                  <a:pt x="11106164" y="3182053"/>
                  <a:pt x="11125742" y="3169370"/>
                </a:cubicBezTo>
                <a:cubicBezTo>
                  <a:pt x="11139802" y="3160269"/>
                  <a:pt x="11156622" y="3152550"/>
                  <a:pt x="11154968" y="3132974"/>
                </a:cubicBezTo>
                <a:cubicBezTo>
                  <a:pt x="11153315" y="3114223"/>
                  <a:pt x="11137046" y="3106503"/>
                  <a:pt x="11120502" y="3102642"/>
                </a:cubicBezTo>
                <a:cubicBezTo>
                  <a:pt x="11065355" y="3090235"/>
                  <a:pt x="11013518" y="3072037"/>
                  <a:pt x="10967470" y="3030401"/>
                </a:cubicBezTo>
                <a:cubicBezTo>
                  <a:pt x="10998076" y="3008342"/>
                  <a:pt x="11027304" y="2992350"/>
                  <a:pt x="11049914" y="2970015"/>
                </a:cubicBezTo>
                <a:cubicBezTo>
                  <a:pt x="11104509" y="2915972"/>
                  <a:pt x="10642106" y="2745845"/>
                  <a:pt x="10618944" y="2685183"/>
                </a:cubicBezTo>
                <a:cubicBezTo>
                  <a:pt x="10611775" y="2666432"/>
                  <a:pt x="10587235" y="2647132"/>
                  <a:pt x="10566830" y="2641617"/>
                </a:cubicBezTo>
                <a:cubicBezTo>
                  <a:pt x="10471151" y="2615699"/>
                  <a:pt x="10388156" y="2557518"/>
                  <a:pt x="10290271" y="2536011"/>
                </a:cubicBezTo>
                <a:cubicBezTo>
                  <a:pt x="10197900" y="2515607"/>
                  <a:pt x="10106908" y="2488309"/>
                  <a:pt x="10005715" y="2461288"/>
                </a:cubicBezTo>
                <a:cubicBezTo>
                  <a:pt x="10067754" y="2393457"/>
                  <a:pt x="10177772" y="2401454"/>
                  <a:pt x="10203414" y="2303568"/>
                </a:cubicBezTo>
                <a:cubicBezTo>
                  <a:pt x="10103324" y="2278201"/>
                  <a:pt x="9997996" y="2307154"/>
                  <a:pt x="9901487" y="2266895"/>
                </a:cubicBezTo>
                <a:cubicBezTo>
                  <a:pt x="9893216" y="2263312"/>
                  <a:pt x="9881910" y="2266895"/>
                  <a:pt x="9871984" y="2267999"/>
                </a:cubicBezTo>
                <a:cubicBezTo>
                  <a:pt x="9673181" y="2289506"/>
                  <a:pt x="9475204" y="2270758"/>
                  <a:pt x="9279158" y="2243734"/>
                </a:cubicBezTo>
                <a:cubicBezTo>
                  <a:pt x="8996808" y="2205133"/>
                  <a:pt x="8713354" y="2180592"/>
                  <a:pt x="8429350" y="2163219"/>
                </a:cubicBezTo>
                <a:cubicBezTo>
                  <a:pt x="8194701" y="2148882"/>
                  <a:pt x="7959502" y="2142541"/>
                  <a:pt x="7725955" y="2114967"/>
                </a:cubicBezTo>
                <a:cubicBezTo>
                  <a:pt x="7476142" y="2085464"/>
                  <a:pt x="7226605" y="2052100"/>
                  <a:pt x="6977065" y="2021218"/>
                </a:cubicBezTo>
                <a:cubicBezTo>
                  <a:pt x="6965761" y="2019839"/>
                  <a:pt x="6953283" y="2015496"/>
                  <a:pt x="6941221" y="2015186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AED840-DFE9-4E7F-B038-40B5B5CC0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i="0" dirty="0"/>
              <a:t>Studia </a:t>
            </a:r>
            <a:r>
              <a:rPr lang="en-US" b="1" i="0" dirty="0" err="1"/>
              <a:t>i</a:t>
            </a:r>
            <a:r>
              <a:rPr lang="en-US" b="1" i="0" dirty="0"/>
              <a:t> </a:t>
            </a:r>
            <a:r>
              <a:rPr lang="en-US" b="1" i="0" dirty="0" err="1"/>
              <a:t>dojrzewanie</a:t>
            </a:r>
            <a:r>
              <a:rPr lang="en-US" b="1" i="0" dirty="0"/>
              <a:t> </a:t>
            </a:r>
            <a:r>
              <a:rPr lang="en-US" b="1" i="0" dirty="0" err="1"/>
              <a:t>duchowe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2B270-F058-4836-952F-F4D612C6D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>
                <a:ea typeface="+mn-lt"/>
                <a:cs typeface="+mn-lt"/>
              </a:rPr>
              <a:t>14 maja 1938 zakończył naukę w gimnazjum, otrzymując świadectwo maturalne z oceną celującą, która umożliwiała podjęcie studiów na większości uczelni bez egzaminów wstępnych. Karol Wojtyła wybrał studia </a:t>
            </a:r>
            <a:r>
              <a:rPr lang="en-US" sz="1100">
                <a:ea typeface="+mn-lt"/>
                <a:cs typeface="+mn-lt"/>
                <a:hlinkClick r:id="rId2"/>
              </a:rPr>
              <a:t>polonistyczne</a:t>
            </a:r>
            <a:r>
              <a:rPr lang="en-US" sz="1100">
                <a:ea typeface="+mn-lt"/>
                <a:cs typeface="+mn-lt"/>
              </a:rPr>
              <a:t> na </a:t>
            </a:r>
            <a:r>
              <a:rPr lang="en-US" sz="1100">
                <a:ea typeface="+mn-lt"/>
                <a:cs typeface="+mn-lt"/>
                <a:hlinkClick r:id="rId3"/>
              </a:rPr>
              <a:t>Wydziale Filozoficznym Uniwersytetu Jagiellońskiego</a:t>
            </a:r>
            <a:r>
              <a:rPr lang="en-US" sz="1100" baseline="30000">
                <a:ea typeface="+mn-lt"/>
                <a:cs typeface="+mn-lt"/>
                <a:hlinkClick r:id="rId4"/>
              </a:rPr>
              <a:t>[1]</a:t>
            </a:r>
            <a:r>
              <a:rPr lang="en-US" sz="1100">
                <a:ea typeface="+mn-lt"/>
                <a:cs typeface="+mn-lt"/>
              </a:rPr>
              <a:t>. Studia rozpoczął w październiku 1938.</a:t>
            </a:r>
            <a:endParaRPr lang="en-US" sz="1100"/>
          </a:p>
          <a:p>
            <a:pPr>
              <a:lnSpc>
                <a:spcPct val="90000"/>
              </a:lnSpc>
            </a:pPr>
            <a:r>
              <a:rPr lang="en-US" sz="1100">
                <a:ea typeface="+mn-lt"/>
                <a:cs typeface="+mn-lt"/>
              </a:rPr>
              <a:t>W pierwszym roku studiów przeprowadził się wraz z ojcem do rodzinnego domu matki przy ul. Tynieckiej 10 w Krakowie</a:t>
            </a:r>
            <a:r>
              <a:rPr lang="en-US" sz="1100" baseline="30000">
                <a:ea typeface="+mn-lt"/>
                <a:cs typeface="+mn-lt"/>
                <a:hlinkClick r:id="rId5"/>
              </a:rPr>
              <a:t>[2]</a:t>
            </a:r>
            <a:r>
              <a:rPr lang="en-US" sz="1100">
                <a:ea typeface="+mn-lt"/>
                <a:cs typeface="+mn-lt"/>
              </a:rPr>
              <a:t>. Pozostał wierny swej pasji – </a:t>
            </a:r>
            <a:r>
              <a:rPr lang="en-US" sz="1100">
                <a:ea typeface="+mn-lt"/>
                <a:cs typeface="+mn-lt"/>
                <a:hlinkClick r:id="rId6"/>
              </a:rPr>
              <a:t>piłce nożnej</a:t>
            </a:r>
            <a:r>
              <a:rPr lang="en-US" sz="1100">
                <a:ea typeface="+mn-lt"/>
                <a:cs typeface="+mn-lt"/>
              </a:rPr>
              <a:t>, uczęszczał na mecze </a:t>
            </a:r>
            <a:r>
              <a:rPr lang="en-US" sz="1100">
                <a:ea typeface="+mn-lt"/>
                <a:cs typeface="+mn-lt"/>
                <a:hlinkClick r:id="rId7"/>
              </a:rPr>
              <a:t>Cracovii</a:t>
            </a:r>
            <a:r>
              <a:rPr lang="en-US" sz="1100">
                <a:ea typeface="+mn-lt"/>
                <a:cs typeface="+mn-lt"/>
              </a:rPr>
              <a:t>. Od października 1938 do lutego 1941 studiował, uczęszczał na spotkania grupy literackiej, a także tworzył poezję</a:t>
            </a:r>
            <a:r>
              <a:rPr lang="en-US" sz="1100" baseline="30000">
                <a:ea typeface="+mn-lt"/>
                <a:cs typeface="+mn-lt"/>
                <a:hlinkClick r:id="rId5"/>
              </a:rPr>
              <a:t>[2]</a:t>
            </a:r>
            <a:r>
              <a:rPr lang="en-US" sz="1100">
                <a:ea typeface="+mn-lt"/>
                <a:cs typeface="+mn-lt"/>
              </a:rPr>
              <a:t>. W lutym 1940 poznał </a:t>
            </a:r>
            <a:r>
              <a:rPr lang="en-US" sz="1100">
                <a:ea typeface="+mn-lt"/>
                <a:cs typeface="+mn-lt"/>
                <a:hlinkClick r:id="rId8"/>
              </a:rPr>
              <a:t>Jana Tyranowskiego</a:t>
            </a:r>
            <a:r>
              <a:rPr lang="en-US" sz="1100">
                <a:ea typeface="+mn-lt"/>
                <a:cs typeface="+mn-lt"/>
              </a:rPr>
              <a:t>, który prowadził dla młodzieży męskiej koło wiedzy religijnej. Uczestniczący w nim Wojtyła poznał wówczas i po raz pierwszy czytał pisma </a:t>
            </a:r>
            <a:r>
              <a:rPr lang="en-US" sz="1100">
                <a:ea typeface="+mn-lt"/>
                <a:cs typeface="+mn-lt"/>
                <a:hlinkClick r:id="rId9"/>
              </a:rPr>
              <a:t>św. Jana od Krzyża</a:t>
            </a:r>
            <a:r>
              <a:rPr lang="en-US" sz="1100">
                <a:ea typeface="+mn-lt"/>
                <a:cs typeface="+mn-lt"/>
              </a:rPr>
              <a:t>.</a:t>
            </a:r>
            <a:endParaRPr lang="en-US" sz="1100"/>
          </a:p>
          <a:p>
            <a:pPr>
              <a:lnSpc>
                <a:spcPct val="90000"/>
              </a:lnSpc>
            </a:pPr>
            <a:r>
              <a:rPr lang="en-US" sz="1100">
                <a:ea typeface="+mn-lt"/>
                <a:cs typeface="+mn-lt"/>
              </a:rPr>
              <a:t>18 lutego 1941 po długiej chorobie zmarł jego ojciec. W 1942 i 1943, jako reprezentant krakowskiej społeczności akademickiej, udawał się do </a:t>
            </a:r>
            <a:r>
              <a:rPr lang="en-US" sz="1100">
                <a:ea typeface="+mn-lt"/>
                <a:cs typeface="+mn-lt"/>
                <a:hlinkClick r:id="rId10"/>
              </a:rPr>
              <a:t>Częstochowy</a:t>
            </a:r>
            <a:r>
              <a:rPr lang="en-US" sz="1100">
                <a:ea typeface="+mn-lt"/>
                <a:cs typeface="+mn-lt"/>
              </a:rPr>
              <a:t>, by odnowić </a:t>
            </a:r>
            <a:r>
              <a:rPr lang="en-US" sz="1100">
                <a:ea typeface="+mn-lt"/>
                <a:cs typeface="+mn-lt"/>
                <a:hlinkClick r:id="rId11"/>
              </a:rPr>
              <a:t>Śluby Jasnogórskie</a:t>
            </a:r>
            <a:r>
              <a:rPr lang="en-US" sz="1100">
                <a:ea typeface="+mn-lt"/>
                <a:cs typeface="+mn-lt"/>
              </a:rPr>
              <a:t>.</a:t>
            </a:r>
            <a:endParaRPr lang="en-US" sz="1100"/>
          </a:p>
          <a:p>
            <a:pPr>
              <a:lnSpc>
                <a:spcPct val="90000"/>
              </a:lnSpc>
            </a:pPr>
            <a:endParaRPr lang="en-US" sz="11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301D5E5-5CDC-41A9-BCCD-BB994C6D9D8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99939" y="2766817"/>
            <a:ext cx="2262481" cy="275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128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5F55C16-BC21-49EF-A4FF-C3155BB93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2AD872-EFEC-44A0-BABB-FEF309ACF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952744"/>
          </a:xfrm>
        </p:spPr>
        <p:txBody>
          <a:bodyPr>
            <a:normAutofit/>
          </a:bodyPr>
          <a:lstStyle/>
          <a:p>
            <a:r>
              <a:rPr lang="en-US" b="1" i="0" dirty="0" err="1"/>
              <a:t>Kapłaństwo</a:t>
            </a:r>
            <a:r>
              <a:rPr lang="en-US" b="1" i="0" dirty="0"/>
              <a:t>, </a:t>
            </a:r>
            <a:r>
              <a:rPr lang="en-US" b="1" i="0" dirty="0" err="1"/>
              <a:t>praca</a:t>
            </a:r>
            <a:r>
              <a:rPr lang="en-US" b="1" i="0" dirty="0"/>
              <a:t> </a:t>
            </a:r>
            <a:r>
              <a:rPr lang="en-US" b="1" i="0" dirty="0" err="1"/>
              <a:t>naukowa</a:t>
            </a:r>
            <a:r>
              <a:rPr lang="en-US" b="1" i="0" dirty="0"/>
              <a:t> </a:t>
            </a:r>
            <a:r>
              <a:rPr lang="en-US" b="1" i="0" dirty="0" err="1"/>
              <a:t>i</a:t>
            </a:r>
            <a:r>
              <a:rPr lang="en-US" b="1" i="0" dirty="0"/>
              <a:t> </a:t>
            </a:r>
            <a:r>
              <a:rPr lang="en-US" b="1" i="0" dirty="0" err="1"/>
              <a:t>twórcza</a:t>
            </a:r>
            <a:endParaRPr lang="en-US" dirty="0" err="1"/>
          </a:p>
          <a:p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C5F069E-AFE6-4825-8945-46F2918A50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6116569" cy="6858000"/>
          </a:xfrm>
          <a:custGeom>
            <a:avLst/>
            <a:gdLst>
              <a:gd name="connsiteX0" fmla="*/ 0 w 6116569"/>
              <a:gd name="connsiteY0" fmla="*/ 0 h 6879321"/>
              <a:gd name="connsiteX1" fmla="*/ 2935851 w 6116569"/>
              <a:gd name="connsiteY1" fmla="*/ 0 h 6879321"/>
              <a:gd name="connsiteX2" fmla="*/ 3238280 w 6116569"/>
              <a:gd name="connsiteY2" fmla="*/ 31980 h 6879321"/>
              <a:gd name="connsiteX3" fmla="*/ 3660541 w 6116569"/>
              <a:gd name="connsiteY3" fmla="*/ 550772 h 6879321"/>
              <a:gd name="connsiteX4" fmla="*/ 3808902 w 6116569"/>
              <a:gd name="connsiteY4" fmla="*/ 589860 h 6879321"/>
              <a:gd name="connsiteX5" fmla="*/ 4413762 w 6116569"/>
              <a:gd name="connsiteY5" fmla="*/ 625393 h 6879321"/>
              <a:gd name="connsiteX6" fmla="*/ 4567830 w 6116569"/>
              <a:gd name="connsiteY6" fmla="*/ 721333 h 6879321"/>
              <a:gd name="connsiteX7" fmla="*/ 4171247 w 6116569"/>
              <a:gd name="connsiteY7" fmla="*/ 792401 h 6879321"/>
              <a:gd name="connsiteX8" fmla="*/ 4376671 w 6116569"/>
              <a:gd name="connsiteY8" fmla="*/ 842148 h 6879321"/>
              <a:gd name="connsiteX9" fmla="*/ 4527887 w 6116569"/>
              <a:gd name="connsiteY9" fmla="*/ 813722 h 6879321"/>
              <a:gd name="connsiteX10" fmla="*/ 4633452 w 6116569"/>
              <a:gd name="connsiteY10" fmla="*/ 799508 h 6879321"/>
              <a:gd name="connsiteX11" fmla="*/ 4947293 w 6116569"/>
              <a:gd name="connsiteY11" fmla="*/ 870576 h 6879321"/>
              <a:gd name="connsiteX12" fmla="*/ 5263988 w 6116569"/>
              <a:gd name="connsiteY12" fmla="*/ 820828 h 6879321"/>
              <a:gd name="connsiteX13" fmla="*/ 5249723 w 6116569"/>
              <a:gd name="connsiteY13" fmla="*/ 895449 h 6879321"/>
              <a:gd name="connsiteX14" fmla="*/ 4744723 w 6116569"/>
              <a:gd name="connsiteY14" fmla="*/ 1197485 h 6879321"/>
              <a:gd name="connsiteX15" fmla="*/ 4767548 w 6116569"/>
              <a:gd name="connsiteY15" fmla="*/ 1346727 h 6879321"/>
              <a:gd name="connsiteX16" fmla="*/ 4539299 w 6116569"/>
              <a:gd name="connsiteY16" fmla="*/ 1421348 h 6879321"/>
              <a:gd name="connsiteX17" fmla="*/ 4607773 w 6116569"/>
              <a:gd name="connsiteY17" fmla="*/ 1485309 h 6879321"/>
              <a:gd name="connsiteX18" fmla="*/ 4579242 w 6116569"/>
              <a:gd name="connsiteY18" fmla="*/ 1535055 h 6879321"/>
              <a:gd name="connsiteX19" fmla="*/ 5278255 w 6116569"/>
              <a:gd name="connsiteY19" fmla="*/ 1609676 h 6879321"/>
              <a:gd name="connsiteX20" fmla="*/ 5771843 w 6116569"/>
              <a:gd name="connsiteY20" fmla="*/ 1630997 h 6879321"/>
              <a:gd name="connsiteX21" fmla="*/ 6105656 w 6116569"/>
              <a:gd name="connsiteY21" fmla="*/ 1748257 h 6879321"/>
              <a:gd name="connsiteX22" fmla="*/ 5691955 w 6116569"/>
              <a:gd name="connsiteY22" fmla="*/ 2167555 h 6879321"/>
              <a:gd name="connsiteX23" fmla="*/ 5475118 w 6116569"/>
              <a:gd name="connsiteY23" fmla="*/ 2348776 h 6879321"/>
              <a:gd name="connsiteX24" fmla="*/ 5826051 w 6116569"/>
              <a:gd name="connsiteY24" fmla="*/ 2291922 h 6879321"/>
              <a:gd name="connsiteX25" fmla="*/ 5552153 w 6116569"/>
              <a:gd name="connsiteY25" fmla="*/ 2597513 h 6879321"/>
              <a:gd name="connsiteX26" fmla="*/ 5603508 w 6116569"/>
              <a:gd name="connsiteY26" fmla="*/ 2647260 h 6879321"/>
              <a:gd name="connsiteX27" fmla="*/ 5700515 w 6116569"/>
              <a:gd name="connsiteY27" fmla="*/ 2679240 h 6879321"/>
              <a:gd name="connsiteX28" fmla="*/ 5246870 w 6116569"/>
              <a:gd name="connsiteY28" fmla="*/ 2888889 h 6879321"/>
              <a:gd name="connsiteX29" fmla="*/ 4836022 w 6116569"/>
              <a:gd name="connsiteY29" fmla="*/ 3169605 h 6879321"/>
              <a:gd name="connsiteX30" fmla="*/ 4736163 w 6116569"/>
              <a:gd name="connsiteY30" fmla="*/ 3233565 h 6879321"/>
              <a:gd name="connsiteX31" fmla="*/ 4853141 w 6116569"/>
              <a:gd name="connsiteY31" fmla="*/ 3233565 h 6879321"/>
              <a:gd name="connsiteX32" fmla="*/ 4944440 w 6116569"/>
              <a:gd name="connsiteY32" fmla="*/ 3226459 h 6879321"/>
              <a:gd name="connsiteX33" fmla="*/ 5109921 w 6116569"/>
              <a:gd name="connsiteY33" fmla="*/ 3283313 h 6879321"/>
              <a:gd name="connsiteX34" fmla="*/ 5694809 w 6116569"/>
              <a:gd name="connsiteY34" fmla="*/ 3141178 h 6879321"/>
              <a:gd name="connsiteX35" fmla="*/ 5566419 w 6116569"/>
              <a:gd name="connsiteY35" fmla="*/ 3301079 h 6879321"/>
              <a:gd name="connsiteX36" fmla="*/ 5415203 w 6116569"/>
              <a:gd name="connsiteY36" fmla="*/ 3397020 h 6879321"/>
              <a:gd name="connsiteX37" fmla="*/ 5612068 w 6116569"/>
              <a:gd name="connsiteY37" fmla="*/ 3432554 h 6879321"/>
              <a:gd name="connsiteX38" fmla="*/ 5206927 w 6116569"/>
              <a:gd name="connsiteY38" fmla="*/ 3599562 h 6879321"/>
              <a:gd name="connsiteX39" fmla="*/ 5301079 w 6116569"/>
              <a:gd name="connsiteY39" fmla="*/ 3723930 h 6879321"/>
              <a:gd name="connsiteX40" fmla="*/ 4507915 w 6116569"/>
              <a:gd name="connsiteY40" fmla="*/ 4306683 h 6879321"/>
              <a:gd name="connsiteX41" fmla="*/ 3982942 w 6116569"/>
              <a:gd name="connsiteY41" fmla="*/ 4587399 h 6879321"/>
              <a:gd name="connsiteX42" fmla="*/ 4185513 w 6116569"/>
              <a:gd name="connsiteY42" fmla="*/ 4541205 h 6879321"/>
              <a:gd name="connsiteX43" fmla="*/ 5212633 w 6116569"/>
              <a:gd name="connsiteY43" fmla="*/ 4455924 h 6879321"/>
              <a:gd name="connsiteX44" fmla="*/ 5312492 w 6116569"/>
              <a:gd name="connsiteY44" fmla="*/ 4473691 h 6879321"/>
              <a:gd name="connsiteX45" fmla="*/ 4596361 w 6116569"/>
              <a:gd name="connsiteY45" fmla="*/ 4818368 h 6879321"/>
              <a:gd name="connsiteX46" fmla="*/ 4873113 w 6116569"/>
              <a:gd name="connsiteY46" fmla="*/ 4885882 h 6879321"/>
              <a:gd name="connsiteX47" fmla="*/ 4935881 w 6116569"/>
              <a:gd name="connsiteY47" fmla="*/ 4914309 h 6879321"/>
              <a:gd name="connsiteX48" fmla="*/ 4873113 w 6116569"/>
              <a:gd name="connsiteY48" fmla="*/ 5003143 h 6879321"/>
              <a:gd name="connsiteX49" fmla="*/ 4721898 w 6116569"/>
              <a:gd name="connsiteY49" fmla="*/ 5095530 h 6879321"/>
              <a:gd name="connsiteX50" fmla="*/ 5132745 w 6116569"/>
              <a:gd name="connsiteY50" fmla="*/ 4949842 h 6879321"/>
              <a:gd name="connsiteX51" fmla="*/ 5101362 w 6116569"/>
              <a:gd name="connsiteY51" fmla="*/ 5081317 h 6879321"/>
              <a:gd name="connsiteX52" fmla="*/ 5138452 w 6116569"/>
              <a:gd name="connsiteY52" fmla="*/ 5198578 h 6879321"/>
              <a:gd name="connsiteX53" fmla="*/ 4904497 w 6116569"/>
              <a:gd name="connsiteY53" fmla="*/ 5362033 h 6879321"/>
              <a:gd name="connsiteX54" fmla="*/ 4579242 w 6116569"/>
              <a:gd name="connsiteY54" fmla="*/ 5674729 h 6879321"/>
              <a:gd name="connsiteX55" fmla="*/ 4253988 w 6116569"/>
              <a:gd name="connsiteY55" fmla="*/ 5884379 h 6879321"/>
              <a:gd name="connsiteX56" fmla="*/ 3985795 w 6116569"/>
              <a:gd name="connsiteY56" fmla="*/ 6069153 h 6879321"/>
              <a:gd name="connsiteX57" fmla="*/ 4231163 w 6116569"/>
              <a:gd name="connsiteY57" fmla="*/ 6030066 h 6879321"/>
              <a:gd name="connsiteX58" fmla="*/ 3814609 w 6116569"/>
              <a:gd name="connsiteY58" fmla="*/ 6317889 h 6879321"/>
              <a:gd name="connsiteX59" fmla="*/ 3751840 w 6116569"/>
              <a:gd name="connsiteY59" fmla="*/ 6339209 h 6879321"/>
              <a:gd name="connsiteX60" fmla="*/ 3089919 w 6116569"/>
              <a:gd name="connsiteY60" fmla="*/ 6563071 h 6879321"/>
              <a:gd name="connsiteX61" fmla="*/ 2961529 w 6116569"/>
              <a:gd name="connsiteY61" fmla="*/ 6662566 h 6879321"/>
              <a:gd name="connsiteX62" fmla="*/ 3107038 w 6116569"/>
              <a:gd name="connsiteY62" fmla="*/ 6673226 h 6879321"/>
              <a:gd name="connsiteX63" fmla="*/ 3594919 w 6116569"/>
              <a:gd name="connsiteY63" fmla="*/ 6591499 h 6879321"/>
              <a:gd name="connsiteX64" fmla="*/ 3261106 w 6116569"/>
              <a:gd name="connsiteY64" fmla="*/ 6726527 h 6879321"/>
              <a:gd name="connsiteX65" fmla="*/ 3620597 w 6116569"/>
              <a:gd name="connsiteY65" fmla="*/ 6740740 h 6879321"/>
              <a:gd name="connsiteX66" fmla="*/ 3703337 w 6116569"/>
              <a:gd name="connsiteY66" fmla="*/ 6826020 h 6879321"/>
              <a:gd name="connsiteX67" fmla="*/ 3689072 w 6116569"/>
              <a:gd name="connsiteY67" fmla="*/ 6879321 h 6879321"/>
              <a:gd name="connsiteX68" fmla="*/ 0 w 6116569"/>
              <a:gd name="connsiteY68" fmla="*/ 6879321 h 687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AFD774A-5620-4E46-B3B5-A4FC94DA9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34" y="1354850"/>
            <a:ext cx="3195204" cy="432171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84B5A-5870-475A-8314-5350F63B1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497257"/>
            <a:ext cx="4840010" cy="367970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000" dirty="0">
                <a:ea typeface="+mn-lt"/>
                <a:cs typeface="+mn-lt"/>
              </a:rPr>
              <a:t>13 </a:t>
            </a:r>
            <a:r>
              <a:rPr lang="en-US" sz="1000" dirty="0" err="1">
                <a:ea typeface="+mn-lt"/>
                <a:cs typeface="+mn-lt"/>
              </a:rPr>
              <a:t>października</a:t>
            </a:r>
            <a:r>
              <a:rPr lang="en-US" sz="1000" dirty="0">
                <a:ea typeface="+mn-lt"/>
                <a:cs typeface="+mn-lt"/>
              </a:rPr>
              <a:t> 1946 </a:t>
            </a:r>
            <a:r>
              <a:rPr lang="en-US" sz="1000" dirty="0">
                <a:ea typeface="+mn-lt"/>
                <a:cs typeface="+mn-lt"/>
                <a:hlinkClick r:id="rId3"/>
              </a:rPr>
              <a:t>alumn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Metropolitalnego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Seminarium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Duchownego</a:t>
            </a:r>
            <a:r>
              <a:rPr lang="en-US" sz="1000" dirty="0">
                <a:ea typeface="+mn-lt"/>
                <a:cs typeface="+mn-lt"/>
              </a:rPr>
              <a:t> w Krakowie, Karol </a:t>
            </a:r>
            <a:r>
              <a:rPr lang="en-US" sz="1000" dirty="0" err="1">
                <a:ea typeface="+mn-lt"/>
                <a:cs typeface="+mn-lt"/>
              </a:rPr>
              <a:t>Wojtyła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został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4"/>
              </a:rPr>
              <a:t>subdiakonem</a:t>
            </a:r>
            <a:r>
              <a:rPr lang="en-US" sz="1000" dirty="0">
                <a:ea typeface="+mn-lt"/>
                <a:cs typeface="+mn-lt"/>
              </a:rPr>
              <a:t>, a </a:t>
            </a:r>
            <a:r>
              <a:rPr lang="en-US" sz="1000" dirty="0" err="1">
                <a:ea typeface="+mn-lt"/>
                <a:cs typeface="+mn-lt"/>
              </a:rPr>
              <a:t>tydzień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później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5"/>
              </a:rPr>
              <a:t>diakonem</a:t>
            </a:r>
            <a:r>
              <a:rPr lang="en-US" sz="1000" dirty="0">
                <a:ea typeface="+mn-lt"/>
                <a:cs typeface="+mn-lt"/>
              </a:rPr>
              <a:t>. 1 </a:t>
            </a:r>
            <a:r>
              <a:rPr lang="en-US" sz="1000" dirty="0" err="1">
                <a:ea typeface="+mn-lt"/>
                <a:cs typeface="+mn-lt"/>
              </a:rPr>
              <a:t>listopada</a:t>
            </a:r>
            <a:r>
              <a:rPr lang="en-US" sz="1000" dirty="0">
                <a:ea typeface="+mn-lt"/>
                <a:cs typeface="+mn-lt"/>
              </a:rPr>
              <a:t> 1946 w </a:t>
            </a:r>
            <a:r>
              <a:rPr lang="en-US" sz="1000" dirty="0">
                <a:ea typeface="+mn-lt"/>
                <a:cs typeface="+mn-lt"/>
                <a:hlinkClick r:id="rId6"/>
              </a:rPr>
              <a:t>Kaplicy w Pałacu Arcybiskupów Krakowskich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kardynał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7"/>
              </a:rPr>
              <a:t>Adam Stefan Sapieha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wyświęcił</a:t>
            </a:r>
            <a:r>
              <a:rPr lang="en-US" sz="1000" dirty="0">
                <a:ea typeface="+mn-lt"/>
                <a:cs typeface="+mn-lt"/>
              </a:rPr>
              <a:t> Karola </a:t>
            </a:r>
            <a:r>
              <a:rPr lang="en-US" sz="1000" dirty="0" err="1">
                <a:ea typeface="+mn-lt"/>
                <a:cs typeface="+mn-lt"/>
              </a:rPr>
              <a:t>Wojtyłę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księdza</a:t>
            </a:r>
            <a:r>
              <a:rPr lang="en-US" sz="1000" baseline="30000" dirty="0">
                <a:ea typeface="+mn-lt"/>
                <a:cs typeface="+mn-lt"/>
                <a:hlinkClick r:id="rId8"/>
              </a:rPr>
              <a:t>[18]</a:t>
            </a:r>
            <a:r>
              <a:rPr lang="en-US" sz="1000" dirty="0">
                <a:ea typeface="+mn-lt"/>
                <a:cs typeface="+mn-lt"/>
              </a:rPr>
              <a:t>. 2 </a:t>
            </a:r>
            <a:r>
              <a:rPr lang="en-US" sz="1000" dirty="0" err="1">
                <a:ea typeface="+mn-lt"/>
                <a:cs typeface="+mn-lt"/>
              </a:rPr>
              <a:t>listopada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jako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9"/>
              </a:rPr>
              <a:t>neoprezbiter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odprawił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10"/>
              </a:rPr>
              <a:t>mszę prymicyjną</a:t>
            </a:r>
            <a:r>
              <a:rPr lang="en-US" sz="1000" dirty="0">
                <a:ea typeface="+mn-lt"/>
                <a:cs typeface="+mn-lt"/>
              </a:rPr>
              <a:t> w </a:t>
            </a:r>
            <a:r>
              <a:rPr lang="en-US" sz="1000" dirty="0">
                <a:ea typeface="+mn-lt"/>
                <a:cs typeface="+mn-lt"/>
                <a:hlinkClick r:id="rId11"/>
              </a:rPr>
              <a:t>krypcie św. Leonarda</a:t>
            </a:r>
            <a:r>
              <a:rPr lang="en-US" sz="1000" dirty="0">
                <a:ea typeface="+mn-lt"/>
                <a:cs typeface="+mn-lt"/>
              </a:rPr>
              <a:t> w </a:t>
            </a:r>
            <a:r>
              <a:rPr lang="en-US" sz="1000" dirty="0">
                <a:ea typeface="+mn-lt"/>
                <a:cs typeface="+mn-lt"/>
                <a:hlinkClick r:id="rId12"/>
              </a:rPr>
              <a:t>katedrze na Wawelu</a:t>
            </a:r>
            <a:r>
              <a:rPr lang="en-US" sz="1000" dirty="0">
                <a:ea typeface="+mn-lt"/>
                <a:cs typeface="+mn-lt"/>
              </a:rPr>
              <a:t>. 15 </a:t>
            </a:r>
            <a:r>
              <a:rPr lang="en-US" sz="1000" dirty="0" err="1">
                <a:ea typeface="+mn-lt"/>
                <a:cs typeface="+mn-lt"/>
              </a:rPr>
              <a:t>listopada</a:t>
            </a:r>
            <a:r>
              <a:rPr lang="en-US" sz="1000" dirty="0">
                <a:ea typeface="+mn-lt"/>
                <a:cs typeface="+mn-lt"/>
              </a:rPr>
              <a:t> Karol </a:t>
            </a:r>
            <a:r>
              <a:rPr lang="en-US" sz="1000" dirty="0" err="1">
                <a:ea typeface="+mn-lt"/>
                <a:cs typeface="+mn-lt"/>
              </a:rPr>
              <a:t>Wojtyła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wraz</a:t>
            </a:r>
            <a:r>
              <a:rPr lang="en-US" sz="1000" dirty="0">
                <a:ea typeface="+mn-lt"/>
                <a:cs typeface="+mn-lt"/>
              </a:rPr>
              <a:t> z </a:t>
            </a:r>
            <a:r>
              <a:rPr lang="en-US" sz="1000" dirty="0" err="1">
                <a:ea typeface="+mn-lt"/>
                <a:cs typeface="+mn-lt"/>
              </a:rPr>
              <a:t>klerykiem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Stanisławem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Starowieyskim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poprzez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13"/>
              </a:rPr>
              <a:t>Paryż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wyjechał</a:t>
            </a:r>
            <a:r>
              <a:rPr lang="en-US" sz="1000" dirty="0">
                <a:ea typeface="+mn-lt"/>
                <a:cs typeface="+mn-lt"/>
              </a:rPr>
              <a:t> do </a:t>
            </a:r>
            <a:r>
              <a:rPr lang="en-US" sz="1000" dirty="0">
                <a:ea typeface="+mn-lt"/>
                <a:cs typeface="+mn-lt"/>
                <a:hlinkClick r:id="rId14"/>
              </a:rPr>
              <a:t>Rzymu</a:t>
            </a:r>
            <a:r>
              <a:rPr lang="en-US" sz="1000" dirty="0">
                <a:ea typeface="+mn-lt"/>
                <a:cs typeface="+mn-lt"/>
              </a:rPr>
              <a:t>, aby </a:t>
            </a:r>
            <a:r>
              <a:rPr lang="en-US" sz="1000" dirty="0" err="1">
                <a:ea typeface="+mn-lt"/>
                <a:cs typeface="+mn-lt"/>
              </a:rPr>
              <a:t>kontynuować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studia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na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15"/>
              </a:rPr>
              <a:t>Papieskim Międzynarodowym Athenaeum </a:t>
            </a:r>
            <a:r>
              <a:rPr lang="en-US" sz="1000" i="1" dirty="0">
                <a:ea typeface="+mn-lt"/>
                <a:cs typeface="+mn-lt"/>
                <a:hlinkClick r:id="rId15"/>
              </a:rPr>
              <a:t>Angelicum</a:t>
            </a:r>
            <a:r>
              <a:rPr lang="en-US" sz="1000" dirty="0">
                <a:ea typeface="+mn-lt"/>
                <a:cs typeface="+mn-lt"/>
              </a:rPr>
              <a:t> (</a:t>
            </a:r>
            <a:r>
              <a:rPr lang="en-US" sz="1000" dirty="0" err="1">
                <a:ea typeface="+mn-lt"/>
                <a:cs typeface="+mn-lt"/>
              </a:rPr>
              <a:t>obecnie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Papieski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Uniwersytet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Świętego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Tomasza</a:t>
            </a:r>
            <a:r>
              <a:rPr lang="en-US" sz="1000" dirty="0">
                <a:ea typeface="+mn-lt"/>
                <a:cs typeface="+mn-lt"/>
              </a:rPr>
              <a:t> z </a:t>
            </a:r>
            <a:r>
              <a:rPr lang="en-US" sz="1000" dirty="0" err="1">
                <a:ea typeface="+mn-lt"/>
                <a:cs typeface="+mn-lt"/>
              </a:rPr>
              <a:t>Akwinu</a:t>
            </a:r>
            <a:r>
              <a:rPr lang="en-US" sz="1000" dirty="0">
                <a:ea typeface="+mn-lt"/>
                <a:cs typeface="+mn-lt"/>
              </a:rPr>
              <a:t> (</a:t>
            </a:r>
            <a:r>
              <a:rPr lang="en-US" sz="1000" i="1" dirty="0">
                <a:ea typeface="+mn-lt"/>
                <a:cs typeface="+mn-lt"/>
              </a:rPr>
              <a:t>Angelicum</a:t>
            </a:r>
            <a:r>
              <a:rPr lang="en-US" sz="1000" dirty="0">
                <a:ea typeface="+mn-lt"/>
                <a:cs typeface="+mn-lt"/>
              </a:rPr>
              <a:t>)) w </a:t>
            </a:r>
            <a:r>
              <a:rPr lang="en-US" sz="1000" dirty="0" err="1">
                <a:ea typeface="+mn-lt"/>
                <a:cs typeface="+mn-lt"/>
              </a:rPr>
              <a:t>Rzymie</a:t>
            </a:r>
            <a:r>
              <a:rPr lang="en-US" sz="1000" baseline="30000" dirty="0">
                <a:ea typeface="+mn-lt"/>
                <a:cs typeface="+mn-lt"/>
                <a:hlinkClick r:id="rId16"/>
              </a:rPr>
              <a:t>[2]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Przez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okres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studiów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zamieszkiwał</a:t>
            </a:r>
            <a:r>
              <a:rPr lang="en-US" sz="1000" dirty="0">
                <a:ea typeface="+mn-lt"/>
                <a:cs typeface="+mn-lt"/>
              </a:rPr>
              <a:t> w </a:t>
            </a:r>
            <a:r>
              <a:rPr lang="en-US" sz="1000" dirty="0" err="1">
                <a:ea typeface="+mn-lt"/>
                <a:cs typeface="+mn-lt"/>
              </a:rPr>
              <a:t>Kolegium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Belgijskim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gdzie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poznał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wielu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duchownych</a:t>
            </a:r>
            <a:r>
              <a:rPr lang="en-US" sz="1000" dirty="0">
                <a:ea typeface="+mn-lt"/>
                <a:cs typeface="+mn-lt"/>
              </a:rPr>
              <a:t> z </a:t>
            </a:r>
            <a:r>
              <a:rPr lang="en-US" sz="1000" dirty="0">
                <a:ea typeface="+mn-lt"/>
                <a:cs typeface="+mn-lt"/>
                <a:hlinkClick r:id="rId17"/>
              </a:rPr>
              <a:t>krajów frankofońskich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oraz</a:t>
            </a:r>
            <a:r>
              <a:rPr lang="en-US" sz="1000" dirty="0">
                <a:ea typeface="+mn-lt"/>
                <a:cs typeface="+mn-lt"/>
              </a:rPr>
              <a:t> z </a:t>
            </a:r>
            <a:r>
              <a:rPr lang="en-US" sz="1000" dirty="0">
                <a:ea typeface="+mn-lt"/>
                <a:cs typeface="+mn-lt"/>
                <a:hlinkClick r:id="rId18"/>
              </a:rPr>
              <a:t>USA</a:t>
            </a:r>
            <a:r>
              <a:rPr lang="en-US" sz="1000" dirty="0">
                <a:ea typeface="+mn-lt"/>
                <a:cs typeface="+mn-lt"/>
              </a:rPr>
              <a:t>. W 1948 </a:t>
            </a:r>
            <a:r>
              <a:rPr lang="en-US" sz="1000" dirty="0" err="1">
                <a:ea typeface="+mn-lt"/>
                <a:cs typeface="+mn-lt"/>
              </a:rPr>
              <a:t>ukończył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studia</a:t>
            </a:r>
            <a:r>
              <a:rPr lang="en-US" sz="1000" dirty="0">
                <a:ea typeface="+mn-lt"/>
                <a:cs typeface="+mn-lt"/>
              </a:rPr>
              <a:t> z </a:t>
            </a:r>
            <a:r>
              <a:rPr lang="en-US" sz="1000" dirty="0" err="1">
                <a:ea typeface="+mn-lt"/>
                <a:cs typeface="+mn-lt"/>
              </a:rPr>
              <a:t>dyplomem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i="1" dirty="0">
                <a:ea typeface="+mn-lt"/>
                <a:cs typeface="+mn-lt"/>
                <a:hlinkClick r:id="rId19"/>
              </a:rPr>
              <a:t>summa cum laude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otrzymał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stopień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20"/>
              </a:rPr>
              <a:t>doktora</a:t>
            </a:r>
            <a:r>
              <a:rPr lang="en-US" sz="1000" dirty="0">
                <a:ea typeface="+mn-lt"/>
                <a:cs typeface="+mn-lt"/>
              </a:rPr>
              <a:t> za </a:t>
            </a:r>
            <a:r>
              <a:rPr lang="en-US" sz="1000" dirty="0" err="1">
                <a:ea typeface="+mn-lt"/>
                <a:cs typeface="+mn-lt"/>
              </a:rPr>
              <a:t>dysertację</a:t>
            </a:r>
            <a:r>
              <a:rPr lang="en-US" sz="1000" dirty="0">
                <a:ea typeface="+mn-lt"/>
                <a:cs typeface="+mn-lt"/>
              </a:rPr>
              <a:t> pt. </a:t>
            </a:r>
            <a:r>
              <a:rPr lang="en-US" sz="1000" i="1" dirty="0">
                <a:ea typeface="+mn-lt"/>
                <a:cs typeface="+mn-lt"/>
              </a:rPr>
              <a:t>Problem </a:t>
            </a:r>
            <a:r>
              <a:rPr lang="en-US" sz="1000" i="1" dirty="0" err="1">
                <a:ea typeface="+mn-lt"/>
                <a:cs typeface="+mn-lt"/>
              </a:rPr>
              <a:t>wiary</a:t>
            </a:r>
            <a:r>
              <a:rPr lang="en-US" sz="1000" i="1" dirty="0">
                <a:ea typeface="+mn-lt"/>
                <a:cs typeface="+mn-lt"/>
              </a:rPr>
              <a:t> u </a:t>
            </a:r>
            <a:r>
              <a:rPr lang="en-US" sz="1000" i="1" dirty="0" err="1">
                <a:ea typeface="+mn-lt"/>
                <a:cs typeface="+mn-lt"/>
              </a:rPr>
              <a:t>św</a:t>
            </a:r>
            <a:r>
              <a:rPr lang="en-US" sz="1000" i="1" dirty="0">
                <a:ea typeface="+mn-lt"/>
                <a:cs typeface="+mn-lt"/>
              </a:rPr>
              <a:t>. Jana od </a:t>
            </a:r>
            <a:r>
              <a:rPr lang="en-US" sz="1000" i="1" dirty="0" err="1">
                <a:ea typeface="+mn-lt"/>
                <a:cs typeface="+mn-lt"/>
              </a:rPr>
              <a:t>Krzyża</a:t>
            </a:r>
            <a:r>
              <a:rPr lang="en-US" sz="1000" baseline="30000" dirty="0">
                <a:ea typeface="+mn-lt"/>
                <a:cs typeface="+mn-lt"/>
                <a:hlinkClick r:id="rId16"/>
              </a:rPr>
              <a:t>[2]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Dla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potrzeb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doktoratu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nauczył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się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21"/>
              </a:rPr>
              <a:t>języka hiszpańskiego</a:t>
            </a:r>
            <a:r>
              <a:rPr lang="en-US" sz="1000" dirty="0">
                <a:ea typeface="+mn-lt"/>
                <a:cs typeface="+mn-lt"/>
              </a:rPr>
              <a:t>, by </a:t>
            </a:r>
            <a:r>
              <a:rPr lang="en-US" sz="1000" dirty="0" err="1">
                <a:ea typeface="+mn-lt"/>
                <a:cs typeface="+mn-lt"/>
              </a:rPr>
              <a:t>czytać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teksty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tego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22"/>
              </a:rPr>
              <a:t>karmelitańskiego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klasyka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23"/>
              </a:rPr>
              <a:t>mistyki chrześcijańskiej</a:t>
            </a:r>
            <a:r>
              <a:rPr lang="en-US" sz="1000" dirty="0">
                <a:ea typeface="+mn-lt"/>
                <a:cs typeface="+mn-lt"/>
              </a:rPr>
              <a:t> z </a:t>
            </a:r>
            <a:r>
              <a:rPr lang="en-US" sz="1000" dirty="0" err="1">
                <a:ea typeface="+mn-lt"/>
                <a:cs typeface="+mn-lt"/>
              </a:rPr>
              <a:t>okresu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24"/>
              </a:rPr>
              <a:t>renesansu</a:t>
            </a:r>
            <a:r>
              <a:rPr lang="en-US" sz="1000" dirty="0">
                <a:ea typeface="+mn-lt"/>
                <a:cs typeface="+mn-lt"/>
              </a:rPr>
              <a:t> w </a:t>
            </a:r>
            <a:r>
              <a:rPr lang="en-US" sz="1000" dirty="0" err="1">
                <a:ea typeface="+mn-lt"/>
                <a:cs typeface="+mn-lt"/>
              </a:rPr>
              <a:t>oryginale</a:t>
            </a:r>
            <a:r>
              <a:rPr lang="en-US" sz="1000" dirty="0">
                <a:ea typeface="+mn-lt"/>
                <a:cs typeface="+mn-lt"/>
              </a:rPr>
              <a:t>. </a:t>
            </a:r>
            <a:r>
              <a:rPr lang="en-US" sz="1000" dirty="0" err="1">
                <a:ea typeface="+mn-lt"/>
                <a:cs typeface="+mn-lt"/>
              </a:rPr>
              <a:t>Promotorem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pracy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doktorskiej</a:t>
            </a:r>
            <a:r>
              <a:rPr lang="en-US" sz="1000" dirty="0">
                <a:ea typeface="+mn-lt"/>
                <a:cs typeface="+mn-lt"/>
              </a:rPr>
              <a:t> Karola </a:t>
            </a:r>
            <a:r>
              <a:rPr lang="en-US" sz="1000" dirty="0" err="1">
                <a:ea typeface="+mn-lt"/>
                <a:cs typeface="+mn-lt"/>
              </a:rPr>
              <a:t>Wojtyły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był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ks</a:t>
            </a:r>
            <a:r>
              <a:rPr lang="en-US" sz="1000" dirty="0">
                <a:ea typeface="+mn-lt"/>
                <a:cs typeface="+mn-lt"/>
              </a:rPr>
              <a:t>. prof. </a:t>
            </a:r>
            <a:r>
              <a:rPr lang="en-US" sz="1000" dirty="0">
                <a:ea typeface="+mn-lt"/>
                <a:cs typeface="+mn-lt"/>
                <a:hlinkClick r:id="rId25"/>
              </a:rPr>
              <a:t>Władysław Wicher</a:t>
            </a:r>
            <a:r>
              <a:rPr lang="en-US" sz="1000" baseline="30000" dirty="0">
                <a:ea typeface="+mn-lt"/>
                <a:cs typeface="+mn-lt"/>
                <a:hlinkClick r:id="rId26"/>
              </a:rPr>
              <a:t>[19]</a:t>
            </a:r>
            <a:r>
              <a:rPr lang="en-US" sz="10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000" dirty="0">
                <a:ea typeface="+mn-lt"/>
                <a:cs typeface="+mn-lt"/>
              </a:rPr>
              <a:t>W </a:t>
            </a:r>
            <a:r>
              <a:rPr lang="en-US" sz="1000" dirty="0" err="1">
                <a:ea typeface="+mn-lt"/>
                <a:cs typeface="+mn-lt"/>
              </a:rPr>
              <a:t>lipcu</a:t>
            </a:r>
            <a:r>
              <a:rPr lang="en-US" sz="1000" dirty="0">
                <a:ea typeface="+mn-lt"/>
                <a:cs typeface="+mn-lt"/>
              </a:rPr>
              <a:t> 1948 Karol </a:t>
            </a:r>
            <a:r>
              <a:rPr lang="en-US" sz="1000" dirty="0" err="1">
                <a:ea typeface="+mn-lt"/>
                <a:cs typeface="+mn-lt"/>
              </a:rPr>
              <a:t>Wojtyła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został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skierowany</a:t>
            </a:r>
            <a:r>
              <a:rPr lang="en-US" sz="1000" dirty="0">
                <a:ea typeface="+mn-lt"/>
                <a:cs typeface="+mn-lt"/>
              </a:rPr>
              <a:t> do </a:t>
            </a:r>
            <a:r>
              <a:rPr lang="en-US" sz="1000" dirty="0" err="1">
                <a:ea typeface="+mn-lt"/>
                <a:cs typeface="+mn-lt"/>
              </a:rPr>
              <a:t>pracy</a:t>
            </a:r>
            <a:r>
              <a:rPr lang="en-US" sz="1000" dirty="0">
                <a:ea typeface="+mn-lt"/>
                <a:cs typeface="+mn-lt"/>
              </a:rPr>
              <a:t> w </a:t>
            </a:r>
            <a:r>
              <a:rPr lang="en-US" sz="1000" dirty="0">
                <a:ea typeface="+mn-lt"/>
                <a:cs typeface="+mn-lt"/>
                <a:hlinkClick r:id="rId27"/>
              </a:rPr>
              <a:t>parafii Wniebowzięcia Najświętszej Maryi Panny w Niegowici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gdzie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spełniał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zadania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28"/>
              </a:rPr>
              <a:t>wikariusza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katechety</a:t>
            </a:r>
            <a:r>
              <a:rPr lang="en-US" sz="1000" baseline="30000" dirty="0">
                <a:ea typeface="+mn-lt"/>
                <a:cs typeface="+mn-lt"/>
                <a:hlinkClick r:id="rId29"/>
              </a:rPr>
              <a:t>[1]</a:t>
            </a:r>
            <a:r>
              <a:rPr lang="en-US" sz="1000" dirty="0">
                <a:ea typeface="+mn-lt"/>
                <a:cs typeface="+mn-lt"/>
              </a:rPr>
              <a:t>. Wolny </a:t>
            </a:r>
            <a:r>
              <a:rPr lang="en-US" sz="1000" dirty="0" err="1">
                <a:ea typeface="+mn-lt"/>
                <a:cs typeface="+mn-lt"/>
              </a:rPr>
              <a:t>czas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starał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się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spędzać</a:t>
            </a:r>
            <a:r>
              <a:rPr lang="en-US" sz="1000" dirty="0">
                <a:ea typeface="+mn-lt"/>
                <a:cs typeface="+mn-lt"/>
              </a:rPr>
              <a:t> z </a:t>
            </a:r>
            <a:r>
              <a:rPr lang="en-US" sz="1000" dirty="0" err="1">
                <a:ea typeface="+mn-lt"/>
                <a:cs typeface="+mn-lt"/>
              </a:rPr>
              <a:t>młodzieżą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łonie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natury</a:t>
            </a:r>
            <a:r>
              <a:rPr lang="en-US" sz="1000" dirty="0">
                <a:ea typeface="+mn-lt"/>
                <a:cs typeface="+mn-lt"/>
              </a:rPr>
              <a:t>. W </a:t>
            </a:r>
            <a:r>
              <a:rPr lang="en-US" sz="1000" dirty="0" err="1">
                <a:ea typeface="+mn-lt"/>
                <a:cs typeface="+mn-lt"/>
              </a:rPr>
              <a:t>sierpniu</a:t>
            </a:r>
            <a:r>
              <a:rPr lang="en-US" sz="1000" dirty="0">
                <a:ea typeface="+mn-lt"/>
                <a:cs typeface="+mn-lt"/>
              </a:rPr>
              <a:t> 1949 </a:t>
            </a:r>
            <a:r>
              <a:rPr lang="en-US" sz="1000" dirty="0" err="1">
                <a:ea typeface="+mn-lt"/>
                <a:cs typeface="+mn-lt"/>
              </a:rPr>
              <a:t>został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przeniesiony</a:t>
            </a:r>
            <a:r>
              <a:rPr lang="en-US" sz="1000" dirty="0">
                <a:ea typeface="+mn-lt"/>
                <a:cs typeface="+mn-lt"/>
              </a:rPr>
              <a:t> do </a:t>
            </a:r>
            <a:r>
              <a:rPr lang="en-US" sz="1000" dirty="0">
                <a:ea typeface="+mn-lt"/>
                <a:cs typeface="+mn-lt"/>
                <a:hlinkClick r:id="rId30"/>
              </a:rPr>
              <a:t>parafii św. Floriana w Krakowie</a:t>
            </a:r>
            <a:r>
              <a:rPr lang="en-US" sz="1000" baseline="30000" dirty="0">
                <a:ea typeface="+mn-lt"/>
                <a:cs typeface="+mn-lt"/>
                <a:hlinkClick r:id="rId29"/>
              </a:rPr>
              <a:t>[1]</a:t>
            </a:r>
            <a:r>
              <a:rPr lang="en-US" sz="1000" dirty="0">
                <a:ea typeface="+mn-lt"/>
                <a:cs typeface="+mn-lt"/>
              </a:rPr>
              <a:t>. Nadal </a:t>
            </a:r>
            <a:r>
              <a:rPr lang="en-US" sz="1000" dirty="0" err="1">
                <a:ea typeface="+mn-lt"/>
                <a:cs typeface="+mn-lt"/>
              </a:rPr>
              <a:t>wyprawiał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się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na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wycieczki</a:t>
            </a:r>
            <a:r>
              <a:rPr lang="en-US" sz="1000" dirty="0">
                <a:ea typeface="+mn-lt"/>
                <a:cs typeface="+mn-lt"/>
              </a:rPr>
              <a:t> z </a:t>
            </a:r>
            <a:r>
              <a:rPr lang="en-US" sz="1000" dirty="0" err="1">
                <a:ea typeface="+mn-lt"/>
                <a:cs typeface="+mn-lt"/>
              </a:rPr>
              <a:t>młodzieżą</a:t>
            </a:r>
            <a:r>
              <a:rPr lang="en-US" sz="1000" dirty="0">
                <a:ea typeface="+mn-lt"/>
                <a:cs typeface="+mn-lt"/>
              </a:rPr>
              <a:t>. Aby </a:t>
            </a:r>
            <a:r>
              <a:rPr lang="en-US" sz="1000" dirty="0" err="1">
                <a:ea typeface="+mn-lt"/>
                <a:cs typeface="+mn-lt"/>
              </a:rPr>
              <a:t>zmylić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ówczesną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31"/>
              </a:rPr>
              <a:t>milicję</a:t>
            </a:r>
            <a:r>
              <a:rPr lang="en-US" sz="1000" dirty="0">
                <a:ea typeface="+mn-lt"/>
                <a:cs typeface="+mn-lt"/>
              </a:rPr>
              <a:t>, </a:t>
            </a:r>
            <a:r>
              <a:rPr lang="en-US" sz="1000" dirty="0" err="1">
                <a:ea typeface="+mn-lt"/>
                <a:cs typeface="+mn-lt"/>
              </a:rPr>
              <a:t>zdejmował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podczas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nich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>
                <a:ea typeface="+mn-lt"/>
                <a:cs typeface="+mn-lt"/>
                <a:hlinkClick r:id="rId32"/>
              </a:rPr>
              <a:t>sutannę</a:t>
            </a:r>
            <a:r>
              <a:rPr lang="en-US" sz="1000" dirty="0">
                <a:ea typeface="+mn-lt"/>
                <a:cs typeface="+mn-lt"/>
              </a:rPr>
              <a:t> </a:t>
            </a:r>
            <a:r>
              <a:rPr lang="en-US" sz="1000" dirty="0" err="1">
                <a:ea typeface="+mn-lt"/>
                <a:cs typeface="+mn-lt"/>
              </a:rPr>
              <a:t>i</a:t>
            </a:r>
            <a:r>
              <a:rPr lang="en-US" sz="1000" dirty="0">
                <a:ea typeface="+mn-lt"/>
                <a:cs typeface="+mn-lt"/>
              </a:rPr>
              <a:t> </a:t>
            </a:r>
            <a:r>
              <a:rPr lang="en-US" sz="1000" dirty="0" err="1">
                <a:ea typeface="+mn-lt"/>
                <a:cs typeface="+mn-lt"/>
              </a:rPr>
              <a:t>pozwolił</a:t>
            </a:r>
            <a:r>
              <a:rPr lang="en-US" sz="1000" dirty="0">
                <a:ea typeface="+mn-lt"/>
                <a:cs typeface="+mn-lt"/>
              </a:rPr>
              <a:t>, by </a:t>
            </a:r>
            <a:r>
              <a:rPr lang="en-US" sz="1000" dirty="0" err="1">
                <a:ea typeface="+mn-lt"/>
                <a:cs typeface="+mn-lt"/>
              </a:rPr>
              <a:t>nazywano</a:t>
            </a:r>
            <a:r>
              <a:rPr lang="en-US" sz="1000" dirty="0">
                <a:ea typeface="+mn-lt"/>
                <a:cs typeface="+mn-lt"/>
              </a:rPr>
              <a:t> go „</a:t>
            </a:r>
            <a:r>
              <a:rPr lang="en-US" sz="1000" dirty="0" err="1">
                <a:ea typeface="+mn-lt"/>
                <a:cs typeface="+mn-lt"/>
              </a:rPr>
              <a:t>wujkiem</a:t>
            </a:r>
            <a:r>
              <a:rPr lang="en-US" sz="1000" dirty="0">
                <a:ea typeface="+mn-lt"/>
                <a:cs typeface="+mn-lt"/>
              </a:rPr>
              <a:t>”.</a:t>
            </a:r>
          </a:p>
          <a:p>
            <a:pPr>
              <a:lnSpc>
                <a:spcPct val="90000"/>
              </a:lnSpc>
            </a:pP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2930086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9A002C20-86F6-46B0-8392-A37CAC548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09CA9F-CF0E-4E99-8949-1CF888F1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i="0" dirty="0"/>
              <a:t>Biskup, kardynał</a:t>
            </a:r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EEF8B-D459-4C74-BA98-C2393F8A3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13625"/>
            <a:ext cx="4614759" cy="416333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100" dirty="0">
                <a:ea typeface="+mn-lt"/>
                <a:cs typeface="+mn-lt"/>
              </a:rPr>
              <a:t>4 </a:t>
            </a:r>
            <a:r>
              <a:rPr lang="en-US" sz="1100" dirty="0" err="1">
                <a:ea typeface="+mn-lt"/>
                <a:cs typeface="+mn-lt"/>
              </a:rPr>
              <a:t>lipca</a:t>
            </a:r>
            <a:r>
              <a:rPr lang="en-US" sz="1100" dirty="0">
                <a:ea typeface="+mn-lt"/>
                <a:cs typeface="+mn-lt"/>
              </a:rPr>
              <a:t> 1958 Karol </a:t>
            </a:r>
            <a:r>
              <a:rPr lang="en-US" sz="1100" dirty="0" err="1">
                <a:ea typeface="+mn-lt"/>
                <a:cs typeface="+mn-lt"/>
              </a:rPr>
              <a:t>Wojtyła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został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2"/>
              </a:rPr>
              <a:t>prekonizowany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3"/>
              </a:rPr>
              <a:t>biskupem tytularnym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4"/>
              </a:rPr>
              <a:t>Ombrii</a:t>
            </a:r>
            <a:r>
              <a:rPr lang="en-US" sz="1100" dirty="0">
                <a:ea typeface="+mn-lt"/>
                <a:cs typeface="+mn-lt"/>
              </a:rPr>
              <a:t>, a </a:t>
            </a:r>
            <a:r>
              <a:rPr lang="en-US" sz="1100" dirty="0" err="1">
                <a:ea typeface="+mn-lt"/>
                <a:cs typeface="+mn-lt"/>
              </a:rPr>
              <a:t>także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5"/>
              </a:rPr>
              <a:t>biskupem pomocniczym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Krakowa</a:t>
            </a:r>
            <a:r>
              <a:rPr lang="en-US" sz="1100" baseline="30000" dirty="0">
                <a:ea typeface="+mn-lt"/>
                <a:cs typeface="+mn-lt"/>
                <a:hlinkClick r:id="rId6"/>
              </a:rPr>
              <a:t>[12]</a:t>
            </a:r>
            <a:r>
              <a:rPr lang="en-US" sz="1100" dirty="0">
                <a:ea typeface="+mn-lt"/>
                <a:cs typeface="+mn-lt"/>
              </a:rPr>
              <a:t>. </a:t>
            </a:r>
            <a:r>
              <a:rPr lang="en-US" sz="1100" dirty="0">
                <a:ea typeface="+mn-lt"/>
                <a:cs typeface="+mn-lt"/>
                <a:hlinkClick r:id="rId7"/>
              </a:rPr>
              <a:t>Konsekracji biskupiej</a:t>
            </a:r>
            <a:r>
              <a:rPr lang="en-US" sz="1100" dirty="0">
                <a:ea typeface="+mn-lt"/>
                <a:cs typeface="+mn-lt"/>
              </a:rPr>
              <a:t> Karola </a:t>
            </a:r>
            <a:r>
              <a:rPr lang="en-US" sz="1100" dirty="0" err="1">
                <a:ea typeface="+mn-lt"/>
                <a:cs typeface="+mn-lt"/>
              </a:rPr>
              <a:t>Wojtyły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dokonał</a:t>
            </a:r>
            <a:r>
              <a:rPr lang="en-US" sz="1100" dirty="0">
                <a:ea typeface="+mn-lt"/>
                <a:cs typeface="+mn-lt"/>
              </a:rPr>
              <a:t> 28 </a:t>
            </a:r>
            <a:r>
              <a:rPr lang="en-US" sz="1100" dirty="0" err="1">
                <a:ea typeface="+mn-lt"/>
                <a:cs typeface="+mn-lt"/>
              </a:rPr>
              <a:t>września</a:t>
            </a:r>
            <a:r>
              <a:rPr lang="en-US" sz="1100" dirty="0">
                <a:ea typeface="+mn-lt"/>
                <a:cs typeface="+mn-lt"/>
              </a:rPr>
              <a:t> 1958 w </a:t>
            </a:r>
            <a:r>
              <a:rPr lang="en-US" sz="1100" dirty="0">
                <a:ea typeface="+mn-lt"/>
                <a:cs typeface="+mn-lt"/>
                <a:hlinkClick r:id="rId8"/>
              </a:rPr>
              <a:t>katedrze na Wawelu</a:t>
            </a:r>
            <a:r>
              <a:rPr lang="en-US" sz="1100" dirty="0">
                <a:ea typeface="+mn-lt"/>
                <a:cs typeface="+mn-lt"/>
              </a:rPr>
              <a:t>, </a:t>
            </a:r>
            <a:r>
              <a:rPr lang="en-US" sz="1100" dirty="0">
                <a:ea typeface="+mn-lt"/>
                <a:cs typeface="+mn-lt"/>
                <a:hlinkClick r:id="rId9"/>
              </a:rPr>
              <a:t>arcybiskup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0"/>
              </a:rPr>
              <a:t>Eugeniusz Baziak</a:t>
            </a:r>
            <a:r>
              <a:rPr lang="en-US" sz="1100" baseline="30000" dirty="0">
                <a:ea typeface="+mn-lt"/>
                <a:cs typeface="+mn-lt"/>
                <a:hlinkClick r:id="rId6"/>
              </a:rPr>
              <a:t>[12]</a:t>
            </a:r>
            <a:r>
              <a:rPr lang="en-US" sz="1100" dirty="0">
                <a:ea typeface="+mn-lt"/>
                <a:cs typeface="+mn-lt"/>
              </a:rPr>
              <a:t> – </a:t>
            </a:r>
            <a:r>
              <a:rPr lang="en-US" sz="1100" dirty="0">
                <a:ea typeface="+mn-lt"/>
                <a:cs typeface="+mn-lt"/>
                <a:hlinkClick r:id="rId11"/>
              </a:rPr>
              <a:t>metropolita krakowski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i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2"/>
              </a:rPr>
              <a:t>lwowski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Współkonsekratorami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byli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biskupi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3"/>
              </a:rPr>
              <a:t>Franciszek Jop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i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4"/>
              </a:rPr>
              <a:t>Bolesław Kominek</a:t>
            </a:r>
            <a:r>
              <a:rPr lang="en-US" sz="1100" baseline="30000" dirty="0">
                <a:ea typeface="+mn-lt"/>
                <a:cs typeface="+mn-lt"/>
                <a:hlinkClick r:id="rId6"/>
              </a:rPr>
              <a:t>[12]</a:t>
            </a:r>
            <a:r>
              <a:rPr lang="en-US" sz="1100" dirty="0">
                <a:ea typeface="+mn-lt"/>
                <a:cs typeface="+mn-lt"/>
              </a:rPr>
              <a:t>. W 1962 </a:t>
            </a:r>
            <a:r>
              <a:rPr lang="en-US" sz="1100" dirty="0" err="1">
                <a:ea typeface="+mn-lt"/>
                <a:cs typeface="+mn-lt"/>
              </a:rPr>
              <a:t>został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krajowym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duszpasterzem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środowisk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twórczych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inteligencji</a:t>
            </a:r>
            <a:r>
              <a:rPr lang="en-US" sz="1100" dirty="0">
                <a:ea typeface="+mn-lt"/>
                <a:cs typeface="+mn-lt"/>
              </a:rPr>
              <a:t>. Na </a:t>
            </a:r>
            <a:r>
              <a:rPr lang="en-US" sz="1100" dirty="0" err="1">
                <a:ea typeface="+mn-lt"/>
                <a:cs typeface="+mn-lt"/>
              </a:rPr>
              <a:t>okres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biskupstwa</a:t>
            </a:r>
            <a:r>
              <a:rPr lang="en-US" sz="1100" dirty="0">
                <a:ea typeface="+mn-lt"/>
                <a:cs typeface="+mn-lt"/>
              </a:rPr>
              <a:t> Karola </a:t>
            </a:r>
            <a:r>
              <a:rPr lang="en-US" sz="1100" dirty="0" err="1">
                <a:ea typeface="+mn-lt"/>
                <a:cs typeface="+mn-lt"/>
              </a:rPr>
              <a:t>Wojtyły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przypadły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także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obrady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15"/>
              </a:rPr>
              <a:t>II soboru watykańskiego</a:t>
            </a:r>
            <a:r>
              <a:rPr lang="en-US" sz="1100" dirty="0">
                <a:ea typeface="+mn-lt"/>
                <a:cs typeface="+mn-lt"/>
              </a:rPr>
              <a:t>, w </a:t>
            </a:r>
            <a:r>
              <a:rPr lang="en-US" sz="1100" dirty="0" err="1">
                <a:ea typeface="+mn-lt"/>
                <a:cs typeface="+mn-lt"/>
              </a:rPr>
              <a:t>których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aktywnie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uczestniczył</a:t>
            </a:r>
            <a:r>
              <a:rPr lang="en-US" sz="1100" baseline="30000" dirty="0">
                <a:ea typeface="+mn-lt"/>
                <a:cs typeface="+mn-lt"/>
                <a:hlinkClick r:id="rId16"/>
              </a:rPr>
              <a:t>[20]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Już</a:t>
            </a:r>
            <a:r>
              <a:rPr lang="en-US" sz="1100" dirty="0">
                <a:ea typeface="+mn-lt"/>
                <a:cs typeface="+mn-lt"/>
              </a:rPr>
              <a:t> w </a:t>
            </a:r>
            <a:r>
              <a:rPr lang="en-US" sz="1100" dirty="0" err="1">
                <a:ea typeface="+mn-lt"/>
                <a:cs typeface="+mn-lt"/>
              </a:rPr>
              <a:t>tym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okresie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bardzo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dużo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czasu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poświęcał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na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podróże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zagraniczne</a:t>
            </a:r>
            <a:r>
              <a:rPr lang="en-US" sz="1100" dirty="0">
                <a:ea typeface="+mn-lt"/>
                <a:cs typeface="+mn-lt"/>
              </a:rPr>
              <a:t> w </a:t>
            </a:r>
            <a:r>
              <a:rPr lang="en-US" sz="1100" dirty="0" err="1">
                <a:ea typeface="+mn-lt"/>
                <a:cs typeface="+mn-lt"/>
              </a:rPr>
              <a:t>celach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ewangelizacyjnych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religijnych</a:t>
            </a:r>
            <a:r>
              <a:rPr lang="en-US" sz="1100" dirty="0">
                <a:ea typeface="+mn-lt"/>
                <a:cs typeface="+mn-lt"/>
              </a:rPr>
              <a:t>. W 1963 </a:t>
            </a:r>
            <a:r>
              <a:rPr lang="en-US" sz="1100" dirty="0" err="1">
                <a:ea typeface="+mn-lt"/>
                <a:cs typeface="+mn-lt"/>
              </a:rPr>
              <a:t>odbył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pielgrzymkę</a:t>
            </a:r>
            <a:r>
              <a:rPr lang="en-US" sz="1100" dirty="0">
                <a:ea typeface="+mn-lt"/>
                <a:cs typeface="+mn-lt"/>
              </a:rPr>
              <a:t> do </a:t>
            </a:r>
            <a:r>
              <a:rPr lang="en-US" sz="1100" dirty="0">
                <a:ea typeface="+mn-lt"/>
                <a:cs typeface="+mn-lt"/>
                <a:hlinkClick r:id="rId17"/>
              </a:rPr>
              <a:t>Ziemi Świętej</a:t>
            </a:r>
            <a:r>
              <a:rPr lang="en-US" sz="1100" baseline="30000" dirty="0">
                <a:ea typeface="+mn-lt"/>
                <a:cs typeface="+mn-lt"/>
                <a:hlinkClick r:id="rId18"/>
              </a:rPr>
              <a:t>[21]</a:t>
            </a:r>
            <a:r>
              <a:rPr lang="en-US" sz="1100" dirty="0">
                <a:ea typeface="+mn-lt"/>
                <a:cs typeface="+mn-lt"/>
              </a:rPr>
              <a:t>.</a:t>
            </a:r>
            <a:endParaRPr lang="en-US" sz="1100" dirty="0"/>
          </a:p>
          <a:p>
            <a:pPr>
              <a:lnSpc>
                <a:spcPct val="90000"/>
              </a:lnSpc>
            </a:pPr>
            <a:r>
              <a:rPr lang="en-US" sz="1100" dirty="0" err="1">
                <a:ea typeface="+mn-lt"/>
                <a:cs typeface="+mn-lt"/>
              </a:rPr>
              <a:t>Jako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biskup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przyjął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zgodnie</a:t>
            </a:r>
            <a:r>
              <a:rPr lang="en-US" sz="1100" dirty="0">
                <a:ea typeface="+mn-lt"/>
                <a:cs typeface="+mn-lt"/>
              </a:rPr>
              <a:t> z </a:t>
            </a:r>
            <a:r>
              <a:rPr lang="en-US" sz="1100" dirty="0" err="1">
                <a:ea typeface="+mn-lt"/>
                <a:cs typeface="+mn-lt"/>
              </a:rPr>
              <a:t>obyczajem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hasło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przewodnie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swej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posługi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które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brzmiało</a:t>
            </a:r>
            <a:r>
              <a:rPr lang="en-US" sz="1100" dirty="0">
                <a:ea typeface="+mn-lt"/>
                <a:cs typeface="+mn-lt"/>
              </a:rPr>
              <a:t>: </a:t>
            </a:r>
            <a:r>
              <a:rPr lang="en-US" sz="1100" i="1" dirty="0">
                <a:ea typeface="+mn-lt"/>
                <a:cs typeface="+mn-lt"/>
                <a:hlinkClick r:id="rId19"/>
              </a:rPr>
              <a:t>Totus Tuus</a:t>
            </a:r>
            <a:r>
              <a:rPr lang="en-US" sz="1100" baseline="30000" dirty="0">
                <a:ea typeface="+mn-lt"/>
                <a:cs typeface="+mn-lt"/>
                <a:hlinkClick r:id="rId6"/>
              </a:rPr>
              <a:t>[12]</a:t>
            </a:r>
            <a:r>
              <a:rPr lang="en-US" sz="1100" dirty="0">
                <a:ea typeface="+mn-lt"/>
                <a:cs typeface="+mn-lt"/>
              </a:rPr>
              <a:t> (</a:t>
            </a:r>
            <a:r>
              <a:rPr lang="en-US" sz="1100" dirty="0">
                <a:ea typeface="+mn-lt"/>
                <a:cs typeface="+mn-lt"/>
                <a:hlinkClick r:id="rId20"/>
              </a:rPr>
              <a:t>łac.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i="1" dirty="0" err="1">
                <a:ea typeface="+mn-lt"/>
                <a:cs typeface="+mn-lt"/>
              </a:rPr>
              <a:t>Cały</a:t>
            </a:r>
            <a:r>
              <a:rPr lang="en-US" sz="1100" i="1" dirty="0">
                <a:ea typeface="+mn-lt"/>
                <a:cs typeface="+mn-lt"/>
              </a:rPr>
              <a:t> </a:t>
            </a:r>
            <a:r>
              <a:rPr lang="en-US" sz="1100" i="1" dirty="0" err="1">
                <a:ea typeface="+mn-lt"/>
                <a:cs typeface="+mn-lt"/>
              </a:rPr>
              <a:t>Twój</a:t>
            </a:r>
            <a:r>
              <a:rPr lang="en-US" sz="1100" dirty="0">
                <a:ea typeface="+mn-lt"/>
                <a:cs typeface="+mn-lt"/>
              </a:rPr>
              <a:t>). </a:t>
            </a:r>
            <a:r>
              <a:rPr lang="en-US" sz="1100" dirty="0">
                <a:ea typeface="+mn-lt"/>
                <a:cs typeface="+mn-lt"/>
                <a:hlinkClick r:id="rId21"/>
              </a:rPr>
              <a:t>Dewizę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tę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kierował</a:t>
            </a:r>
            <a:r>
              <a:rPr lang="en-US" sz="1100" dirty="0">
                <a:ea typeface="+mn-lt"/>
                <a:cs typeface="+mn-lt"/>
              </a:rPr>
              <a:t> do </a:t>
            </a:r>
            <a:r>
              <a:rPr lang="en-US" sz="1100" dirty="0">
                <a:ea typeface="+mn-lt"/>
                <a:cs typeface="+mn-lt"/>
                <a:hlinkClick r:id="rId22"/>
              </a:rPr>
              <a:t>Matki Chrystusa</a:t>
            </a:r>
            <a:r>
              <a:rPr lang="en-US" sz="1100" dirty="0">
                <a:ea typeface="+mn-lt"/>
                <a:cs typeface="+mn-lt"/>
              </a:rPr>
              <a:t>. </a:t>
            </a:r>
            <a:r>
              <a:rPr lang="en-US" sz="1100" dirty="0" err="1">
                <a:ea typeface="+mn-lt"/>
                <a:cs typeface="+mn-lt"/>
              </a:rPr>
              <a:t>Inspiracją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była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duchowość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maryjna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francuskiego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pisarza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23"/>
              </a:rPr>
              <a:t>ascetycznego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epoki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24"/>
              </a:rPr>
              <a:t>baroku</a:t>
            </a:r>
            <a:r>
              <a:rPr lang="en-US" sz="1100" dirty="0">
                <a:ea typeface="+mn-lt"/>
                <a:cs typeface="+mn-lt"/>
              </a:rPr>
              <a:t>, </a:t>
            </a:r>
            <a:r>
              <a:rPr lang="en-US" sz="1100" dirty="0">
                <a:ea typeface="+mn-lt"/>
                <a:cs typeface="+mn-lt"/>
                <a:hlinkClick r:id="rId25"/>
              </a:rPr>
              <a:t>św. Ludwika Marii Grignion de Montfort</a:t>
            </a:r>
            <a:r>
              <a:rPr lang="en-US" sz="1100" dirty="0">
                <a:ea typeface="+mn-lt"/>
                <a:cs typeface="+mn-lt"/>
              </a:rPr>
              <a:t>. Z </a:t>
            </a:r>
            <a:r>
              <a:rPr lang="en-US" sz="1100" dirty="0" err="1">
                <a:ea typeface="+mn-lt"/>
                <a:cs typeface="+mn-lt"/>
              </a:rPr>
              <a:t>jego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książki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i="1" dirty="0" err="1">
                <a:ea typeface="+mn-lt"/>
                <a:cs typeface="+mn-lt"/>
              </a:rPr>
              <a:t>Traktat</a:t>
            </a:r>
            <a:r>
              <a:rPr lang="en-US" sz="1100" i="1" dirty="0">
                <a:ea typeface="+mn-lt"/>
                <a:cs typeface="+mn-lt"/>
              </a:rPr>
              <a:t> o </a:t>
            </a:r>
            <a:r>
              <a:rPr lang="en-US" sz="1100" i="1" dirty="0" err="1">
                <a:ea typeface="+mn-lt"/>
                <a:cs typeface="+mn-lt"/>
              </a:rPr>
              <a:t>prawdziwym</a:t>
            </a:r>
            <a:r>
              <a:rPr lang="en-US" sz="1100" i="1" dirty="0">
                <a:ea typeface="+mn-lt"/>
                <a:cs typeface="+mn-lt"/>
              </a:rPr>
              <a:t> </a:t>
            </a:r>
            <a:r>
              <a:rPr lang="en-US" sz="1100" i="1" dirty="0" err="1">
                <a:ea typeface="+mn-lt"/>
                <a:cs typeface="+mn-lt"/>
              </a:rPr>
              <a:t>nabożeństwie</a:t>
            </a:r>
            <a:r>
              <a:rPr lang="en-US" sz="1100" i="1" dirty="0">
                <a:ea typeface="+mn-lt"/>
                <a:cs typeface="+mn-lt"/>
              </a:rPr>
              <a:t> do </a:t>
            </a:r>
            <a:r>
              <a:rPr lang="en-US" sz="1100" i="1" dirty="0" err="1">
                <a:ea typeface="+mn-lt"/>
                <a:cs typeface="+mn-lt"/>
              </a:rPr>
              <a:t>Najświętszej</a:t>
            </a:r>
            <a:r>
              <a:rPr lang="en-US" sz="1100" i="1" dirty="0">
                <a:ea typeface="+mn-lt"/>
                <a:cs typeface="+mn-lt"/>
              </a:rPr>
              <a:t> </a:t>
            </a:r>
            <a:r>
              <a:rPr lang="en-US" sz="1100" i="1" dirty="0" err="1">
                <a:ea typeface="+mn-lt"/>
                <a:cs typeface="+mn-lt"/>
              </a:rPr>
              <a:t>Maryi</a:t>
            </a:r>
            <a:r>
              <a:rPr lang="en-US" sz="1100" i="1" dirty="0">
                <a:ea typeface="+mn-lt"/>
                <a:cs typeface="+mn-lt"/>
              </a:rPr>
              <a:t> Panny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 err="1">
                <a:ea typeface="+mn-lt"/>
                <a:cs typeface="+mn-lt"/>
              </a:rPr>
              <a:t>Wojtyła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przejął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koncepcję</a:t>
            </a:r>
            <a:r>
              <a:rPr lang="en-US" sz="1100" dirty="0">
                <a:ea typeface="+mn-lt"/>
                <a:cs typeface="+mn-lt"/>
              </a:rPr>
              <a:t> „</a:t>
            </a:r>
            <a:r>
              <a:rPr lang="en-US" sz="1100" dirty="0" err="1">
                <a:ea typeface="+mn-lt"/>
                <a:cs typeface="+mn-lt"/>
              </a:rPr>
              <a:t>niewolnictwa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duchowego</a:t>
            </a:r>
            <a:r>
              <a:rPr lang="en-US" sz="1100" dirty="0">
                <a:ea typeface="+mn-lt"/>
                <a:cs typeface="+mn-lt"/>
              </a:rPr>
              <a:t>”, </a:t>
            </a:r>
            <a:r>
              <a:rPr lang="en-US" sz="1100" dirty="0" err="1">
                <a:ea typeface="+mn-lt"/>
                <a:cs typeface="+mn-lt"/>
              </a:rPr>
              <a:t>rozumianego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jako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dobrowolne</a:t>
            </a:r>
            <a:r>
              <a:rPr lang="en-US" sz="1100" dirty="0">
                <a:ea typeface="+mn-lt"/>
                <a:cs typeface="+mn-lt"/>
              </a:rPr>
              <a:t>, </a:t>
            </a:r>
            <a:r>
              <a:rPr lang="en-US" sz="1100" dirty="0" err="1">
                <a:ea typeface="+mn-lt"/>
                <a:cs typeface="+mn-lt"/>
              </a:rPr>
              <a:t>ufne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całkowite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poddanie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swego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życia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wiary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i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posługi</a:t>
            </a:r>
            <a:r>
              <a:rPr lang="en-US" sz="1100" dirty="0">
                <a:ea typeface="+mn-lt"/>
                <a:cs typeface="+mn-lt"/>
              </a:rPr>
              <a:t> w </a:t>
            </a:r>
            <a:r>
              <a:rPr lang="en-US" sz="1100" dirty="0" err="1">
                <a:ea typeface="+mn-lt"/>
                <a:cs typeface="+mn-lt"/>
              </a:rPr>
              <a:t>Kościele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duchowemu</a:t>
            </a:r>
            <a:r>
              <a:rPr lang="en-US" sz="1100" dirty="0">
                <a:ea typeface="+mn-lt"/>
                <a:cs typeface="+mn-lt"/>
              </a:rPr>
              <a:t> </a:t>
            </a:r>
            <a:r>
              <a:rPr lang="en-US" sz="1100" dirty="0" err="1">
                <a:ea typeface="+mn-lt"/>
                <a:cs typeface="+mn-lt"/>
              </a:rPr>
              <a:t>macierzyństwu</a:t>
            </a:r>
            <a:r>
              <a:rPr lang="en-US" sz="1100" dirty="0">
                <a:ea typeface="+mn-lt"/>
                <a:cs typeface="+mn-lt"/>
              </a:rPr>
              <a:t> </a:t>
            </a:r>
            <a:r>
              <a:rPr lang="en-US" sz="1100" dirty="0">
                <a:ea typeface="+mn-lt"/>
                <a:cs typeface="+mn-lt"/>
                <a:hlinkClick r:id="rId26"/>
              </a:rPr>
              <a:t>Matki Bożej</a:t>
            </a:r>
            <a:r>
              <a:rPr lang="en-US" sz="1100" dirty="0">
                <a:ea typeface="+mn-lt"/>
                <a:cs typeface="+mn-lt"/>
              </a:rPr>
              <a:t>.</a:t>
            </a:r>
            <a:endParaRPr lang="en-US" sz="1100" dirty="0"/>
          </a:p>
          <a:p>
            <a:pPr>
              <a:lnSpc>
                <a:spcPct val="90000"/>
              </a:lnSpc>
            </a:pPr>
            <a:endParaRPr lang="en-US" sz="1100"/>
          </a:p>
        </p:txBody>
      </p:sp>
      <p:sp>
        <p:nvSpPr>
          <p:cNvPr id="7" name="Freeform: Shape 10">
            <a:extLst>
              <a:ext uri="{FF2B5EF4-FFF2-40B4-BE49-F238E27FC236}">
                <a16:creationId xmlns:a16="http://schemas.microsoft.com/office/drawing/2014/main" id="{C2972F54-37E5-4215-8174-927CD8DD4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45247" y="1844620"/>
            <a:ext cx="5004044" cy="4257439"/>
          </a:xfrm>
          <a:custGeom>
            <a:avLst/>
            <a:gdLst>
              <a:gd name="connsiteX0" fmla="*/ 4996703 w 5004044"/>
              <a:gd name="connsiteY0" fmla="*/ 1884419 h 4257439"/>
              <a:gd name="connsiteX1" fmla="*/ 4999558 w 5004044"/>
              <a:gd name="connsiteY1" fmla="*/ 1895448 h 4257439"/>
              <a:gd name="connsiteX2" fmla="*/ 4998919 w 5004044"/>
              <a:gd name="connsiteY2" fmla="*/ 1955002 h 4257439"/>
              <a:gd name="connsiteX3" fmla="*/ 4997257 w 5004044"/>
              <a:gd name="connsiteY3" fmla="*/ 1954563 h 4257439"/>
              <a:gd name="connsiteX4" fmla="*/ 4997288 w 5004044"/>
              <a:gd name="connsiteY4" fmla="*/ 1935420 h 4257439"/>
              <a:gd name="connsiteX5" fmla="*/ 4996971 w 5004044"/>
              <a:gd name="connsiteY5" fmla="*/ 1897199 h 4257439"/>
              <a:gd name="connsiteX6" fmla="*/ 4995619 w 5004044"/>
              <a:gd name="connsiteY6" fmla="*/ 1855413 h 4257439"/>
              <a:gd name="connsiteX7" fmla="*/ 4996377 w 5004044"/>
              <a:gd name="connsiteY7" fmla="*/ 1868871 h 4257439"/>
              <a:gd name="connsiteX8" fmla="*/ 4996703 w 5004044"/>
              <a:gd name="connsiteY8" fmla="*/ 1884419 h 4257439"/>
              <a:gd name="connsiteX9" fmla="*/ 4993479 w 5004044"/>
              <a:gd name="connsiteY9" fmla="*/ 1871969 h 4257439"/>
              <a:gd name="connsiteX10" fmla="*/ 4994448 w 5004044"/>
              <a:gd name="connsiteY10" fmla="*/ 1857988 h 4257439"/>
              <a:gd name="connsiteX11" fmla="*/ 4995619 w 5004044"/>
              <a:gd name="connsiteY11" fmla="*/ 1855413 h 4257439"/>
              <a:gd name="connsiteX12" fmla="*/ 561880 w 5004044"/>
              <a:gd name="connsiteY12" fmla="*/ 1402651 h 4257439"/>
              <a:gd name="connsiteX13" fmla="*/ 559343 w 5004044"/>
              <a:gd name="connsiteY13" fmla="*/ 1406893 h 4257439"/>
              <a:gd name="connsiteX14" fmla="*/ 576521 w 5004044"/>
              <a:gd name="connsiteY14" fmla="*/ 1419992 h 4257439"/>
              <a:gd name="connsiteX15" fmla="*/ 596259 w 5004044"/>
              <a:gd name="connsiteY15" fmla="*/ 1423150 h 4257439"/>
              <a:gd name="connsiteX16" fmla="*/ 561880 w 5004044"/>
              <a:gd name="connsiteY16" fmla="*/ 1402651 h 4257439"/>
              <a:gd name="connsiteX17" fmla="*/ 741490 w 5004044"/>
              <a:gd name="connsiteY17" fmla="*/ 927208 h 4257439"/>
              <a:gd name="connsiteX18" fmla="*/ 944973 w 5004044"/>
              <a:gd name="connsiteY18" fmla="*/ 1054807 h 4257439"/>
              <a:gd name="connsiteX19" fmla="*/ 947781 w 5004044"/>
              <a:gd name="connsiteY19" fmla="*/ 1050516 h 4257439"/>
              <a:gd name="connsiteX20" fmla="*/ 741490 w 5004044"/>
              <a:gd name="connsiteY20" fmla="*/ 927208 h 4257439"/>
              <a:gd name="connsiteX21" fmla="*/ 4437179 w 5004044"/>
              <a:gd name="connsiteY21" fmla="*/ 969 h 4257439"/>
              <a:gd name="connsiteX22" fmla="*/ 4444201 w 5004044"/>
              <a:gd name="connsiteY22" fmla="*/ 18389 h 4257439"/>
              <a:gd name="connsiteX23" fmla="*/ 4430319 w 5004044"/>
              <a:gd name="connsiteY23" fmla="*/ 49621 h 4257439"/>
              <a:gd name="connsiteX24" fmla="*/ 4455614 w 5004044"/>
              <a:gd name="connsiteY24" fmla="*/ 105249 h 4257439"/>
              <a:gd name="connsiteX25" fmla="*/ 4563529 w 5004044"/>
              <a:gd name="connsiteY25" fmla="*/ 89046 h 4257439"/>
              <a:gd name="connsiteX26" fmla="*/ 4575967 w 5004044"/>
              <a:gd name="connsiteY26" fmla="*/ 105828 h 4257439"/>
              <a:gd name="connsiteX27" fmla="*/ 4581177 w 5004044"/>
              <a:gd name="connsiteY27" fmla="*/ 187773 h 4257439"/>
              <a:gd name="connsiteX28" fmla="*/ 4586660 w 5004044"/>
              <a:gd name="connsiteY28" fmla="*/ 207364 h 4257439"/>
              <a:gd name="connsiteX29" fmla="*/ 4601641 w 5004044"/>
              <a:gd name="connsiteY29" fmla="*/ 294858 h 4257439"/>
              <a:gd name="connsiteX30" fmla="*/ 4662523 w 5004044"/>
              <a:gd name="connsiteY30" fmla="*/ 423590 h 4257439"/>
              <a:gd name="connsiteX31" fmla="*/ 4724560 w 5004044"/>
              <a:gd name="connsiteY31" fmla="*/ 497719 h 4257439"/>
              <a:gd name="connsiteX32" fmla="*/ 4732841 w 5004044"/>
              <a:gd name="connsiteY32" fmla="*/ 519029 h 4257439"/>
              <a:gd name="connsiteX33" fmla="*/ 4749643 w 5004044"/>
              <a:gd name="connsiteY33" fmla="*/ 604622 h 4257439"/>
              <a:gd name="connsiteX34" fmla="*/ 4744753 w 5004044"/>
              <a:gd name="connsiteY34" fmla="*/ 623512 h 4257439"/>
              <a:gd name="connsiteX35" fmla="*/ 4720006 w 5004044"/>
              <a:gd name="connsiteY35" fmla="*/ 649070 h 4257439"/>
              <a:gd name="connsiteX36" fmla="*/ 4700653 w 5004044"/>
              <a:gd name="connsiteY36" fmla="*/ 704672 h 4257439"/>
              <a:gd name="connsiteX37" fmla="*/ 4662297 w 5004044"/>
              <a:gd name="connsiteY37" fmla="*/ 786401 h 4257439"/>
              <a:gd name="connsiteX38" fmla="*/ 4642954 w 5004044"/>
              <a:gd name="connsiteY38" fmla="*/ 811006 h 4257439"/>
              <a:gd name="connsiteX39" fmla="*/ 4658781 w 5004044"/>
              <a:gd name="connsiteY39" fmla="*/ 824342 h 4257439"/>
              <a:gd name="connsiteX40" fmla="*/ 4713981 w 5004044"/>
              <a:gd name="connsiteY40" fmla="*/ 916441 h 4257439"/>
              <a:gd name="connsiteX41" fmla="*/ 4642145 w 5004044"/>
              <a:gd name="connsiteY41" fmla="*/ 1035706 h 4257439"/>
              <a:gd name="connsiteX42" fmla="*/ 4604059 w 5004044"/>
              <a:gd name="connsiteY42" fmla="*/ 1073741 h 4257439"/>
              <a:gd name="connsiteX43" fmla="*/ 4680437 w 5004044"/>
              <a:gd name="connsiteY43" fmla="*/ 1071013 h 4257439"/>
              <a:gd name="connsiteX44" fmla="*/ 4708843 w 5004044"/>
              <a:gd name="connsiteY44" fmla="*/ 1110593 h 4257439"/>
              <a:gd name="connsiteX45" fmla="*/ 4721433 w 5004044"/>
              <a:gd name="connsiteY45" fmla="*/ 1130828 h 4257439"/>
              <a:gd name="connsiteX46" fmla="*/ 4799050 w 5004044"/>
              <a:gd name="connsiteY46" fmla="*/ 1256288 h 4257439"/>
              <a:gd name="connsiteX47" fmla="*/ 4788849 w 5004044"/>
              <a:gd name="connsiteY47" fmla="*/ 1296992 h 4257439"/>
              <a:gd name="connsiteX48" fmla="*/ 4677593 w 5004044"/>
              <a:gd name="connsiteY48" fmla="*/ 1504814 h 4257439"/>
              <a:gd name="connsiteX49" fmla="*/ 4806838 w 5004044"/>
              <a:gd name="connsiteY49" fmla="*/ 1534504 h 4257439"/>
              <a:gd name="connsiteX50" fmla="*/ 4818253 w 5004044"/>
              <a:gd name="connsiteY50" fmla="*/ 1621364 h 4257439"/>
              <a:gd name="connsiteX51" fmla="*/ 4887405 w 5004044"/>
              <a:gd name="connsiteY51" fmla="*/ 1708784 h 4257439"/>
              <a:gd name="connsiteX52" fmla="*/ 4987017 w 5004044"/>
              <a:gd name="connsiteY52" fmla="*/ 1847008 h 4257439"/>
              <a:gd name="connsiteX53" fmla="*/ 4993479 w 5004044"/>
              <a:gd name="connsiteY53" fmla="*/ 1871969 h 4257439"/>
              <a:gd name="connsiteX54" fmla="*/ 4993260 w 5004044"/>
              <a:gd name="connsiteY54" fmla="*/ 1875137 h 4257439"/>
              <a:gd name="connsiteX55" fmla="*/ 4990437 w 5004044"/>
              <a:gd name="connsiteY55" fmla="*/ 1933934 h 4257439"/>
              <a:gd name="connsiteX56" fmla="*/ 4989378 w 5004044"/>
              <a:gd name="connsiteY56" fmla="*/ 1952477 h 4257439"/>
              <a:gd name="connsiteX57" fmla="*/ 4982628 w 5004044"/>
              <a:gd name="connsiteY57" fmla="*/ 1950690 h 4257439"/>
              <a:gd name="connsiteX58" fmla="*/ 4970479 w 5004044"/>
              <a:gd name="connsiteY58" fmla="*/ 1944168 h 4257439"/>
              <a:gd name="connsiteX59" fmla="*/ 4961645 w 5004044"/>
              <a:gd name="connsiteY59" fmla="*/ 1968944 h 4257439"/>
              <a:gd name="connsiteX60" fmla="*/ 4980262 w 5004044"/>
              <a:gd name="connsiteY60" fmla="*/ 2014997 h 4257439"/>
              <a:gd name="connsiteX61" fmla="*/ 4988607 w 5004044"/>
              <a:gd name="connsiteY61" fmla="*/ 1965973 h 4257439"/>
              <a:gd name="connsiteX62" fmla="*/ 4989378 w 5004044"/>
              <a:gd name="connsiteY62" fmla="*/ 1952477 h 4257439"/>
              <a:gd name="connsiteX63" fmla="*/ 4997257 w 5004044"/>
              <a:gd name="connsiteY63" fmla="*/ 1954563 h 4257439"/>
              <a:gd name="connsiteX64" fmla="*/ 4997217 w 5004044"/>
              <a:gd name="connsiteY64" fmla="*/ 1978557 h 4257439"/>
              <a:gd name="connsiteX65" fmla="*/ 4990810 w 5004044"/>
              <a:gd name="connsiteY65" fmla="*/ 2100744 h 4257439"/>
              <a:gd name="connsiteX66" fmla="*/ 4889713 w 5004044"/>
              <a:gd name="connsiteY66" fmla="*/ 2285583 h 4257439"/>
              <a:gd name="connsiteX67" fmla="*/ 4803440 w 5004044"/>
              <a:gd name="connsiteY67" fmla="*/ 2367231 h 4257439"/>
              <a:gd name="connsiteX68" fmla="*/ 4613356 w 5004044"/>
              <a:gd name="connsiteY68" fmla="*/ 2702512 h 4257439"/>
              <a:gd name="connsiteX69" fmla="*/ 4553563 w 5004044"/>
              <a:gd name="connsiteY69" fmla="*/ 2810797 h 4257439"/>
              <a:gd name="connsiteX70" fmla="*/ 4602347 w 5004044"/>
              <a:gd name="connsiteY70" fmla="*/ 2836976 h 4257439"/>
              <a:gd name="connsiteX71" fmla="*/ 4516285 w 5004044"/>
              <a:gd name="connsiteY71" fmla="*/ 2954642 h 4257439"/>
              <a:gd name="connsiteX72" fmla="*/ 4414507 w 5004044"/>
              <a:gd name="connsiteY72" fmla="*/ 3086467 h 4257439"/>
              <a:gd name="connsiteX73" fmla="*/ 2327617 w 5004044"/>
              <a:gd name="connsiteY73" fmla="*/ 4253752 h 4257439"/>
              <a:gd name="connsiteX74" fmla="*/ 1214971 w 5004044"/>
              <a:gd name="connsiteY74" fmla="*/ 4203137 h 4257439"/>
              <a:gd name="connsiteX75" fmla="*/ 894535 w 5004044"/>
              <a:gd name="connsiteY75" fmla="*/ 4109150 h 4257439"/>
              <a:gd name="connsiteX76" fmla="*/ 781596 w 5004044"/>
              <a:gd name="connsiteY76" fmla="*/ 3991505 h 4257439"/>
              <a:gd name="connsiteX77" fmla="*/ 742373 w 5004044"/>
              <a:gd name="connsiteY77" fmla="*/ 3959843 h 4257439"/>
              <a:gd name="connsiteX78" fmla="*/ 646723 w 5004044"/>
              <a:gd name="connsiteY78" fmla="*/ 3926438 h 4257439"/>
              <a:gd name="connsiteX79" fmla="*/ 478839 w 5004044"/>
              <a:gd name="connsiteY79" fmla="*/ 3847272 h 4257439"/>
              <a:gd name="connsiteX80" fmla="*/ 537744 w 5004044"/>
              <a:gd name="connsiteY80" fmla="*/ 3812205 h 4257439"/>
              <a:gd name="connsiteX81" fmla="*/ 712950 w 5004044"/>
              <a:gd name="connsiteY81" fmla="*/ 3847065 h 4257439"/>
              <a:gd name="connsiteX82" fmla="*/ 839053 w 5004044"/>
              <a:gd name="connsiteY82" fmla="*/ 3842201 h 4257439"/>
              <a:gd name="connsiteX83" fmla="*/ 657388 w 5004044"/>
              <a:gd name="connsiteY83" fmla="*/ 3759142 h 4257439"/>
              <a:gd name="connsiteX84" fmla="*/ 479902 w 5004044"/>
              <a:gd name="connsiteY84" fmla="*/ 3640872 h 4257439"/>
              <a:gd name="connsiteX85" fmla="*/ 612982 w 5004044"/>
              <a:gd name="connsiteY85" fmla="*/ 3646162 h 4257439"/>
              <a:gd name="connsiteX86" fmla="*/ 617779 w 5004044"/>
              <a:gd name="connsiteY86" fmla="*/ 3625073 h 4257439"/>
              <a:gd name="connsiteX87" fmla="*/ 495792 w 5004044"/>
              <a:gd name="connsiteY87" fmla="*/ 3468542 h 4257439"/>
              <a:gd name="connsiteX88" fmla="*/ 436221 w 5004044"/>
              <a:gd name="connsiteY88" fmla="*/ 3407261 h 4257439"/>
              <a:gd name="connsiteX89" fmla="*/ 172652 w 5004044"/>
              <a:gd name="connsiteY89" fmla="*/ 3237768 h 4257439"/>
              <a:gd name="connsiteX90" fmla="*/ 417805 w 5004044"/>
              <a:gd name="connsiteY90" fmla="*/ 3290959 h 4257439"/>
              <a:gd name="connsiteX91" fmla="*/ 159629 w 5004044"/>
              <a:gd name="connsiteY91" fmla="*/ 3126522 h 4257439"/>
              <a:gd name="connsiteX92" fmla="*/ 35515 w 5004044"/>
              <a:gd name="connsiteY92" fmla="*/ 3070942 h 4257439"/>
              <a:gd name="connsiteX93" fmla="*/ 3001 w 5004044"/>
              <a:gd name="connsiteY93" fmla="*/ 3030820 h 4257439"/>
              <a:gd name="connsiteX94" fmla="*/ 56337 w 5004044"/>
              <a:gd name="connsiteY94" fmla="*/ 3011602 h 4257439"/>
              <a:gd name="connsiteX95" fmla="*/ 221626 w 5004044"/>
              <a:gd name="connsiteY95" fmla="*/ 3000137 h 4257439"/>
              <a:gd name="connsiteX96" fmla="*/ 12079 w 5004044"/>
              <a:gd name="connsiteY96" fmla="*/ 2895750 h 4257439"/>
              <a:gd name="connsiteX97" fmla="*/ 165389 w 5004044"/>
              <a:gd name="connsiteY97" fmla="*/ 2890511 h 4257439"/>
              <a:gd name="connsiteX98" fmla="*/ 206743 w 5004044"/>
              <a:gd name="connsiteY98" fmla="*/ 2827546 h 4257439"/>
              <a:gd name="connsiteX99" fmla="*/ 273631 w 5004044"/>
              <a:gd name="connsiteY99" fmla="*/ 2725917 h 4257439"/>
              <a:gd name="connsiteX100" fmla="*/ 320364 w 5004044"/>
              <a:gd name="connsiteY100" fmla="*/ 2667696 h 4257439"/>
              <a:gd name="connsiteX101" fmla="*/ 334074 w 5004044"/>
              <a:gd name="connsiteY101" fmla="*/ 2507770 h 4257439"/>
              <a:gd name="connsiteX102" fmla="*/ 284207 w 5004044"/>
              <a:gd name="connsiteY102" fmla="*/ 2344516 h 4257439"/>
              <a:gd name="connsiteX103" fmla="*/ 166166 w 5004044"/>
              <a:gd name="connsiteY103" fmla="*/ 2278376 h 4257439"/>
              <a:gd name="connsiteX104" fmla="*/ 194891 w 5004044"/>
              <a:gd name="connsiteY104" fmla="*/ 2175576 h 4257439"/>
              <a:gd name="connsiteX105" fmla="*/ 440332 w 5004044"/>
              <a:gd name="connsiteY105" fmla="*/ 2191712 h 4257439"/>
              <a:gd name="connsiteX106" fmla="*/ 63051 w 5004044"/>
              <a:gd name="connsiteY106" fmla="*/ 1942979 h 4257439"/>
              <a:gd name="connsiteX107" fmla="*/ 123612 w 5004044"/>
              <a:gd name="connsiteY107" fmla="*/ 1920903 h 4257439"/>
              <a:gd name="connsiteX108" fmla="*/ 120386 w 5004044"/>
              <a:gd name="connsiteY108" fmla="*/ 1903128 h 4257439"/>
              <a:gd name="connsiteX109" fmla="*/ 119318 w 5004044"/>
              <a:gd name="connsiteY109" fmla="*/ 1791355 h 4257439"/>
              <a:gd name="connsiteX110" fmla="*/ 127081 w 5004044"/>
              <a:gd name="connsiteY110" fmla="*/ 1738431 h 4257439"/>
              <a:gd name="connsiteX111" fmla="*/ 108310 w 5004044"/>
              <a:gd name="connsiteY111" fmla="*/ 1682600 h 4257439"/>
              <a:gd name="connsiteX112" fmla="*/ 385468 w 5004044"/>
              <a:gd name="connsiteY112" fmla="*/ 1739315 h 4257439"/>
              <a:gd name="connsiteX113" fmla="*/ 599777 w 5004044"/>
              <a:gd name="connsiteY113" fmla="*/ 1722044 h 4257439"/>
              <a:gd name="connsiteX114" fmla="*/ 593006 w 5004044"/>
              <a:gd name="connsiteY114" fmla="*/ 1716597 h 4257439"/>
              <a:gd name="connsiteX115" fmla="*/ 485736 w 5004044"/>
              <a:gd name="connsiteY115" fmla="*/ 1591625 h 4257439"/>
              <a:gd name="connsiteX116" fmla="*/ 481534 w 5004044"/>
              <a:gd name="connsiteY116" fmla="*/ 1588888 h 4257439"/>
              <a:gd name="connsiteX117" fmla="*/ 461623 w 5004044"/>
              <a:gd name="connsiteY117" fmla="*/ 1569314 h 4257439"/>
              <a:gd name="connsiteX118" fmla="*/ 441172 w 5004044"/>
              <a:gd name="connsiteY118" fmla="*/ 1549836 h 4257439"/>
              <a:gd name="connsiteX119" fmla="*/ 438173 w 5004044"/>
              <a:gd name="connsiteY119" fmla="*/ 1549732 h 4257439"/>
              <a:gd name="connsiteX120" fmla="*/ 409482 w 5004044"/>
              <a:gd name="connsiteY120" fmla="*/ 1509886 h 4257439"/>
              <a:gd name="connsiteX121" fmla="*/ 401143 w 5004044"/>
              <a:gd name="connsiteY121" fmla="*/ 1480995 h 4257439"/>
              <a:gd name="connsiteX122" fmla="*/ 370772 w 5004044"/>
              <a:gd name="connsiteY122" fmla="*/ 1452514 h 4257439"/>
              <a:gd name="connsiteX123" fmla="*/ 339699 w 5004044"/>
              <a:gd name="connsiteY123" fmla="*/ 1426688 h 4257439"/>
              <a:gd name="connsiteX124" fmla="*/ 265593 w 5004044"/>
              <a:gd name="connsiteY124" fmla="*/ 1412885 h 4257439"/>
              <a:gd name="connsiteX125" fmla="*/ 215085 w 5004044"/>
              <a:gd name="connsiteY125" fmla="*/ 1372144 h 4257439"/>
              <a:gd name="connsiteX126" fmla="*/ 274865 w 5004044"/>
              <a:gd name="connsiteY126" fmla="*/ 1375825 h 4257439"/>
              <a:gd name="connsiteX127" fmla="*/ 219220 w 5004044"/>
              <a:gd name="connsiteY127" fmla="*/ 1329666 h 4257439"/>
              <a:gd name="connsiteX128" fmla="*/ 187322 w 5004044"/>
              <a:gd name="connsiteY128" fmla="*/ 1278682 h 4257439"/>
              <a:gd name="connsiteX129" fmla="*/ 189878 w 5004044"/>
              <a:gd name="connsiteY129" fmla="*/ 1262417 h 4257439"/>
              <a:gd name="connsiteX130" fmla="*/ 204036 w 5004044"/>
              <a:gd name="connsiteY130" fmla="*/ 1262449 h 4257439"/>
              <a:gd name="connsiteX131" fmla="*/ 256133 w 5004044"/>
              <a:gd name="connsiteY131" fmla="*/ 1295950 h 4257439"/>
              <a:gd name="connsiteX132" fmla="*/ 323760 w 5004044"/>
              <a:gd name="connsiteY132" fmla="*/ 1342208 h 4257439"/>
              <a:gd name="connsiteX133" fmla="*/ 219957 w 5004044"/>
              <a:gd name="connsiteY133" fmla="*/ 1252997 h 4257439"/>
              <a:gd name="connsiteX134" fmla="*/ 145267 w 5004044"/>
              <a:gd name="connsiteY134" fmla="*/ 1188376 h 4257439"/>
              <a:gd name="connsiteX135" fmla="*/ 127649 w 5004044"/>
              <a:gd name="connsiteY135" fmla="*/ 1140248 h 4257439"/>
              <a:gd name="connsiteX136" fmla="*/ 133301 w 5004044"/>
              <a:gd name="connsiteY136" fmla="*/ 1126283 h 4257439"/>
              <a:gd name="connsiteX137" fmla="*/ 144665 w 5004044"/>
              <a:gd name="connsiteY137" fmla="*/ 1130919 h 4257439"/>
              <a:gd name="connsiteX138" fmla="*/ 154924 w 5004044"/>
              <a:gd name="connsiteY138" fmla="*/ 1141443 h 4257439"/>
              <a:gd name="connsiteX139" fmla="*/ 263706 w 5004044"/>
              <a:gd name="connsiteY139" fmla="*/ 1219972 h 4257439"/>
              <a:gd name="connsiteX140" fmla="*/ 423231 w 5004044"/>
              <a:gd name="connsiteY140" fmla="*/ 1325916 h 4257439"/>
              <a:gd name="connsiteX141" fmla="*/ 486543 w 5004044"/>
              <a:gd name="connsiteY141" fmla="*/ 1341940 h 4257439"/>
              <a:gd name="connsiteX142" fmla="*/ 305459 w 5004044"/>
              <a:gd name="connsiteY142" fmla="*/ 1191095 h 4257439"/>
              <a:gd name="connsiteX143" fmla="*/ 165967 w 5004044"/>
              <a:gd name="connsiteY143" fmla="*/ 995271 h 4257439"/>
              <a:gd name="connsiteX144" fmla="*/ 148803 w 5004044"/>
              <a:gd name="connsiteY144" fmla="*/ 982487 h 4257439"/>
              <a:gd name="connsiteX145" fmla="*/ 142975 w 5004044"/>
              <a:gd name="connsiteY145" fmla="*/ 973711 h 4257439"/>
              <a:gd name="connsiteX146" fmla="*/ 107228 w 5004044"/>
              <a:gd name="connsiteY146" fmla="*/ 903165 h 4257439"/>
              <a:gd name="connsiteX147" fmla="*/ 103961 w 5004044"/>
              <a:gd name="connsiteY147" fmla="*/ 884449 h 4257439"/>
              <a:gd name="connsiteX148" fmla="*/ 105398 w 5004044"/>
              <a:gd name="connsiteY148" fmla="*/ 848773 h 4257439"/>
              <a:gd name="connsiteX149" fmla="*/ 96106 w 5004044"/>
              <a:gd name="connsiteY149" fmla="*/ 829222 h 4257439"/>
              <a:gd name="connsiteX150" fmla="*/ 95233 w 5004044"/>
              <a:gd name="connsiteY150" fmla="*/ 815459 h 4257439"/>
              <a:gd name="connsiteX151" fmla="*/ 108754 w 5004044"/>
              <a:gd name="connsiteY151" fmla="*/ 813390 h 4257439"/>
              <a:gd name="connsiteX152" fmla="*/ 149184 w 5004044"/>
              <a:gd name="connsiteY152" fmla="*/ 854012 h 4257439"/>
              <a:gd name="connsiteX153" fmla="*/ 169922 w 5004044"/>
              <a:gd name="connsiteY153" fmla="*/ 855094 h 4257439"/>
              <a:gd name="connsiteX154" fmla="*/ 194734 w 5004044"/>
              <a:gd name="connsiteY154" fmla="*/ 849766 h 4257439"/>
              <a:gd name="connsiteX155" fmla="*/ 204833 w 5004044"/>
              <a:gd name="connsiteY155" fmla="*/ 862849 h 4257439"/>
              <a:gd name="connsiteX156" fmla="*/ 262674 w 5004044"/>
              <a:gd name="connsiteY156" fmla="*/ 921903 h 4257439"/>
              <a:gd name="connsiteX157" fmla="*/ 302202 w 5004044"/>
              <a:gd name="connsiteY157" fmla="*/ 923150 h 4257439"/>
              <a:gd name="connsiteX158" fmla="*/ 270912 w 5004044"/>
              <a:gd name="connsiteY158" fmla="*/ 917286 h 4257439"/>
              <a:gd name="connsiteX159" fmla="*/ 262498 w 5004044"/>
              <a:gd name="connsiteY159" fmla="*/ 899162 h 4257439"/>
              <a:gd name="connsiteX160" fmla="*/ 261759 w 5004044"/>
              <a:gd name="connsiteY160" fmla="*/ 882214 h 4257439"/>
              <a:gd name="connsiteX161" fmla="*/ 216117 w 5004044"/>
              <a:gd name="connsiteY161" fmla="*/ 846941 h 4257439"/>
              <a:gd name="connsiteX162" fmla="*/ 211969 w 5004044"/>
              <a:gd name="connsiteY162" fmla="*/ 845458 h 4257439"/>
              <a:gd name="connsiteX163" fmla="*/ 202383 w 5004044"/>
              <a:gd name="connsiteY163" fmla="*/ 831653 h 4257439"/>
              <a:gd name="connsiteX164" fmla="*/ 217302 w 5004044"/>
              <a:gd name="connsiteY164" fmla="*/ 817950 h 4257439"/>
              <a:gd name="connsiteX165" fmla="*/ 258185 w 5004044"/>
              <a:gd name="connsiteY165" fmla="*/ 825283 h 4257439"/>
              <a:gd name="connsiteX166" fmla="*/ 339019 w 5004044"/>
              <a:gd name="connsiteY166" fmla="*/ 887237 h 4257439"/>
              <a:gd name="connsiteX167" fmla="*/ 455541 w 5004044"/>
              <a:gd name="connsiteY167" fmla="*/ 987171 h 4257439"/>
              <a:gd name="connsiteX168" fmla="*/ 839737 w 5004044"/>
              <a:gd name="connsiteY168" fmla="*/ 1232154 h 4257439"/>
              <a:gd name="connsiteX169" fmla="*/ 987251 w 5004044"/>
              <a:gd name="connsiteY169" fmla="*/ 1312386 h 4257439"/>
              <a:gd name="connsiteX170" fmla="*/ 987828 w 5004044"/>
              <a:gd name="connsiteY170" fmla="*/ 1306906 h 4257439"/>
              <a:gd name="connsiteX171" fmla="*/ 987609 w 5004044"/>
              <a:gd name="connsiteY171" fmla="*/ 1301885 h 4257439"/>
              <a:gd name="connsiteX172" fmla="*/ 883773 w 5004044"/>
              <a:gd name="connsiteY172" fmla="*/ 1249366 h 4257439"/>
              <a:gd name="connsiteX173" fmla="*/ 658689 w 5004044"/>
              <a:gd name="connsiteY173" fmla="*/ 1075926 h 4257439"/>
              <a:gd name="connsiteX174" fmla="*/ 639221 w 5004044"/>
              <a:gd name="connsiteY174" fmla="*/ 1072721 h 4257439"/>
              <a:gd name="connsiteX175" fmla="*/ 607837 w 5004044"/>
              <a:gd name="connsiteY175" fmla="*/ 1046001 h 4257439"/>
              <a:gd name="connsiteX176" fmla="*/ 604057 w 5004044"/>
              <a:gd name="connsiteY176" fmla="*/ 1028006 h 4257439"/>
              <a:gd name="connsiteX177" fmla="*/ 535068 w 5004044"/>
              <a:gd name="connsiteY177" fmla="*/ 963012 h 4257439"/>
              <a:gd name="connsiteX178" fmla="*/ 398492 w 5004044"/>
              <a:gd name="connsiteY178" fmla="*/ 852702 h 4257439"/>
              <a:gd name="connsiteX179" fmla="*/ 370407 w 5004044"/>
              <a:gd name="connsiteY179" fmla="*/ 808003 h 4257439"/>
              <a:gd name="connsiteX180" fmla="*/ 373637 w 5004044"/>
              <a:gd name="connsiteY180" fmla="*/ 788457 h 4257439"/>
              <a:gd name="connsiteX181" fmla="*/ 388957 w 5004044"/>
              <a:gd name="connsiteY181" fmla="*/ 790181 h 4257439"/>
              <a:gd name="connsiteX182" fmla="*/ 445569 w 5004044"/>
              <a:gd name="connsiteY182" fmla="*/ 827313 h 4257439"/>
              <a:gd name="connsiteX183" fmla="*/ 503344 w 5004044"/>
              <a:gd name="connsiteY183" fmla="*/ 866138 h 4257439"/>
              <a:gd name="connsiteX184" fmla="*/ 497988 w 5004044"/>
              <a:gd name="connsiteY184" fmla="*/ 855698 h 4257439"/>
              <a:gd name="connsiteX185" fmla="*/ 395068 w 5004044"/>
              <a:gd name="connsiteY185" fmla="*/ 774238 h 4257439"/>
              <a:gd name="connsiteX186" fmla="*/ 321225 w 5004044"/>
              <a:gd name="connsiteY186" fmla="*/ 704090 h 4257439"/>
              <a:gd name="connsiteX187" fmla="*/ 310772 w 5004044"/>
              <a:gd name="connsiteY187" fmla="*/ 664187 h 4257439"/>
              <a:gd name="connsiteX188" fmla="*/ 316776 w 5004044"/>
              <a:gd name="connsiteY188" fmla="*/ 652057 h 4257439"/>
              <a:gd name="connsiteX189" fmla="*/ 326167 w 5004044"/>
              <a:gd name="connsiteY189" fmla="*/ 655144 h 4257439"/>
              <a:gd name="connsiteX190" fmla="*/ 339819 w 5004044"/>
              <a:gd name="connsiteY190" fmla="*/ 668549 h 4257439"/>
              <a:gd name="connsiteX191" fmla="*/ 435653 w 5004044"/>
              <a:gd name="connsiteY191" fmla="*/ 737342 h 4257439"/>
              <a:gd name="connsiteX192" fmla="*/ 594518 w 5004044"/>
              <a:gd name="connsiteY192" fmla="*/ 846882 h 4257439"/>
              <a:gd name="connsiteX193" fmla="*/ 665142 w 5004044"/>
              <a:gd name="connsiteY193" fmla="*/ 868257 h 4257439"/>
              <a:gd name="connsiteX194" fmla="*/ 660802 w 5004044"/>
              <a:gd name="connsiteY194" fmla="*/ 862382 h 4257439"/>
              <a:gd name="connsiteX195" fmla="*/ 499505 w 5004044"/>
              <a:gd name="connsiteY195" fmla="*/ 728286 h 4257439"/>
              <a:gd name="connsiteX196" fmla="*/ 345927 w 5004044"/>
              <a:gd name="connsiteY196" fmla="*/ 515339 h 4257439"/>
              <a:gd name="connsiteX197" fmla="*/ 338588 w 5004044"/>
              <a:gd name="connsiteY197" fmla="*/ 509361 h 4257439"/>
              <a:gd name="connsiteX198" fmla="*/ 327339 w 5004044"/>
              <a:gd name="connsiteY198" fmla="*/ 494900 h 4257439"/>
              <a:gd name="connsiteX199" fmla="*/ 303055 w 5004044"/>
              <a:gd name="connsiteY199" fmla="*/ 437512 h 4257439"/>
              <a:gd name="connsiteX200" fmla="*/ 292117 w 5004044"/>
              <a:gd name="connsiteY200" fmla="*/ 398959 h 4257439"/>
              <a:gd name="connsiteX201" fmla="*/ 292417 w 5004044"/>
              <a:gd name="connsiteY201" fmla="*/ 380879 h 4257439"/>
              <a:gd name="connsiteX202" fmla="*/ 280259 w 5004044"/>
              <a:gd name="connsiteY202" fmla="*/ 358039 h 4257439"/>
              <a:gd name="connsiteX203" fmla="*/ 277426 w 5004044"/>
              <a:gd name="connsiteY203" fmla="*/ 343041 h 4257439"/>
              <a:gd name="connsiteX204" fmla="*/ 292014 w 5004044"/>
              <a:gd name="connsiteY204" fmla="*/ 340466 h 4257439"/>
              <a:gd name="connsiteX205" fmla="*/ 333039 w 5004044"/>
              <a:gd name="connsiteY205" fmla="*/ 382248 h 4257439"/>
              <a:gd name="connsiteX206" fmla="*/ 352439 w 5004044"/>
              <a:gd name="connsiteY206" fmla="*/ 383884 h 4257439"/>
              <a:gd name="connsiteX207" fmla="*/ 381981 w 5004044"/>
              <a:gd name="connsiteY207" fmla="*/ 380883 h 4257439"/>
              <a:gd name="connsiteX208" fmla="*/ 402615 w 5004044"/>
              <a:gd name="connsiteY208" fmla="*/ 410767 h 4257439"/>
              <a:gd name="connsiteX209" fmla="*/ 488827 w 5004044"/>
              <a:gd name="connsiteY209" fmla="*/ 452479 h 4257439"/>
              <a:gd name="connsiteX210" fmla="*/ 453360 w 5004044"/>
              <a:gd name="connsiteY210" fmla="*/ 444507 h 4257439"/>
              <a:gd name="connsiteX211" fmla="*/ 444814 w 5004044"/>
              <a:gd name="connsiteY211" fmla="*/ 429568 h 4257439"/>
              <a:gd name="connsiteX212" fmla="*/ 442720 w 5004044"/>
              <a:gd name="connsiteY212" fmla="*/ 406534 h 4257439"/>
              <a:gd name="connsiteX213" fmla="*/ 399647 w 5004044"/>
              <a:gd name="connsiteY213" fmla="*/ 373970 h 4257439"/>
              <a:gd name="connsiteX214" fmla="*/ 390458 w 5004044"/>
              <a:gd name="connsiteY214" fmla="*/ 369266 h 4257439"/>
              <a:gd name="connsiteX215" fmla="*/ 384776 w 5004044"/>
              <a:gd name="connsiteY215" fmla="*/ 357618 h 4257439"/>
              <a:gd name="connsiteX216" fmla="*/ 395456 w 5004044"/>
              <a:gd name="connsiteY216" fmla="*/ 346561 h 4257439"/>
              <a:gd name="connsiteX217" fmla="*/ 409490 w 5004044"/>
              <a:gd name="connsiteY217" fmla="*/ 343767 h 4257439"/>
              <a:gd name="connsiteX218" fmla="*/ 459406 w 5004044"/>
              <a:gd name="connsiteY218" fmla="*/ 364686 h 4257439"/>
              <a:gd name="connsiteX219" fmla="*/ 603593 w 5004044"/>
              <a:gd name="connsiteY219" fmla="*/ 487253 h 4257439"/>
              <a:gd name="connsiteX220" fmla="*/ 758457 w 5004044"/>
              <a:gd name="connsiteY220" fmla="*/ 592438 h 4257439"/>
              <a:gd name="connsiteX221" fmla="*/ 1126835 w 5004044"/>
              <a:gd name="connsiteY221" fmla="*/ 818073 h 4257439"/>
              <a:gd name="connsiteX222" fmla="*/ 1748686 w 5004044"/>
              <a:gd name="connsiteY222" fmla="*/ 913256 h 4257439"/>
              <a:gd name="connsiteX223" fmla="*/ 2345605 w 5004044"/>
              <a:gd name="connsiteY223" fmla="*/ 842682 h 4257439"/>
              <a:gd name="connsiteX224" fmla="*/ 2430665 w 5004044"/>
              <a:gd name="connsiteY224" fmla="*/ 833044 h 4257439"/>
              <a:gd name="connsiteX225" fmla="*/ 3874549 w 5004044"/>
              <a:gd name="connsiteY225" fmla="*/ 345713 h 4257439"/>
              <a:gd name="connsiteX226" fmla="*/ 4079914 w 5004044"/>
              <a:gd name="connsiteY226" fmla="*/ 235770 h 4257439"/>
              <a:gd name="connsiteX227" fmla="*/ 4115814 w 5004044"/>
              <a:gd name="connsiteY227" fmla="*/ 249002 h 4257439"/>
              <a:gd name="connsiteX228" fmla="*/ 4129591 w 5004044"/>
              <a:gd name="connsiteY228" fmla="*/ 251735 h 4257439"/>
              <a:gd name="connsiteX229" fmla="*/ 4131313 w 5004044"/>
              <a:gd name="connsiteY229" fmla="*/ 253264 h 4257439"/>
              <a:gd name="connsiteX230" fmla="*/ 4132779 w 5004044"/>
              <a:gd name="connsiteY230" fmla="*/ 252368 h 4257439"/>
              <a:gd name="connsiteX231" fmla="*/ 4129591 w 5004044"/>
              <a:gd name="connsiteY231" fmla="*/ 251735 h 4257439"/>
              <a:gd name="connsiteX232" fmla="*/ 4126781 w 5004044"/>
              <a:gd name="connsiteY232" fmla="*/ 249241 h 4257439"/>
              <a:gd name="connsiteX233" fmla="*/ 4126159 w 5004044"/>
              <a:gd name="connsiteY233" fmla="*/ 241207 h 4257439"/>
              <a:gd name="connsiteX234" fmla="*/ 4145347 w 5004044"/>
              <a:gd name="connsiteY234" fmla="*/ 206824 h 4257439"/>
              <a:gd name="connsiteX235" fmla="*/ 4183377 w 5004044"/>
              <a:gd name="connsiteY235" fmla="*/ 186195 h 4257439"/>
              <a:gd name="connsiteX236" fmla="*/ 4203065 w 5004044"/>
              <a:gd name="connsiteY236" fmla="*/ 194422 h 4257439"/>
              <a:gd name="connsiteX237" fmla="*/ 4228763 w 5004044"/>
              <a:gd name="connsiteY237" fmla="*/ 203170 h 4257439"/>
              <a:gd name="connsiteX238" fmla="*/ 4343373 w 5004044"/>
              <a:gd name="connsiteY238" fmla="*/ 90903 h 4257439"/>
              <a:gd name="connsiteX239" fmla="*/ 4421541 w 5004044"/>
              <a:gd name="connsiteY239" fmla="*/ 10686 h 4257439"/>
              <a:gd name="connsiteX240" fmla="*/ 4437179 w 5004044"/>
              <a:gd name="connsiteY240" fmla="*/ 969 h 4257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004044" h="4257439">
                <a:moveTo>
                  <a:pt x="4996703" y="1884419"/>
                </a:moveTo>
                <a:lnTo>
                  <a:pt x="4999558" y="1895448"/>
                </a:lnTo>
                <a:cubicBezTo>
                  <a:pt x="5005407" y="1925309"/>
                  <a:pt x="5005885" y="1948588"/>
                  <a:pt x="4998919" y="1955002"/>
                </a:cubicBezTo>
                <a:lnTo>
                  <a:pt x="4997257" y="1954563"/>
                </a:lnTo>
                <a:lnTo>
                  <a:pt x="4997288" y="1935420"/>
                </a:lnTo>
                <a:cubicBezTo>
                  <a:pt x="4997241" y="1921584"/>
                  <a:pt x="4997129" y="1908567"/>
                  <a:pt x="4996971" y="1897199"/>
                </a:cubicBezTo>
                <a:close/>
                <a:moveTo>
                  <a:pt x="4995619" y="1855413"/>
                </a:moveTo>
                <a:cubicBezTo>
                  <a:pt x="4995887" y="1856868"/>
                  <a:pt x="4996145" y="1861630"/>
                  <a:pt x="4996377" y="1868871"/>
                </a:cubicBezTo>
                <a:lnTo>
                  <a:pt x="4996703" y="1884419"/>
                </a:lnTo>
                <a:lnTo>
                  <a:pt x="4993479" y="1871969"/>
                </a:lnTo>
                <a:lnTo>
                  <a:pt x="4994448" y="1857988"/>
                </a:lnTo>
                <a:cubicBezTo>
                  <a:pt x="4994836" y="1854434"/>
                  <a:pt x="4995221" y="1853309"/>
                  <a:pt x="4995619" y="1855413"/>
                </a:cubicBezTo>
                <a:close/>
                <a:moveTo>
                  <a:pt x="561880" y="1402651"/>
                </a:moveTo>
                <a:cubicBezTo>
                  <a:pt x="561124" y="1404050"/>
                  <a:pt x="560098" y="1405494"/>
                  <a:pt x="559343" y="1406893"/>
                </a:cubicBezTo>
                <a:cubicBezTo>
                  <a:pt x="564992" y="1411590"/>
                  <a:pt x="570885" y="1415610"/>
                  <a:pt x="576521" y="1419992"/>
                </a:cubicBezTo>
                <a:cubicBezTo>
                  <a:pt x="583100" y="1421044"/>
                  <a:pt x="589950" y="1422050"/>
                  <a:pt x="596259" y="1423150"/>
                </a:cubicBezTo>
                <a:cubicBezTo>
                  <a:pt x="584800" y="1416317"/>
                  <a:pt x="573340" y="1409483"/>
                  <a:pt x="561880" y="1402651"/>
                </a:cubicBezTo>
                <a:close/>
                <a:moveTo>
                  <a:pt x="741490" y="927208"/>
                </a:moveTo>
                <a:cubicBezTo>
                  <a:pt x="799034" y="985684"/>
                  <a:pt x="870087" y="1023113"/>
                  <a:pt x="944973" y="1054807"/>
                </a:cubicBezTo>
                <a:cubicBezTo>
                  <a:pt x="945998" y="1053361"/>
                  <a:pt x="946754" y="1051963"/>
                  <a:pt x="947781" y="1050516"/>
                </a:cubicBezTo>
                <a:cubicBezTo>
                  <a:pt x="879021" y="1009518"/>
                  <a:pt x="810249" y="968207"/>
                  <a:pt x="741490" y="927208"/>
                </a:cubicBezTo>
                <a:close/>
                <a:moveTo>
                  <a:pt x="4437179" y="969"/>
                </a:moveTo>
                <a:cubicBezTo>
                  <a:pt x="4443841" y="3904"/>
                  <a:pt x="4445992" y="9534"/>
                  <a:pt x="4444201" y="18389"/>
                </a:cubicBezTo>
                <a:cubicBezTo>
                  <a:pt x="4441695" y="29585"/>
                  <a:pt x="4436433" y="40002"/>
                  <a:pt x="4430319" y="49621"/>
                </a:cubicBezTo>
                <a:cubicBezTo>
                  <a:pt x="4401802" y="94822"/>
                  <a:pt x="4415372" y="106342"/>
                  <a:pt x="4455614" y="105249"/>
                </a:cubicBezTo>
                <a:cubicBezTo>
                  <a:pt x="4491507" y="104290"/>
                  <a:pt x="4527369" y="96378"/>
                  <a:pt x="4563529" y="89046"/>
                </a:cubicBezTo>
                <a:cubicBezTo>
                  <a:pt x="4581331" y="85271"/>
                  <a:pt x="4582237" y="87326"/>
                  <a:pt x="4575967" y="105828"/>
                </a:cubicBezTo>
                <a:cubicBezTo>
                  <a:pt x="4565867" y="136392"/>
                  <a:pt x="4565181" y="164346"/>
                  <a:pt x="4581177" y="187773"/>
                </a:cubicBezTo>
                <a:cubicBezTo>
                  <a:pt x="4584949" y="193117"/>
                  <a:pt x="4587668" y="199279"/>
                  <a:pt x="4586660" y="207364"/>
                </a:cubicBezTo>
                <a:cubicBezTo>
                  <a:pt x="4582114" y="240426"/>
                  <a:pt x="4591735" y="267509"/>
                  <a:pt x="4601641" y="294858"/>
                </a:cubicBezTo>
                <a:cubicBezTo>
                  <a:pt x="4618339" y="340618"/>
                  <a:pt x="4639505" y="382741"/>
                  <a:pt x="4662523" y="423590"/>
                </a:cubicBezTo>
                <a:cubicBezTo>
                  <a:pt x="4678751" y="452354"/>
                  <a:pt x="4689013" y="487863"/>
                  <a:pt x="4724560" y="497719"/>
                </a:cubicBezTo>
                <a:cubicBezTo>
                  <a:pt x="4733099" y="500006"/>
                  <a:pt x="4735915" y="508366"/>
                  <a:pt x="4732841" y="519029"/>
                </a:cubicBezTo>
                <a:cubicBezTo>
                  <a:pt x="4722677" y="554348"/>
                  <a:pt x="4730947" y="581670"/>
                  <a:pt x="4749643" y="604622"/>
                </a:cubicBezTo>
                <a:cubicBezTo>
                  <a:pt x="4756255" y="612626"/>
                  <a:pt x="4753773" y="618125"/>
                  <a:pt x="4744753" y="623512"/>
                </a:cubicBezTo>
                <a:cubicBezTo>
                  <a:pt x="4734394" y="629453"/>
                  <a:pt x="4726335" y="638149"/>
                  <a:pt x="4720006" y="649070"/>
                </a:cubicBezTo>
                <a:cubicBezTo>
                  <a:pt x="4709614" y="666719"/>
                  <a:pt x="4704721" y="685611"/>
                  <a:pt x="4700653" y="704672"/>
                </a:cubicBezTo>
                <a:cubicBezTo>
                  <a:pt x="4694336" y="734569"/>
                  <a:pt x="4686883" y="763401"/>
                  <a:pt x="4662297" y="786401"/>
                </a:cubicBezTo>
                <a:cubicBezTo>
                  <a:pt x="4654979" y="793386"/>
                  <a:pt x="4649109" y="802330"/>
                  <a:pt x="4642954" y="811006"/>
                </a:cubicBezTo>
                <a:cubicBezTo>
                  <a:pt x="4644917" y="818566"/>
                  <a:pt x="4649771" y="823719"/>
                  <a:pt x="4658781" y="824342"/>
                </a:cubicBezTo>
                <a:cubicBezTo>
                  <a:pt x="4716129" y="828453"/>
                  <a:pt x="4713587" y="870017"/>
                  <a:pt x="4713981" y="916441"/>
                </a:cubicBezTo>
                <a:cubicBezTo>
                  <a:pt x="4714583" y="973897"/>
                  <a:pt x="4682235" y="1006173"/>
                  <a:pt x="4642145" y="1035706"/>
                </a:cubicBezTo>
                <a:cubicBezTo>
                  <a:pt x="4628425" y="1045718"/>
                  <a:pt x="4608421" y="1048933"/>
                  <a:pt x="4604059" y="1073741"/>
                </a:cubicBezTo>
                <a:cubicBezTo>
                  <a:pt x="4628007" y="1092285"/>
                  <a:pt x="4655309" y="1069123"/>
                  <a:pt x="4680437" y="1071013"/>
                </a:cubicBezTo>
                <a:cubicBezTo>
                  <a:pt x="4701201" y="1072723"/>
                  <a:pt x="4734847" y="1063938"/>
                  <a:pt x="4708843" y="1110593"/>
                </a:cubicBezTo>
                <a:cubicBezTo>
                  <a:pt x="4701273" y="1124265"/>
                  <a:pt x="4711111" y="1131384"/>
                  <a:pt x="4721433" y="1130828"/>
                </a:cubicBezTo>
                <a:cubicBezTo>
                  <a:pt x="4805036" y="1125241"/>
                  <a:pt x="4770374" y="1216755"/>
                  <a:pt x="4799050" y="1256288"/>
                </a:cubicBezTo>
                <a:cubicBezTo>
                  <a:pt x="4807135" y="1266880"/>
                  <a:pt x="4800233" y="1289605"/>
                  <a:pt x="4788849" y="1296992"/>
                </a:cubicBezTo>
                <a:cubicBezTo>
                  <a:pt x="4716605" y="1344534"/>
                  <a:pt x="4710171" y="1427902"/>
                  <a:pt x="4677593" y="1504814"/>
                </a:cubicBezTo>
                <a:cubicBezTo>
                  <a:pt x="4717444" y="1525929"/>
                  <a:pt x="4764171" y="1523690"/>
                  <a:pt x="4806838" y="1534504"/>
                </a:cubicBezTo>
                <a:cubicBezTo>
                  <a:pt x="4851155" y="1545658"/>
                  <a:pt x="4851771" y="1559782"/>
                  <a:pt x="4818253" y="1621364"/>
                </a:cubicBezTo>
                <a:cubicBezTo>
                  <a:pt x="4912245" y="1616790"/>
                  <a:pt x="4912245" y="1616790"/>
                  <a:pt x="4887405" y="1708784"/>
                </a:cubicBezTo>
                <a:cubicBezTo>
                  <a:pt x="4926883" y="1705769"/>
                  <a:pt x="4965617" y="1779266"/>
                  <a:pt x="4987017" y="1847008"/>
                </a:cubicBezTo>
                <a:lnTo>
                  <a:pt x="4993479" y="1871969"/>
                </a:lnTo>
                <a:lnTo>
                  <a:pt x="4993260" y="1875137"/>
                </a:lnTo>
                <a:cubicBezTo>
                  <a:pt x="4992440" y="1890359"/>
                  <a:pt x="4991543" y="1912093"/>
                  <a:pt x="4990437" y="1933934"/>
                </a:cubicBezTo>
                <a:lnTo>
                  <a:pt x="4989378" y="1952477"/>
                </a:lnTo>
                <a:lnTo>
                  <a:pt x="4982628" y="1950690"/>
                </a:lnTo>
                <a:cubicBezTo>
                  <a:pt x="4977177" y="1945881"/>
                  <a:pt x="4973287" y="1944057"/>
                  <a:pt x="4970479" y="1944168"/>
                </a:cubicBezTo>
                <a:cubicBezTo>
                  <a:pt x="4962059" y="1944498"/>
                  <a:pt x="4963394" y="1962230"/>
                  <a:pt x="4961645" y="1968944"/>
                </a:cubicBezTo>
                <a:cubicBezTo>
                  <a:pt x="4955769" y="1990222"/>
                  <a:pt x="4970405" y="2001239"/>
                  <a:pt x="4980262" y="2014997"/>
                </a:cubicBezTo>
                <a:cubicBezTo>
                  <a:pt x="4983953" y="2020039"/>
                  <a:pt x="4986587" y="1996490"/>
                  <a:pt x="4988607" y="1965973"/>
                </a:cubicBezTo>
                <a:lnTo>
                  <a:pt x="4989378" y="1952477"/>
                </a:lnTo>
                <a:lnTo>
                  <a:pt x="4997257" y="1954563"/>
                </a:lnTo>
                <a:lnTo>
                  <a:pt x="4997217" y="1978557"/>
                </a:lnTo>
                <a:cubicBezTo>
                  <a:pt x="4996813" y="2037141"/>
                  <a:pt x="4995076" y="2095563"/>
                  <a:pt x="4990810" y="2100744"/>
                </a:cubicBezTo>
                <a:cubicBezTo>
                  <a:pt x="4945575" y="2155854"/>
                  <a:pt x="4978545" y="2256304"/>
                  <a:pt x="4889713" y="2285583"/>
                </a:cubicBezTo>
                <a:cubicBezTo>
                  <a:pt x="4849735" y="2298967"/>
                  <a:pt x="4831955" y="2340690"/>
                  <a:pt x="4803440" y="2367231"/>
                </a:cubicBezTo>
                <a:cubicBezTo>
                  <a:pt x="4704002" y="2459108"/>
                  <a:pt x="4639535" y="2566320"/>
                  <a:pt x="4613356" y="2702512"/>
                </a:cubicBezTo>
                <a:cubicBezTo>
                  <a:pt x="4606017" y="2740180"/>
                  <a:pt x="4573792" y="2775282"/>
                  <a:pt x="4553563" y="2810797"/>
                </a:cubicBezTo>
                <a:cubicBezTo>
                  <a:pt x="4565127" y="2832476"/>
                  <a:pt x="4619667" y="2772245"/>
                  <a:pt x="4602347" y="2836976"/>
                </a:cubicBezTo>
                <a:cubicBezTo>
                  <a:pt x="4589232" y="2885784"/>
                  <a:pt x="4551577" y="2921212"/>
                  <a:pt x="4516285" y="2954642"/>
                </a:cubicBezTo>
                <a:cubicBezTo>
                  <a:pt x="4475753" y="2992790"/>
                  <a:pt x="4430641" y="3025740"/>
                  <a:pt x="4414507" y="3086467"/>
                </a:cubicBezTo>
                <a:cubicBezTo>
                  <a:pt x="4410989" y="3099423"/>
                  <a:pt x="3564181" y="4149656"/>
                  <a:pt x="2327617" y="4253752"/>
                </a:cubicBezTo>
                <a:cubicBezTo>
                  <a:pt x="2125545" y="4270760"/>
                  <a:pt x="1322624" y="4224619"/>
                  <a:pt x="1214971" y="4203137"/>
                </a:cubicBezTo>
                <a:cubicBezTo>
                  <a:pt x="1104292" y="4180925"/>
                  <a:pt x="1007789" y="4121736"/>
                  <a:pt x="894535" y="4109150"/>
                </a:cubicBezTo>
                <a:cubicBezTo>
                  <a:pt x="834632" y="4102646"/>
                  <a:pt x="776274" y="4081635"/>
                  <a:pt x="781596" y="3991505"/>
                </a:cubicBezTo>
                <a:cubicBezTo>
                  <a:pt x="783201" y="3965920"/>
                  <a:pt x="766642" y="3948284"/>
                  <a:pt x="742373" y="3959843"/>
                </a:cubicBezTo>
                <a:cubicBezTo>
                  <a:pt x="696510" y="3981854"/>
                  <a:pt x="673849" y="3949166"/>
                  <a:pt x="646723" y="3926438"/>
                </a:cubicBezTo>
                <a:cubicBezTo>
                  <a:pt x="598687" y="3886210"/>
                  <a:pt x="552406" y="3842509"/>
                  <a:pt x="478839" y="3847272"/>
                </a:cubicBezTo>
                <a:cubicBezTo>
                  <a:pt x="491215" y="3806501"/>
                  <a:pt x="515519" y="3808222"/>
                  <a:pt x="537744" y="3812205"/>
                </a:cubicBezTo>
                <a:cubicBezTo>
                  <a:pt x="596474" y="3823029"/>
                  <a:pt x="654233" y="3836554"/>
                  <a:pt x="712950" y="3847065"/>
                </a:cubicBezTo>
                <a:cubicBezTo>
                  <a:pt x="751090" y="3853931"/>
                  <a:pt x="789463" y="3866135"/>
                  <a:pt x="839053" y="3842201"/>
                </a:cubicBezTo>
                <a:cubicBezTo>
                  <a:pt x="792472" y="3772935"/>
                  <a:pt x="718132" y="3772458"/>
                  <a:pt x="657388" y="3759142"/>
                </a:cubicBezTo>
                <a:cubicBezTo>
                  <a:pt x="581525" y="3742486"/>
                  <a:pt x="535038" y="3694078"/>
                  <a:pt x="479902" y="3640872"/>
                </a:cubicBezTo>
                <a:cubicBezTo>
                  <a:pt x="534356" y="3616078"/>
                  <a:pt x="570138" y="3656255"/>
                  <a:pt x="612982" y="3646162"/>
                </a:cubicBezTo>
                <a:cubicBezTo>
                  <a:pt x="615057" y="3637572"/>
                  <a:pt x="618333" y="3625291"/>
                  <a:pt x="617779" y="3625073"/>
                </a:cubicBezTo>
                <a:cubicBezTo>
                  <a:pt x="545776" y="3603308"/>
                  <a:pt x="510266" y="3544423"/>
                  <a:pt x="495792" y="3468542"/>
                </a:cubicBezTo>
                <a:cubicBezTo>
                  <a:pt x="488366" y="3429369"/>
                  <a:pt x="462153" y="3421345"/>
                  <a:pt x="436221" y="3407261"/>
                </a:cubicBezTo>
                <a:cubicBezTo>
                  <a:pt x="345019" y="3357258"/>
                  <a:pt x="249255" y="3315018"/>
                  <a:pt x="172652" y="3237768"/>
                </a:cubicBezTo>
                <a:cubicBezTo>
                  <a:pt x="256919" y="3234912"/>
                  <a:pt x="326749" y="3281731"/>
                  <a:pt x="417805" y="3290959"/>
                </a:cubicBezTo>
                <a:cubicBezTo>
                  <a:pt x="341913" y="3205043"/>
                  <a:pt x="246803" y="3171544"/>
                  <a:pt x="159629" y="3126522"/>
                </a:cubicBezTo>
                <a:cubicBezTo>
                  <a:pt x="119806" y="3106035"/>
                  <a:pt x="82625" y="3077492"/>
                  <a:pt x="35515" y="3070942"/>
                </a:cubicBezTo>
                <a:cubicBezTo>
                  <a:pt x="18803" y="3068516"/>
                  <a:pt x="-9231" y="3062395"/>
                  <a:pt x="3001" y="3030820"/>
                </a:cubicBezTo>
                <a:cubicBezTo>
                  <a:pt x="13293" y="3004651"/>
                  <a:pt x="35761" y="3007959"/>
                  <a:pt x="56337" y="3011602"/>
                </a:cubicBezTo>
                <a:cubicBezTo>
                  <a:pt x="105732" y="3020594"/>
                  <a:pt x="155993" y="3012038"/>
                  <a:pt x="221626" y="3000137"/>
                </a:cubicBezTo>
                <a:cubicBezTo>
                  <a:pt x="163022" y="2929831"/>
                  <a:pt x="63027" y="2971519"/>
                  <a:pt x="12079" y="2895750"/>
                </a:cubicBezTo>
                <a:cubicBezTo>
                  <a:pt x="70612" y="2870868"/>
                  <a:pt x="117312" y="2892988"/>
                  <a:pt x="165389" y="2890511"/>
                </a:cubicBezTo>
                <a:cubicBezTo>
                  <a:pt x="208846" y="2888217"/>
                  <a:pt x="219022" y="2871872"/>
                  <a:pt x="206743" y="2827546"/>
                </a:cubicBezTo>
                <a:cubicBezTo>
                  <a:pt x="187666" y="2758486"/>
                  <a:pt x="209823" y="2717255"/>
                  <a:pt x="273631" y="2725917"/>
                </a:cubicBezTo>
                <a:cubicBezTo>
                  <a:pt x="332792" y="2734135"/>
                  <a:pt x="337558" y="2706094"/>
                  <a:pt x="320364" y="2667696"/>
                </a:cubicBezTo>
                <a:cubicBezTo>
                  <a:pt x="295325" y="2611707"/>
                  <a:pt x="318706" y="2561087"/>
                  <a:pt x="334074" y="2507770"/>
                </a:cubicBezTo>
                <a:cubicBezTo>
                  <a:pt x="357219" y="2426828"/>
                  <a:pt x="344229" y="2391168"/>
                  <a:pt x="284207" y="2344516"/>
                </a:cubicBezTo>
                <a:cubicBezTo>
                  <a:pt x="250406" y="2318539"/>
                  <a:pt x="214378" y="2297698"/>
                  <a:pt x="166166" y="2278376"/>
                </a:cubicBezTo>
                <a:cubicBezTo>
                  <a:pt x="273852" y="2244503"/>
                  <a:pt x="158170" y="2213685"/>
                  <a:pt x="194891" y="2175576"/>
                </a:cubicBezTo>
                <a:cubicBezTo>
                  <a:pt x="270782" y="2149213"/>
                  <a:pt x="337571" y="2238633"/>
                  <a:pt x="440332" y="2191712"/>
                </a:cubicBezTo>
                <a:cubicBezTo>
                  <a:pt x="307946" y="2127472"/>
                  <a:pt x="161307" y="2042341"/>
                  <a:pt x="63051" y="1942979"/>
                </a:cubicBezTo>
                <a:cubicBezTo>
                  <a:pt x="83512" y="1912799"/>
                  <a:pt x="105922" y="1933513"/>
                  <a:pt x="123612" y="1920903"/>
                </a:cubicBezTo>
                <a:cubicBezTo>
                  <a:pt x="122527" y="1914768"/>
                  <a:pt x="123751" y="1905381"/>
                  <a:pt x="120386" y="1903128"/>
                </a:cubicBezTo>
                <a:cubicBezTo>
                  <a:pt x="47933" y="1852346"/>
                  <a:pt x="47054" y="1850919"/>
                  <a:pt x="119318" y="1791355"/>
                </a:cubicBezTo>
                <a:cubicBezTo>
                  <a:pt x="144540" y="1770456"/>
                  <a:pt x="141749" y="1756399"/>
                  <a:pt x="127081" y="1738431"/>
                </a:cubicBezTo>
                <a:cubicBezTo>
                  <a:pt x="116725" y="1725710"/>
                  <a:pt x="104020" y="1715301"/>
                  <a:pt x="108310" y="1682600"/>
                </a:cubicBezTo>
                <a:cubicBezTo>
                  <a:pt x="150870" y="1715887"/>
                  <a:pt x="350796" y="1749545"/>
                  <a:pt x="385468" y="1739315"/>
                </a:cubicBezTo>
                <a:cubicBezTo>
                  <a:pt x="424434" y="1727691"/>
                  <a:pt x="558776" y="1718211"/>
                  <a:pt x="599777" y="1722044"/>
                </a:cubicBezTo>
                <a:cubicBezTo>
                  <a:pt x="597521" y="1720227"/>
                  <a:pt x="595263" y="1718413"/>
                  <a:pt x="593006" y="1716597"/>
                </a:cubicBezTo>
                <a:cubicBezTo>
                  <a:pt x="552484" y="1680103"/>
                  <a:pt x="511421" y="1643705"/>
                  <a:pt x="485736" y="1591625"/>
                </a:cubicBezTo>
                <a:cubicBezTo>
                  <a:pt x="484560" y="1589619"/>
                  <a:pt x="483937" y="1587831"/>
                  <a:pt x="481534" y="1588888"/>
                </a:cubicBezTo>
                <a:cubicBezTo>
                  <a:pt x="460479" y="1599246"/>
                  <a:pt x="462468" y="1582449"/>
                  <a:pt x="461623" y="1569314"/>
                </a:cubicBezTo>
                <a:cubicBezTo>
                  <a:pt x="460764" y="1555866"/>
                  <a:pt x="456786" y="1545815"/>
                  <a:pt x="441172" y="1549836"/>
                </a:cubicBezTo>
                <a:cubicBezTo>
                  <a:pt x="440361" y="1549980"/>
                  <a:pt x="439267" y="1549855"/>
                  <a:pt x="438173" y="1549732"/>
                </a:cubicBezTo>
                <a:cubicBezTo>
                  <a:pt x="430782" y="1548823"/>
                  <a:pt x="406258" y="1517097"/>
                  <a:pt x="409482" y="1509886"/>
                </a:cubicBezTo>
                <a:cubicBezTo>
                  <a:pt x="416686" y="1494065"/>
                  <a:pt x="408267" y="1488277"/>
                  <a:pt x="401143" y="1480995"/>
                </a:cubicBezTo>
                <a:cubicBezTo>
                  <a:pt x="391181" y="1471051"/>
                  <a:pt x="381247" y="1461736"/>
                  <a:pt x="370772" y="1452514"/>
                </a:cubicBezTo>
                <a:cubicBezTo>
                  <a:pt x="360580" y="1443560"/>
                  <a:pt x="350146" y="1435280"/>
                  <a:pt x="339699" y="1426688"/>
                </a:cubicBezTo>
                <a:cubicBezTo>
                  <a:pt x="315473" y="1420526"/>
                  <a:pt x="291032" y="1415669"/>
                  <a:pt x="265593" y="1412885"/>
                </a:cubicBezTo>
                <a:cubicBezTo>
                  <a:pt x="246706" y="1410526"/>
                  <a:pt x="225589" y="1406978"/>
                  <a:pt x="215085" y="1372144"/>
                </a:cubicBezTo>
                <a:cubicBezTo>
                  <a:pt x="234985" y="1372744"/>
                  <a:pt x="254925" y="1374284"/>
                  <a:pt x="274865" y="1375825"/>
                </a:cubicBezTo>
                <a:cubicBezTo>
                  <a:pt x="255700" y="1360864"/>
                  <a:pt x="237075" y="1345807"/>
                  <a:pt x="219220" y="1329666"/>
                </a:cubicBezTo>
                <a:cubicBezTo>
                  <a:pt x="204474" y="1316138"/>
                  <a:pt x="192346" y="1300252"/>
                  <a:pt x="187322" y="1278682"/>
                </a:cubicBezTo>
                <a:cubicBezTo>
                  <a:pt x="185994" y="1273224"/>
                  <a:pt x="184924" y="1267404"/>
                  <a:pt x="189878" y="1262417"/>
                </a:cubicBezTo>
                <a:cubicBezTo>
                  <a:pt x="195346" y="1256708"/>
                  <a:pt x="199833" y="1259711"/>
                  <a:pt x="204036" y="1262449"/>
                </a:cubicBezTo>
                <a:cubicBezTo>
                  <a:pt x="221402" y="1273615"/>
                  <a:pt x="239024" y="1284422"/>
                  <a:pt x="256133" y="1295950"/>
                </a:cubicBezTo>
                <a:cubicBezTo>
                  <a:pt x="278851" y="1311233"/>
                  <a:pt x="301313" y="1326878"/>
                  <a:pt x="323760" y="1342208"/>
                </a:cubicBezTo>
                <a:cubicBezTo>
                  <a:pt x="292061" y="1308268"/>
                  <a:pt x="257298" y="1278982"/>
                  <a:pt x="219957" y="1252997"/>
                </a:cubicBezTo>
                <a:cubicBezTo>
                  <a:pt x="192995" y="1234035"/>
                  <a:pt x="166033" y="1215073"/>
                  <a:pt x="145267" y="1188376"/>
                </a:cubicBezTo>
                <a:cubicBezTo>
                  <a:pt x="134614" y="1175075"/>
                  <a:pt x="129282" y="1158938"/>
                  <a:pt x="127649" y="1140248"/>
                </a:cubicBezTo>
                <a:cubicBezTo>
                  <a:pt x="127430" y="1135227"/>
                  <a:pt x="127724" y="1129482"/>
                  <a:pt x="133301" y="1126283"/>
                </a:cubicBezTo>
                <a:cubicBezTo>
                  <a:pt x="138892" y="1123399"/>
                  <a:pt x="142312" y="1126907"/>
                  <a:pt x="144665" y="1130919"/>
                </a:cubicBezTo>
                <a:cubicBezTo>
                  <a:pt x="147316" y="1135513"/>
                  <a:pt x="150466" y="1139068"/>
                  <a:pt x="154924" y="1141443"/>
                </a:cubicBezTo>
                <a:cubicBezTo>
                  <a:pt x="194007" y="1163643"/>
                  <a:pt x="228472" y="1192350"/>
                  <a:pt x="263706" y="1219972"/>
                </a:cubicBezTo>
                <a:cubicBezTo>
                  <a:pt x="314160" y="1259456"/>
                  <a:pt x="363843" y="1300026"/>
                  <a:pt x="423231" y="1325916"/>
                </a:cubicBezTo>
                <a:cubicBezTo>
                  <a:pt x="445702" y="1335549"/>
                  <a:pt x="468901" y="1343155"/>
                  <a:pt x="486543" y="1341940"/>
                </a:cubicBezTo>
                <a:cubicBezTo>
                  <a:pt x="421673" y="1296460"/>
                  <a:pt x="360475" y="1247802"/>
                  <a:pt x="305459" y="1191095"/>
                </a:cubicBezTo>
                <a:cubicBezTo>
                  <a:pt x="249875" y="1133856"/>
                  <a:pt x="201123" y="1070982"/>
                  <a:pt x="165967" y="995271"/>
                </a:cubicBezTo>
                <a:cubicBezTo>
                  <a:pt x="162356" y="987370"/>
                  <a:pt x="160109" y="979543"/>
                  <a:pt x="148803" y="982487"/>
                </a:cubicBezTo>
                <a:cubicBezTo>
                  <a:pt x="143684" y="983707"/>
                  <a:pt x="141844" y="978971"/>
                  <a:pt x="142975" y="973711"/>
                </a:cubicBezTo>
                <a:cubicBezTo>
                  <a:pt x="150059" y="936405"/>
                  <a:pt x="133120" y="916307"/>
                  <a:pt x="107228" y="903165"/>
                </a:cubicBezTo>
                <a:cubicBezTo>
                  <a:pt x="99148" y="898899"/>
                  <a:pt x="98374" y="893659"/>
                  <a:pt x="103961" y="884449"/>
                </a:cubicBezTo>
                <a:cubicBezTo>
                  <a:pt x="111573" y="871720"/>
                  <a:pt x="110228" y="859623"/>
                  <a:pt x="105398" y="848773"/>
                </a:cubicBezTo>
                <a:cubicBezTo>
                  <a:pt x="102652" y="841984"/>
                  <a:pt x="99109" y="835651"/>
                  <a:pt x="96106" y="829222"/>
                </a:cubicBezTo>
                <a:cubicBezTo>
                  <a:pt x="94023" y="825161"/>
                  <a:pt x="90576" y="821026"/>
                  <a:pt x="95233" y="815459"/>
                </a:cubicBezTo>
                <a:cubicBezTo>
                  <a:pt x="99648" y="810569"/>
                  <a:pt x="104350" y="812269"/>
                  <a:pt x="108754" y="813390"/>
                </a:cubicBezTo>
                <a:cubicBezTo>
                  <a:pt x="129926" y="818192"/>
                  <a:pt x="142781" y="832053"/>
                  <a:pt x="149184" y="854012"/>
                </a:cubicBezTo>
                <a:cubicBezTo>
                  <a:pt x="153977" y="870244"/>
                  <a:pt x="158340" y="870424"/>
                  <a:pt x="169922" y="855094"/>
                </a:cubicBezTo>
                <a:cubicBezTo>
                  <a:pt x="178668" y="843430"/>
                  <a:pt x="186813" y="842941"/>
                  <a:pt x="194734" y="849766"/>
                </a:cubicBezTo>
                <a:cubicBezTo>
                  <a:pt x="198964" y="853131"/>
                  <a:pt x="201642" y="858351"/>
                  <a:pt x="204833" y="862849"/>
                </a:cubicBezTo>
                <a:cubicBezTo>
                  <a:pt x="220829" y="886276"/>
                  <a:pt x="237607" y="908933"/>
                  <a:pt x="262674" y="921903"/>
                </a:cubicBezTo>
                <a:cubicBezTo>
                  <a:pt x="273823" y="927843"/>
                  <a:pt x="285713" y="932069"/>
                  <a:pt x="302202" y="923150"/>
                </a:cubicBezTo>
                <a:cubicBezTo>
                  <a:pt x="291351" y="917791"/>
                  <a:pt x="280774" y="918709"/>
                  <a:pt x="270912" y="917286"/>
                </a:cubicBezTo>
                <a:cubicBezTo>
                  <a:pt x="261049" y="915865"/>
                  <a:pt x="255697" y="911748"/>
                  <a:pt x="262498" y="899162"/>
                </a:cubicBezTo>
                <a:cubicBezTo>
                  <a:pt x="266276" y="892170"/>
                  <a:pt x="265774" y="886883"/>
                  <a:pt x="261759" y="882214"/>
                </a:cubicBezTo>
                <a:cubicBezTo>
                  <a:pt x="248848" y="867099"/>
                  <a:pt x="241864" y="844294"/>
                  <a:pt x="216117" y="846941"/>
                </a:cubicBezTo>
                <a:cubicBezTo>
                  <a:pt x="214767" y="847179"/>
                  <a:pt x="213361" y="846162"/>
                  <a:pt x="211969" y="845458"/>
                </a:cubicBezTo>
                <a:cubicBezTo>
                  <a:pt x="206685" y="842913"/>
                  <a:pt x="200848" y="840147"/>
                  <a:pt x="202383" y="831653"/>
                </a:cubicBezTo>
                <a:cubicBezTo>
                  <a:pt x="204188" y="823111"/>
                  <a:pt x="211130" y="819988"/>
                  <a:pt x="217302" y="817950"/>
                </a:cubicBezTo>
                <a:cubicBezTo>
                  <a:pt x="233145" y="812939"/>
                  <a:pt x="245914" y="818592"/>
                  <a:pt x="258185" y="825283"/>
                </a:cubicBezTo>
                <a:cubicBezTo>
                  <a:pt x="288036" y="841837"/>
                  <a:pt x="313015" y="865260"/>
                  <a:pt x="339019" y="887237"/>
                </a:cubicBezTo>
                <a:cubicBezTo>
                  <a:pt x="378027" y="920202"/>
                  <a:pt x="412674" y="959314"/>
                  <a:pt x="455541" y="987171"/>
                </a:cubicBezTo>
                <a:cubicBezTo>
                  <a:pt x="583008" y="1069675"/>
                  <a:pt x="708694" y="1155025"/>
                  <a:pt x="839737" y="1232154"/>
                </a:cubicBezTo>
                <a:cubicBezTo>
                  <a:pt x="888076" y="1260626"/>
                  <a:pt x="937413" y="1287025"/>
                  <a:pt x="987251" y="1312386"/>
                </a:cubicBezTo>
                <a:cubicBezTo>
                  <a:pt x="987438" y="1310454"/>
                  <a:pt x="987654" y="1309151"/>
                  <a:pt x="987828" y="1306906"/>
                </a:cubicBezTo>
                <a:cubicBezTo>
                  <a:pt x="987759" y="1305338"/>
                  <a:pt x="987677" y="1303454"/>
                  <a:pt x="987609" y="1301885"/>
                </a:cubicBezTo>
                <a:cubicBezTo>
                  <a:pt x="952341" y="1285971"/>
                  <a:pt x="917544" y="1268392"/>
                  <a:pt x="883773" y="1249366"/>
                </a:cubicBezTo>
                <a:cubicBezTo>
                  <a:pt x="800867" y="1202326"/>
                  <a:pt x="724387" y="1146562"/>
                  <a:pt x="658689" y="1075926"/>
                </a:cubicBezTo>
                <a:cubicBezTo>
                  <a:pt x="653269" y="1070242"/>
                  <a:pt x="647527" y="1069673"/>
                  <a:pt x="639221" y="1072721"/>
                </a:cubicBezTo>
                <a:cubicBezTo>
                  <a:pt x="612439" y="1082826"/>
                  <a:pt x="603654" y="1074888"/>
                  <a:pt x="607837" y="1046001"/>
                </a:cubicBezTo>
                <a:cubicBezTo>
                  <a:pt x="608886" y="1038856"/>
                  <a:pt x="608910" y="1033160"/>
                  <a:pt x="604057" y="1028006"/>
                </a:cubicBezTo>
                <a:cubicBezTo>
                  <a:pt x="582361" y="1004953"/>
                  <a:pt x="559626" y="983032"/>
                  <a:pt x="535068" y="963012"/>
                </a:cubicBezTo>
                <a:cubicBezTo>
                  <a:pt x="489628" y="926121"/>
                  <a:pt x="441097" y="893257"/>
                  <a:pt x="398492" y="852702"/>
                </a:cubicBezTo>
                <a:cubicBezTo>
                  <a:pt x="385976" y="840363"/>
                  <a:pt x="376348" y="825616"/>
                  <a:pt x="370407" y="808003"/>
                </a:cubicBezTo>
                <a:cubicBezTo>
                  <a:pt x="368512" y="802013"/>
                  <a:pt x="367360" y="794309"/>
                  <a:pt x="373637" y="788457"/>
                </a:cubicBezTo>
                <a:cubicBezTo>
                  <a:pt x="379645" y="782652"/>
                  <a:pt x="384471" y="787178"/>
                  <a:pt x="388957" y="790181"/>
                </a:cubicBezTo>
                <a:cubicBezTo>
                  <a:pt x="407729" y="802365"/>
                  <a:pt x="426784" y="814815"/>
                  <a:pt x="445569" y="827313"/>
                </a:cubicBezTo>
                <a:cubicBezTo>
                  <a:pt x="464624" y="839764"/>
                  <a:pt x="483437" y="852889"/>
                  <a:pt x="503344" y="866138"/>
                </a:cubicBezTo>
                <a:cubicBezTo>
                  <a:pt x="504379" y="858682"/>
                  <a:pt x="500259" y="857827"/>
                  <a:pt x="497988" y="855698"/>
                </a:cubicBezTo>
                <a:cubicBezTo>
                  <a:pt x="465913" y="825620"/>
                  <a:pt x="431003" y="799206"/>
                  <a:pt x="395068" y="774238"/>
                </a:cubicBezTo>
                <a:cubicBezTo>
                  <a:pt x="367267" y="754791"/>
                  <a:pt x="340223" y="733946"/>
                  <a:pt x="321225" y="704090"/>
                </a:cubicBezTo>
                <a:cubicBezTo>
                  <a:pt x="313910" y="692415"/>
                  <a:pt x="309809" y="679538"/>
                  <a:pt x="310772" y="664187"/>
                </a:cubicBezTo>
                <a:cubicBezTo>
                  <a:pt x="311107" y="659384"/>
                  <a:pt x="311442" y="654580"/>
                  <a:pt x="316776" y="652057"/>
                </a:cubicBezTo>
                <a:cubicBezTo>
                  <a:pt x="321044" y="650039"/>
                  <a:pt x="323869" y="652386"/>
                  <a:pt x="326167" y="655144"/>
                </a:cubicBezTo>
                <a:cubicBezTo>
                  <a:pt x="330196" y="660125"/>
                  <a:pt x="334224" y="665107"/>
                  <a:pt x="339819" y="668549"/>
                </a:cubicBezTo>
                <a:cubicBezTo>
                  <a:pt x="373388" y="689190"/>
                  <a:pt x="404905" y="712724"/>
                  <a:pt x="435653" y="737342"/>
                </a:cubicBezTo>
                <a:cubicBezTo>
                  <a:pt x="486133" y="777455"/>
                  <a:pt x="536115" y="818606"/>
                  <a:pt x="594518" y="846882"/>
                </a:cubicBezTo>
                <a:cubicBezTo>
                  <a:pt x="616490" y="857553"/>
                  <a:pt x="639205" y="866511"/>
                  <a:pt x="665142" y="868257"/>
                </a:cubicBezTo>
                <a:cubicBezTo>
                  <a:pt x="664195" y="865262"/>
                  <a:pt x="662491" y="863665"/>
                  <a:pt x="660802" y="862382"/>
                </a:cubicBezTo>
                <a:cubicBezTo>
                  <a:pt x="604283" y="821121"/>
                  <a:pt x="549586" y="777958"/>
                  <a:pt x="499505" y="728286"/>
                </a:cubicBezTo>
                <a:cubicBezTo>
                  <a:pt x="437758" y="667074"/>
                  <a:pt x="384382" y="598058"/>
                  <a:pt x="345927" y="515339"/>
                </a:cubicBezTo>
                <a:cubicBezTo>
                  <a:pt x="344141" y="511860"/>
                  <a:pt x="342910" y="508598"/>
                  <a:pt x="338588" y="509361"/>
                </a:cubicBezTo>
                <a:cubicBezTo>
                  <a:pt x="327525" y="511630"/>
                  <a:pt x="326170" y="505543"/>
                  <a:pt x="327339" y="494900"/>
                </a:cubicBezTo>
                <a:cubicBezTo>
                  <a:pt x="330552" y="468714"/>
                  <a:pt x="322326" y="448660"/>
                  <a:pt x="303055" y="437512"/>
                </a:cubicBezTo>
                <a:cubicBezTo>
                  <a:pt x="289083" y="429226"/>
                  <a:pt x="277325" y="421812"/>
                  <a:pt x="292117" y="398959"/>
                </a:cubicBezTo>
                <a:cubicBezTo>
                  <a:pt x="295694" y="393584"/>
                  <a:pt x="294041" y="386918"/>
                  <a:pt x="292417" y="380879"/>
                </a:cubicBezTo>
                <a:cubicBezTo>
                  <a:pt x="290115" y="371796"/>
                  <a:pt x="285463" y="365027"/>
                  <a:pt x="280259" y="358039"/>
                </a:cubicBezTo>
                <a:cubicBezTo>
                  <a:pt x="277365" y="354122"/>
                  <a:pt x="273863" y="348731"/>
                  <a:pt x="277426" y="343041"/>
                </a:cubicBezTo>
                <a:cubicBezTo>
                  <a:pt x="281488" y="336315"/>
                  <a:pt x="287339" y="339394"/>
                  <a:pt x="292014" y="340466"/>
                </a:cubicBezTo>
                <a:cubicBezTo>
                  <a:pt x="313455" y="345221"/>
                  <a:pt x="326609" y="359662"/>
                  <a:pt x="333039" y="382248"/>
                </a:cubicBezTo>
                <a:cubicBezTo>
                  <a:pt x="337209" y="396693"/>
                  <a:pt x="342383" y="396728"/>
                  <a:pt x="352439" y="383884"/>
                </a:cubicBezTo>
                <a:cubicBezTo>
                  <a:pt x="363791" y="369545"/>
                  <a:pt x="373274" y="368504"/>
                  <a:pt x="381981" y="380883"/>
                </a:cubicBezTo>
                <a:cubicBezTo>
                  <a:pt x="388959" y="391037"/>
                  <a:pt x="394611" y="402058"/>
                  <a:pt x="402615" y="410767"/>
                </a:cubicBezTo>
                <a:cubicBezTo>
                  <a:pt x="424081" y="434810"/>
                  <a:pt x="444293" y="461289"/>
                  <a:pt x="488827" y="452479"/>
                </a:cubicBezTo>
                <a:cubicBezTo>
                  <a:pt x="476447" y="443279"/>
                  <a:pt x="464047" y="446100"/>
                  <a:pt x="453360" y="444507"/>
                </a:cubicBezTo>
                <a:cubicBezTo>
                  <a:pt x="445687" y="443331"/>
                  <a:pt x="437918" y="439958"/>
                  <a:pt x="444814" y="429568"/>
                </a:cubicBezTo>
                <a:cubicBezTo>
                  <a:pt x="452737" y="417733"/>
                  <a:pt x="447628" y="412942"/>
                  <a:pt x="442720" y="406534"/>
                </a:cubicBezTo>
                <a:cubicBezTo>
                  <a:pt x="431444" y="391445"/>
                  <a:pt x="422234" y="373778"/>
                  <a:pt x="399647" y="373970"/>
                </a:cubicBezTo>
                <a:cubicBezTo>
                  <a:pt x="396107" y="373962"/>
                  <a:pt x="393255" y="370986"/>
                  <a:pt x="390458" y="369266"/>
                </a:cubicBezTo>
                <a:cubicBezTo>
                  <a:pt x="386539" y="366795"/>
                  <a:pt x="383146" y="363915"/>
                  <a:pt x="384776" y="357618"/>
                </a:cubicBezTo>
                <a:cubicBezTo>
                  <a:pt x="386436" y="351948"/>
                  <a:pt x="390351" y="348094"/>
                  <a:pt x="395456" y="346561"/>
                </a:cubicBezTo>
                <a:cubicBezTo>
                  <a:pt x="400022" y="345122"/>
                  <a:pt x="404870" y="343950"/>
                  <a:pt x="409490" y="343767"/>
                </a:cubicBezTo>
                <a:cubicBezTo>
                  <a:pt x="430118" y="342340"/>
                  <a:pt x="444782" y="353984"/>
                  <a:pt x="459406" y="364686"/>
                </a:cubicBezTo>
                <a:cubicBezTo>
                  <a:pt x="510573" y="401831"/>
                  <a:pt x="556044" y="445675"/>
                  <a:pt x="603593" y="487253"/>
                </a:cubicBezTo>
                <a:cubicBezTo>
                  <a:pt x="651129" y="528518"/>
                  <a:pt x="706332" y="558308"/>
                  <a:pt x="758457" y="592438"/>
                </a:cubicBezTo>
                <a:cubicBezTo>
                  <a:pt x="878695" y="671475"/>
                  <a:pt x="999459" y="750102"/>
                  <a:pt x="1126835" y="818073"/>
                </a:cubicBezTo>
                <a:cubicBezTo>
                  <a:pt x="1251416" y="884324"/>
                  <a:pt x="1667647" y="915225"/>
                  <a:pt x="1748686" y="913256"/>
                </a:cubicBezTo>
                <a:cubicBezTo>
                  <a:pt x="1852285" y="910467"/>
                  <a:pt x="2096505" y="873683"/>
                  <a:pt x="2345605" y="842682"/>
                </a:cubicBezTo>
                <a:cubicBezTo>
                  <a:pt x="2373756" y="838977"/>
                  <a:pt x="2401379" y="835684"/>
                  <a:pt x="2430665" y="833044"/>
                </a:cubicBezTo>
                <a:cubicBezTo>
                  <a:pt x="3260397" y="757430"/>
                  <a:pt x="3845073" y="368944"/>
                  <a:pt x="3874549" y="345713"/>
                </a:cubicBezTo>
                <a:cubicBezTo>
                  <a:pt x="3921930" y="308568"/>
                  <a:pt x="4079617" y="235190"/>
                  <a:pt x="4079914" y="235770"/>
                </a:cubicBezTo>
                <a:cubicBezTo>
                  <a:pt x="4083430" y="241475"/>
                  <a:pt x="4101322" y="245987"/>
                  <a:pt x="4115814" y="249002"/>
                </a:cubicBezTo>
                <a:lnTo>
                  <a:pt x="4129591" y="251735"/>
                </a:lnTo>
                <a:lnTo>
                  <a:pt x="4131313" y="253264"/>
                </a:lnTo>
                <a:cubicBezTo>
                  <a:pt x="4136355" y="253402"/>
                  <a:pt x="4136103" y="253090"/>
                  <a:pt x="4132779" y="252368"/>
                </a:cubicBezTo>
                <a:lnTo>
                  <a:pt x="4129591" y="251735"/>
                </a:lnTo>
                <a:lnTo>
                  <a:pt x="4126781" y="249241"/>
                </a:lnTo>
                <a:cubicBezTo>
                  <a:pt x="4126067" y="246916"/>
                  <a:pt x="4126005" y="243923"/>
                  <a:pt x="4126159" y="241207"/>
                </a:cubicBezTo>
                <a:cubicBezTo>
                  <a:pt x="4126893" y="226844"/>
                  <a:pt x="4132343" y="214496"/>
                  <a:pt x="4145347" y="206824"/>
                </a:cubicBezTo>
                <a:cubicBezTo>
                  <a:pt x="4157825" y="199562"/>
                  <a:pt x="4170601" y="192878"/>
                  <a:pt x="4183377" y="186195"/>
                </a:cubicBezTo>
                <a:cubicBezTo>
                  <a:pt x="4194019" y="180522"/>
                  <a:pt x="4201312" y="179234"/>
                  <a:pt x="4203065" y="194422"/>
                </a:cubicBezTo>
                <a:cubicBezTo>
                  <a:pt x="4204816" y="209612"/>
                  <a:pt x="4219976" y="213894"/>
                  <a:pt x="4228763" y="203170"/>
                </a:cubicBezTo>
                <a:cubicBezTo>
                  <a:pt x="4263132" y="161048"/>
                  <a:pt x="4304408" y="127512"/>
                  <a:pt x="4343373" y="90903"/>
                </a:cubicBezTo>
                <a:cubicBezTo>
                  <a:pt x="4370579" y="65543"/>
                  <a:pt x="4399217" y="41828"/>
                  <a:pt x="4421541" y="10686"/>
                </a:cubicBezTo>
                <a:cubicBezTo>
                  <a:pt x="4425645" y="4902"/>
                  <a:pt x="4429395" y="-2718"/>
                  <a:pt x="4437179" y="96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1242176-4DDC-4750-A8DB-B52646EE348D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328481" y="3139017"/>
            <a:ext cx="1987116" cy="233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64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2BDB0B-80D1-4AC4-8FCE-5CA3D1D86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sz="3400" b="1" i="0"/>
              <a:t>Lata 1978–1981</a:t>
            </a:r>
            <a:endParaRPr lang="en-US" sz="3400"/>
          </a:p>
          <a:p>
            <a:br>
              <a:rPr lang="en-US" sz="3400"/>
            </a:br>
            <a:endParaRPr lang="en-US" sz="3400"/>
          </a:p>
          <a:p>
            <a:endParaRPr lang="en-US" sz="3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301E7-F7E5-4FBD-A7B9-F371CD4FB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900" dirty="0" err="1">
                <a:ea typeface="+mn-lt"/>
                <a:cs typeface="+mn-lt"/>
              </a:rPr>
              <a:t>Głównym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wykładnikiem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pontyfikatu</a:t>
            </a:r>
            <a:r>
              <a:rPr lang="en-US" sz="900" dirty="0">
                <a:ea typeface="+mn-lt"/>
                <a:cs typeface="+mn-lt"/>
              </a:rPr>
              <a:t> Karola </a:t>
            </a:r>
            <a:r>
              <a:rPr lang="en-US" sz="900" dirty="0" err="1">
                <a:ea typeface="+mn-lt"/>
                <a:cs typeface="+mn-lt"/>
              </a:rPr>
              <a:t>Wojtyły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były</a:t>
            </a:r>
            <a:r>
              <a:rPr lang="en-US" sz="900" dirty="0">
                <a:ea typeface="+mn-lt"/>
                <a:cs typeface="+mn-lt"/>
              </a:rPr>
              <a:t> </a:t>
            </a:r>
            <a:r>
              <a:rPr lang="en-US" sz="900" dirty="0">
                <a:ea typeface="+mn-lt"/>
                <a:cs typeface="+mn-lt"/>
                <a:hlinkClick r:id="rId2"/>
              </a:rPr>
              <a:t>pielgrzymki</a:t>
            </a:r>
            <a:r>
              <a:rPr lang="en-US" sz="900" baseline="30000" dirty="0">
                <a:ea typeface="+mn-lt"/>
                <a:cs typeface="+mn-lt"/>
                <a:hlinkClick r:id="rId3"/>
              </a:rPr>
              <a:t>[2]</a:t>
            </a:r>
            <a:r>
              <a:rPr lang="en-US" sz="900" dirty="0">
                <a:ea typeface="+mn-lt"/>
                <a:cs typeface="+mn-lt"/>
              </a:rPr>
              <a:t>. Z </a:t>
            </a:r>
            <a:r>
              <a:rPr lang="en-US" sz="900" dirty="0" err="1">
                <a:ea typeface="+mn-lt"/>
                <a:cs typeface="+mn-lt"/>
              </a:rPr>
              <a:t>tego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też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powodu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został</a:t>
            </a:r>
            <a:r>
              <a:rPr lang="en-US" sz="900" dirty="0">
                <a:ea typeface="+mn-lt"/>
                <a:cs typeface="+mn-lt"/>
              </a:rPr>
              <a:t> on </a:t>
            </a:r>
            <a:r>
              <a:rPr lang="en-US" sz="900" dirty="0" err="1">
                <a:ea typeface="+mn-lt"/>
                <a:cs typeface="+mn-lt"/>
              </a:rPr>
              <a:t>wkrótce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potem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nazwany</a:t>
            </a:r>
            <a:r>
              <a:rPr lang="en-US" sz="900" dirty="0">
                <a:ea typeface="+mn-lt"/>
                <a:cs typeface="+mn-lt"/>
              </a:rPr>
              <a:t>: „</a:t>
            </a:r>
            <a:r>
              <a:rPr lang="en-US" sz="900" dirty="0" err="1">
                <a:ea typeface="+mn-lt"/>
                <a:cs typeface="+mn-lt"/>
              </a:rPr>
              <a:t>papież-pielgrzym</a:t>
            </a:r>
            <a:r>
              <a:rPr lang="en-US" sz="900" dirty="0">
                <a:ea typeface="+mn-lt"/>
                <a:cs typeface="+mn-lt"/>
              </a:rPr>
              <a:t>”</a:t>
            </a:r>
            <a:r>
              <a:rPr lang="en-US" sz="900" baseline="30000" dirty="0">
                <a:ea typeface="+mn-lt"/>
                <a:cs typeface="+mn-lt"/>
                <a:hlinkClick r:id="rId4"/>
              </a:rPr>
              <a:t>[1]</a:t>
            </a:r>
            <a:r>
              <a:rPr lang="en-US" sz="900" dirty="0">
                <a:ea typeface="+mn-lt"/>
                <a:cs typeface="+mn-lt"/>
              </a:rPr>
              <a:t>. </a:t>
            </a:r>
            <a:r>
              <a:rPr lang="en-US" sz="900" dirty="0" err="1">
                <a:ea typeface="+mn-lt"/>
                <a:cs typeface="+mn-lt"/>
              </a:rPr>
              <a:t>Swoją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pierwszą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podróż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apostolską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odbył</a:t>
            </a:r>
            <a:r>
              <a:rPr lang="en-US" sz="900" dirty="0">
                <a:ea typeface="+mn-lt"/>
                <a:cs typeface="+mn-lt"/>
              </a:rPr>
              <a:t> w </a:t>
            </a:r>
            <a:r>
              <a:rPr lang="en-US" sz="900" dirty="0" err="1">
                <a:ea typeface="+mn-lt"/>
                <a:cs typeface="+mn-lt"/>
              </a:rPr>
              <a:t>styczniu</a:t>
            </a:r>
            <a:r>
              <a:rPr lang="en-US" sz="900" dirty="0">
                <a:ea typeface="+mn-lt"/>
                <a:cs typeface="+mn-lt"/>
              </a:rPr>
              <a:t> 1979 do </a:t>
            </a:r>
            <a:r>
              <a:rPr lang="en-US" sz="900" dirty="0">
                <a:ea typeface="+mn-lt"/>
                <a:cs typeface="+mn-lt"/>
                <a:hlinkClick r:id="rId5"/>
              </a:rPr>
              <a:t>Meksyku</a:t>
            </a:r>
            <a:r>
              <a:rPr lang="en-US" sz="900" dirty="0">
                <a:ea typeface="+mn-lt"/>
                <a:cs typeface="+mn-lt"/>
              </a:rPr>
              <a:t> (</a:t>
            </a:r>
            <a:r>
              <a:rPr lang="en-US" sz="900" dirty="0" err="1">
                <a:ea typeface="+mn-lt"/>
                <a:cs typeface="+mn-lt"/>
              </a:rPr>
              <a:t>gdzie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otworzył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Konferencję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Biskupów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Ameryki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Łacińskiej</a:t>
            </a:r>
            <a:r>
              <a:rPr lang="en-US" sz="900" dirty="0">
                <a:ea typeface="+mn-lt"/>
                <a:cs typeface="+mn-lt"/>
              </a:rPr>
              <a:t>) </a:t>
            </a:r>
            <a:r>
              <a:rPr lang="en-US" sz="900" dirty="0" err="1">
                <a:ea typeface="+mn-lt"/>
                <a:cs typeface="+mn-lt"/>
              </a:rPr>
              <a:t>i</a:t>
            </a:r>
            <a:r>
              <a:rPr lang="en-US" sz="900" dirty="0">
                <a:ea typeface="+mn-lt"/>
                <a:cs typeface="+mn-lt"/>
              </a:rPr>
              <a:t> do </a:t>
            </a:r>
            <a:r>
              <a:rPr lang="en-US" sz="900" dirty="0" err="1">
                <a:ea typeface="+mn-lt"/>
                <a:cs typeface="+mn-lt"/>
              </a:rPr>
              <a:t>kilku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państw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Ameryki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Łacińskiej</a:t>
            </a:r>
            <a:r>
              <a:rPr lang="en-US" sz="900" baseline="30000" dirty="0">
                <a:ea typeface="+mn-lt"/>
                <a:cs typeface="+mn-lt"/>
                <a:hlinkClick r:id="rId3"/>
              </a:rPr>
              <a:t>[2]</a:t>
            </a:r>
            <a:r>
              <a:rPr lang="en-US" sz="900" dirty="0">
                <a:ea typeface="+mn-lt"/>
                <a:cs typeface="+mn-lt"/>
              </a:rPr>
              <a:t>. </a:t>
            </a:r>
            <a:r>
              <a:rPr lang="en-US" sz="900" dirty="0" err="1">
                <a:ea typeface="+mn-lt"/>
                <a:cs typeface="+mn-lt"/>
              </a:rPr>
              <a:t>Pokreślił</a:t>
            </a:r>
            <a:r>
              <a:rPr lang="en-US" sz="900" dirty="0">
                <a:ea typeface="+mn-lt"/>
                <a:cs typeface="+mn-lt"/>
              </a:rPr>
              <a:t> tam </a:t>
            </a:r>
            <a:r>
              <a:rPr lang="en-US" sz="900" dirty="0" err="1">
                <a:ea typeface="+mn-lt"/>
                <a:cs typeface="+mn-lt"/>
              </a:rPr>
              <a:t>również</a:t>
            </a:r>
            <a:r>
              <a:rPr lang="en-US" sz="900" dirty="0">
                <a:ea typeface="+mn-lt"/>
                <a:cs typeface="+mn-lt"/>
              </a:rPr>
              <a:t>, </a:t>
            </a:r>
            <a:r>
              <a:rPr lang="en-US" sz="900" dirty="0" err="1">
                <a:ea typeface="+mn-lt"/>
                <a:cs typeface="+mn-lt"/>
              </a:rPr>
              <a:t>że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politycy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krajów</a:t>
            </a:r>
            <a:r>
              <a:rPr lang="en-US" sz="900" dirty="0">
                <a:ea typeface="+mn-lt"/>
                <a:cs typeface="+mn-lt"/>
              </a:rPr>
              <a:t> w </a:t>
            </a:r>
            <a:r>
              <a:rPr lang="en-US" sz="900" dirty="0" err="1">
                <a:ea typeface="+mn-lt"/>
                <a:cs typeface="+mn-lt"/>
              </a:rPr>
              <a:t>większości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katolickich</a:t>
            </a:r>
            <a:r>
              <a:rPr lang="en-US" sz="900" dirty="0">
                <a:ea typeface="+mn-lt"/>
                <a:cs typeface="+mn-lt"/>
              </a:rPr>
              <a:t>, </a:t>
            </a:r>
            <a:r>
              <a:rPr lang="en-US" sz="900" dirty="0" err="1">
                <a:ea typeface="+mn-lt"/>
                <a:cs typeface="+mn-lt"/>
              </a:rPr>
              <a:t>przy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okazji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sprawowania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władzy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powinni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pamiętać</a:t>
            </a:r>
            <a:r>
              <a:rPr lang="en-US" sz="900" dirty="0">
                <a:ea typeface="+mn-lt"/>
                <a:cs typeface="+mn-lt"/>
              </a:rPr>
              <a:t> o </a:t>
            </a:r>
            <a:r>
              <a:rPr lang="en-US" sz="900" dirty="0">
                <a:ea typeface="+mn-lt"/>
                <a:cs typeface="+mn-lt"/>
                <a:hlinkClick r:id="rId6"/>
              </a:rPr>
              <a:t>prawach człowieka</a:t>
            </a:r>
            <a:r>
              <a:rPr lang="en-US" sz="900" dirty="0">
                <a:ea typeface="+mn-lt"/>
                <a:cs typeface="+mn-lt"/>
              </a:rPr>
              <a:t>, </a:t>
            </a:r>
            <a:r>
              <a:rPr lang="en-US" sz="900" dirty="0">
                <a:ea typeface="+mn-lt"/>
                <a:cs typeface="+mn-lt"/>
                <a:hlinkClick r:id="rId7"/>
              </a:rPr>
              <a:t>wolności religijnej</a:t>
            </a:r>
            <a:r>
              <a:rPr lang="en-US" sz="900" dirty="0">
                <a:ea typeface="+mn-lt"/>
                <a:cs typeface="+mn-lt"/>
              </a:rPr>
              <a:t> </a:t>
            </a:r>
            <a:r>
              <a:rPr lang="en-US" sz="900" dirty="0" err="1">
                <a:ea typeface="+mn-lt"/>
                <a:cs typeface="+mn-lt"/>
              </a:rPr>
              <a:t>i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godności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ludzkiej</a:t>
            </a:r>
            <a:r>
              <a:rPr lang="en-US" sz="900" baseline="30000" dirty="0">
                <a:ea typeface="+mn-lt"/>
                <a:cs typeface="+mn-lt"/>
                <a:hlinkClick r:id="rId8"/>
              </a:rPr>
              <a:t>[30]</a:t>
            </a:r>
            <a:r>
              <a:rPr lang="en-US" sz="900" dirty="0">
                <a:ea typeface="+mn-lt"/>
                <a:cs typeface="+mn-lt"/>
              </a:rPr>
              <a:t>. Po </a:t>
            </a:r>
            <a:r>
              <a:rPr lang="en-US" sz="900" dirty="0" err="1">
                <a:ea typeface="+mn-lt"/>
                <a:cs typeface="+mn-lt"/>
              </a:rPr>
              <a:t>powrocie</a:t>
            </a:r>
            <a:r>
              <a:rPr lang="en-US" sz="900" dirty="0">
                <a:ea typeface="+mn-lt"/>
                <a:cs typeface="+mn-lt"/>
              </a:rPr>
              <a:t> do </a:t>
            </a:r>
            <a:r>
              <a:rPr lang="en-US" sz="900" dirty="0" err="1">
                <a:ea typeface="+mn-lt"/>
                <a:cs typeface="+mn-lt"/>
              </a:rPr>
              <a:t>Rzymu</a:t>
            </a:r>
            <a:r>
              <a:rPr lang="en-US" sz="900" dirty="0">
                <a:ea typeface="+mn-lt"/>
                <a:cs typeface="+mn-lt"/>
              </a:rPr>
              <a:t> w </a:t>
            </a:r>
            <a:r>
              <a:rPr lang="en-US" sz="900" dirty="0" err="1">
                <a:ea typeface="+mn-lt"/>
                <a:cs typeface="+mn-lt"/>
              </a:rPr>
              <a:t>marcu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wydał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swoją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pierwszą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encyklikę</a:t>
            </a:r>
            <a:r>
              <a:rPr lang="en-US" sz="900" dirty="0">
                <a:ea typeface="+mn-lt"/>
                <a:cs typeface="+mn-lt"/>
              </a:rPr>
              <a:t> – </a:t>
            </a:r>
            <a:r>
              <a:rPr lang="en-US" sz="900" dirty="0">
                <a:ea typeface="+mn-lt"/>
                <a:cs typeface="+mn-lt"/>
                <a:hlinkClick r:id="rId9"/>
              </a:rPr>
              <a:t>Redemptor hominis</a:t>
            </a:r>
            <a:r>
              <a:rPr lang="en-US" sz="900" dirty="0">
                <a:ea typeface="+mn-lt"/>
                <a:cs typeface="+mn-lt"/>
              </a:rPr>
              <a:t>, w </a:t>
            </a:r>
            <a:r>
              <a:rPr lang="en-US" sz="900" dirty="0" err="1">
                <a:ea typeface="+mn-lt"/>
                <a:cs typeface="+mn-lt"/>
              </a:rPr>
              <a:t>której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podkreślił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nauki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głoszone</a:t>
            </a:r>
            <a:r>
              <a:rPr lang="en-US" sz="900" dirty="0">
                <a:ea typeface="+mn-lt"/>
                <a:cs typeface="+mn-lt"/>
              </a:rPr>
              <a:t> w </a:t>
            </a:r>
            <a:r>
              <a:rPr lang="en-US" sz="900" dirty="0" err="1">
                <a:ea typeface="+mn-lt"/>
                <a:cs typeface="+mn-lt"/>
              </a:rPr>
              <a:t>krajach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odwiedzonych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podczas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pielgrzymki</a:t>
            </a:r>
            <a:r>
              <a:rPr lang="en-US" sz="900" dirty="0">
                <a:ea typeface="+mn-lt"/>
                <a:cs typeface="+mn-lt"/>
              </a:rPr>
              <a:t>, a </a:t>
            </a:r>
            <a:r>
              <a:rPr lang="en-US" sz="900" dirty="0" err="1">
                <a:ea typeface="+mn-lt"/>
                <a:cs typeface="+mn-lt"/>
              </a:rPr>
              <a:t>także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rozszerzył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nauki</a:t>
            </a:r>
            <a:r>
              <a:rPr lang="en-US" sz="900" dirty="0">
                <a:ea typeface="+mn-lt"/>
                <a:cs typeface="+mn-lt"/>
              </a:rPr>
              <a:t> o </a:t>
            </a:r>
            <a:r>
              <a:rPr lang="en-US" sz="900" dirty="0" err="1">
                <a:ea typeface="+mn-lt"/>
                <a:cs typeface="+mn-lt"/>
              </a:rPr>
              <a:t>sprawiedliwość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społeczną</a:t>
            </a:r>
            <a:r>
              <a:rPr lang="en-US" sz="900" baseline="30000" dirty="0">
                <a:ea typeface="+mn-lt"/>
                <a:cs typeface="+mn-lt"/>
                <a:hlinkClick r:id="rId3"/>
              </a:rPr>
              <a:t>[2]</a:t>
            </a:r>
            <a:r>
              <a:rPr lang="en-US" sz="9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900" dirty="0">
                <a:ea typeface="+mn-lt"/>
                <a:cs typeface="+mn-lt"/>
              </a:rPr>
              <a:t>W </a:t>
            </a:r>
            <a:r>
              <a:rPr lang="en-US" sz="900" dirty="0" err="1">
                <a:ea typeface="+mn-lt"/>
                <a:cs typeface="+mn-lt"/>
              </a:rPr>
              <a:t>czerwcu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tego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samego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roku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udał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się</a:t>
            </a:r>
            <a:r>
              <a:rPr lang="en-US" sz="900" dirty="0">
                <a:ea typeface="+mn-lt"/>
                <a:cs typeface="+mn-lt"/>
              </a:rPr>
              <a:t> w </a:t>
            </a:r>
            <a:r>
              <a:rPr lang="en-US" sz="900" dirty="0" err="1">
                <a:ea typeface="+mn-lt"/>
                <a:cs typeface="+mn-lt"/>
              </a:rPr>
              <a:t>pierwszą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pielgrzymkę</a:t>
            </a:r>
            <a:r>
              <a:rPr lang="en-US" sz="900" dirty="0">
                <a:ea typeface="+mn-lt"/>
                <a:cs typeface="+mn-lt"/>
              </a:rPr>
              <a:t> do Polski, </a:t>
            </a:r>
            <a:r>
              <a:rPr lang="en-US" sz="900" dirty="0" err="1">
                <a:ea typeface="+mn-lt"/>
                <a:cs typeface="+mn-lt"/>
              </a:rPr>
              <a:t>gdzie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podczas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tej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wizyty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padły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słynne</a:t>
            </a:r>
            <a:r>
              <a:rPr lang="en-US" sz="900" baseline="30000" dirty="0">
                <a:ea typeface="+mn-lt"/>
                <a:cs typeface="+mn-lt"/>
                <a:hlinkClick r:id="rId10"/>
              </a:rPr>
              <a:t>[31]</a:t>
            </a:r>
            <a:r>
              <a:rPr lang="en-US" sz="900" dirty="0">
                <a:ea typeface="+mn-lt"/>
                <a:cs typeface="+mn-lt"/>
              </a:rPr>
              <a:t> </a:t>
            </a:r>
            <a:r>
              <a:rPr lang="en-US" sz="900" dirty="0" err="1">
                <a:ea typeface="+mn-lt"/>
                <a:cs typeface="+mn-lt"/>
              </a:rPr>
              <a:t>później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słowa</a:t>
            </a:r>
            <a:r>
              <a:rPr lang="en-US" sz="900" dirty="0">
                <a:ea typeface="+mn-lt"/>
                <a:cs typeface="+mn-lt"/>
              </a:rPr>
              <a:t>: </a:t>
            </a:r>
            <a:r>
              <a:rPr lang="en-US" sz="900" i="1" dirty="0" err="1">
                <a:ea typeface="+mn-lt"/>
                <a:cs typeface="+mn-lt"/>
              </a:rPr>
              <a:t>Wołam</a:t>
            </a:r>
            <a:r>
              <a:rPr lang="en-US" sz="900" i="1" dirty="0">
                <a:ea typeface="+mn-lt"/>
                <a:cs typeface="+mn-lt"/>
              </a:rPr>
              <a:t>, ja, syn </a:t>
            </a:r>
            <a:r>
              <a:rPr lang="en-US" sz="900" i="1" dirty="0" err="1">
                <a:ea typeface="+mn-lt"/>
                <a:cs typeface="+mn-lt"/>
              </a:rPr>
              <a:t>polskiej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ziemi</a:t>
            </a:r>
            <a:r>
              <a:rPr lang="en-US" sz="900" i="1" dirty="0">
                <a:ea typeface="+mn-lt"/>
                <a:cs typeface="+mn-lt"/>
              </a:rPr>
              <a:t>, a </a:t>
            </a:r>
            <a:r>
              <a:rPr lang="en-US" sz="900" i="1" dirty="0" err="1">
                <a:ea typeface="+mn-lt"/>
                <a:cs typeface="+mn-lt"/>
              </a:rPr>
              <a:t>zarazem</a:t>
            </a:r>
            <a:r>
              <a:rPr lang="en-US" sz="900" i="1" dirty="0">
                <a:ea typeface="+mn-lt"/>
                <a:cs typeface="+mn-lt"/>
              </a:rPr>
              <a:t> ja, Jan Paweł II, </a:t>
            </a:r>
            <a:r>
              <a:rPr lang="en-US" sz="900" i="1" dirty="0" err="1">
                <a:ea typeface="+mn-lt"/>
                <a:cs typeface="+mn-lt"/>
              </a:rPr>
              <a:t>papież</a:t>
            </a:r>
            <a:r>
              <a:rPr lang="en-US" sz="900" i="1" dirty="0">
                <a:ea typeface="+mn-lt"/>
                <a:cs typeface="+mn-lt"/>
              </a:rPr>
              <a:t>. </a:t>
            </a:r>
            <a:r>
              <a:rPr lang="en-US" sz="900" i="1" dirty="0" err="1">
                <a:ea typeface="+mn-lt"/>
                <a:cs typeface="+mn-lt"/>
              </a:rPr>
              <a:t>Wołam</a:t>
            </a:r>
            <a:r>
              <a:rPr lang="en-US" sz="900" i="1" dirty="0">
                <a:ea typeface="+mn-lt"/>
                <a:cs typeface="+mn-lt"/>
              </a:rPr>
              <a:t> z </a:t>
            </a:r>
            <a:r>
              <a:rPr lang="en-US" sz="900" i="1" dirty="0" err="1">
                <a:ea typeface="+mn-lt"/>
                <a:cs typeface="+mn-lt"/>
              </a:rPr>
              <a:t>całej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głębi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tego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Tysiąclecia</a:t>
            </a:r>
            <a:r>
              <a:rPr lang="en-US" sz="900" i="1" dirty="0">
                <a:ea typeface="+mn-lt"/>
                <a:cs typeface="+mn-lt"/>
              </a:rPr>
              <a:t>, </a:t>
            </a:r>
            <a:r>
              <a:rPr lang="en-US" sz="900" i="1" dirty="0" err="1">
                <a:ea typeface="+mn-lt"/>
                <a:cs typeface="+mn-lt"/>
              </a:rPr>
              <a:t>wołam</a:t>
            </a:r>
            <a:r>
              <a:rPr lang="en-US" sz="900" i="1" dirty="0">
                <a:ea typeface="+mn-lt"/>
                <a:cs typeface="+mn-lt"/>
              </a:rPr>
              <a:t> w </a:t>
            </a:r>
            <a:r>
              <a:rPr lang="en-US" sz="900" i="1" dirty="0" err="1">
                <a:ea typeface="+mn-lt"/>
                <a:cs typeface="+mn-lt"/>
              </a:rPr>
              <a:t>przeddzień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Święta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Zesłania</a:t>
            </a:r>
            <a:r>
              <a:rPr lang="en-US" sz="900" i="1" dirty="0">
                <a:ea typeface="+mn-lt"/>
                <a:cs typeface="+mn-lt"/>
              </a:rPr>
              <a:t>, </a:t>
            </a:r>
            <a:r>
              <a:rPr lang="en-US" sz="900" i="1" dirty="0" err="1">
                <a:ea typeface="+mn-lt"/>
                <a:cs typeface="+mn-lt"/>
              </a:rPr>
              <a:t>wołam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wraz</a:t>
            </a:r>
            <a:r>
              <a:rPr lang="en-US" sz="900" i="1" dirty="0">
                <a:ea typeface="+mn-lt"/>
                <a:cs typeface="+mn-lt"/>
              </a:rPr>
              <a:t> z </a:t>
            </a:r>
            <a:r>
              <a:rPr lang="en-US" sz="900" i="1" dirty="0" err="1">
                <a:ea typeface="+mn-lt"/>
                <a:cs typeface="+mn-lt"/>
              </a:rPr>
              <a:t>wami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wszystkimi</a:t>
            </a:r>
            <a:r>
              <a:rPr lang="en-US" sz="900" i="1" dirty="0">
                <a:ea typeface="+mn-lt"/>
                <a:cs typeface="+mn-lt"/>
              </a:rPr>
              <a:t>: </a:t>
            </a:r>
            <a:r>
              <a:rPr lang="en-US" sz="900" i="1" dirty="0" err="1">
                <a:ea typeface="+mn-lt"/>
                <a:cs typeface="+mn-lt"/>
              </a:rPr>
              <a:t>Niech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zstąpi</a:t>
            </a:r>
            <a:r>
              <a:rPr lang="en-US" sz="900" i="1" dirty="0">
                <a:ea typeface="+mn-lt"/>
                <a:cs typeface="+mn-lt"/>
              </a:rPr>
              <a:t> Duch </a:t>
            </a:r>
            <a:r>
              <a:rPr lang="en-US" sz="900" i="1" dirty="0" err="1">
                <a:ea typeface="+mn-lt"/>
                <a:cs typeface="+mn-lt"/>
              </a:rPr>
              <a:t>Twój</a:t>
            </a:r>
            <a:r>
              <a:rPr lang="en-US" sz="900" i="1" dirty="0">
                <a:ea typeface="+mn-lt"/>
                <a:cs typeface="+mn-lt"/>
              </a:rPr>
              <a:t>! </a:t>
            </a:r>
            <a:r>
              <a:rPr lang="en-US" sz="900" i="1" dirty="0" err="1">
                <a:ea typeface="+mn-lt"/>
                <a:cs typeface="+mn-lt"/>
              </a:rPr>
              <a:t>Niech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zstąpi</a:t>
            </a:r>
            <a:r>
              <a:rPr lang="en-US" sz="900" i="1" dirty="0">
                <a:ea typeface="+mn-lt"/>
                <a:cs typeface="+mn-lt"/>
              </a:rPr>
              <a:t> Duch </a:t>
            </a:r>
            <a:r>
              <a:rPr lang="en-US" sz="900" i="1" dirty="0" err="1">
                <a:ea typeface="+mn-lt"/>
                <a:cs typeface="+mn-lt"/>
              </a:rPr>
              <a:t>Twój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i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odnowi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oblicze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ziemi</a:t>
            </a:r>
            <a:r>
              <a:rPr lang="en-US" sz="900" i="1" dirty="0">
                <a:ea typeface="+mn-lt"/>
                <a:cs typeface="+mn-lt"/>
              </a:rPr>
              <a:t>. Tej </a:t>
            </a:r>
            <a:r>
              <a:rPr lang="en-US" sz="900" i="1" dirty="0" err="1">
                <a:ea typeface="+mn-lt"/>
                <a:cs typeface="+mn-lt"/>
              </a:rPr>
              <a:t>ziemi</a:t>
            </a:r>
            <a:r>
              <a:rPr lang="en-US" sz="900" i="1" dirty="0">
                <a:ea typeface="+mn-lt"/>
                <a:cs typeface="+mn-lt"/>
              </a:rPr>
              <a:t>!</a:t>
            </a:r>
            <a:r>
              <a:rPr lang="en-US" sz="900" baseline="30000" dirty="0">
                <a:ea typeface="+mn-lt"/>
                <a:cs typeface="+mn-lt"/>
                <a:hlinkClick r:id="rId11"/>
              </a:rPr>
              <a:t>[32]</a:t>
            </a:r>
            <a:r>
              <a:rPr lang="en-US" sz="900" dirty="0">
                <a:ea typeface="+mn-lt"/>
                <a:cs typeface="+mn-lt"/>
              </a:rPr>
              <a:t>, </a:t>
            </a:r>
            <a:r>
              <a:rPr lang="en-US" sz="900" dirty="0" err="1">
                <a:ea typeface="+mn-lt"/>
                <a:cs typeface="+mn-lt"/>
              </a:rPr>
              <a:t>które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pochodzą</a:t>
            </a:r>
            <a:r>
              <a:rPr lang="en-US" sz="900" dirty="0">
                <a:ea typeface="+mn-lt"/>
                <a:cs typeface="+mn-lt"/>
              </a:rPr>
              <a:t> z </a:t>
            </a:r>
            <a:r>
              <a:rPr lang="en-US" sz="900" dirty="0">
                <a:ea typeface="+mn-lt"/>
                <a:cs typeface="+mn-lt"/>
                <a:hlinkClick r:id="rId12"/>
              </a:rPr>
              <a:t>Biblii</a:t>
            </a:r>
            <a:r>
              <a:rPr lang="en-US" sz="900" baseline="30000" dirty="0">
                <a:ea typeface="+mn-lt"/>
                <a:cs typeface="+mn-lt"/>
                <a:hlinkClick r:id="rId13"/>
              </a:rPr>
              <a:t>[33]</a:t>
            </a:r>
            <a:r>
              <a:rPr lang="en-US" sz="900" dirty="0">
                <a:ea typeface="+mn-lt"/>
                <a:cs typeface="+mn-lt"/>
              </a:rPr>
              <a:t>. </a:t>
            </a:r>
            <a:r>
              <a:rPr lang="en-US" sz="900" dirty="0" err="1">
                <a:ea typeface="+mn-lt"/>
                <a:cs typeface="+mn-lt"/>
              </a:rPr>
              <a:t>Głoszone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przez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niego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nauki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walnie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przyczyniły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się</a:t>
            </a:r>
            <a:r>
              <a:rPr lang="en-US" sz="900" dirty="0">
                <a:ea typeface="+mn-lt"/>
                <a:cs typeface="+mn-lt"/>
              </a:rPr>
              <a:t> do </a:t>
            </a:r>
            <a:r>
              <a:rPr lang="en-US" sz="900" dirty="0" err="1">
                <a:ea typeface="+mn-lt"/>
                <a:cs typeface="+mn-lt"/>
              </a:rPr>
              <a:t>późniejszych</a:t>
            </a:r>
            <a:r>
              <a:rPr lang="en-US" sz="900" dirty="0">
                <a:ea typeface="+mn-lt"/>
                <a:cs typeface="+mn-lt"/>
              </a:rPr>
              <a:t> </a:t>
            </a:r>
            <a:r>
              <a:rPr lang="en-US" sz="900" dirty="0">
                <a:ea typeface="+mn-lt"/>
                <a:cs typeface="+mn-lt"/>
                <a:hlinkClick r:id="rId14"/>
              </a:rPr>
              <a:t>transformacji ustrojowych</a:t>
            </a:r>
            <a:r>
              <a:rPr lang="en-US" sz="900" dirty="0">
                <a:ea typeface="+mn-lt"/>
                <a:cs typeface="+mn-lt"/>
              </a:rPr>
              <a:t> w </a:t>
            </a:r>
            <a:r>
              <a:rPr lang="en-US" sz="900" dirty="0" err="1">
                <a:ea typeface="+mn-lt"/>
                <a:cs typeface="+mn-lt"/>
              </a:rPr>
              <a:t>europejskich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państwach</a:t>
            </a:r>
            <a:r>
              <a:rPr lang="en-US" sz="900" dirty="0">
                <a:ea typeface="+mn-lt"/>
                <a:cs typeface="+mn-lt"/>
              </a:rPr>
              <a:t> </a:t>
            </a:r>
            <a:r>
              <a:rPr lang="en-US" sz="900" dirty="0">
                <a:ea typeface="+mn-lt"/>
                <a:cs typeface="+mn-lt"/>
                <a:hlinkClick r:id="rId15"/>
              </a:rPr>
              <a:t>bloku wschodniego</a:t>
            </a:r>
            <a:r>
              <a:rPr lang="en-US" sz="900" baseline="30000" dirty="0">
                <a:ea typeface="+mn-lt"/>
                <a:cs typeface="+mn-lt"/>
                <a:hlinkClick r:id="rId3"/>
              </a:rPr>
              <a:t>[2]</a:t>
            </a:r>
            <a:r>
              <a:rPr lang="en-US" sz="9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900" dirty="0">
                <a:ea typeface="+mn-lt"/>
                <a:cs typeface="+mn-lt"/>
              </a:rPr>
              <a:t>5 </a:t>
            </a:r>
            <a:r>
              <a:rPr lang="en-US" sz="900" dirty="0" err="1">
                <a:ea typeface="+mn-lt"/>
                <a:cs typeface="+mn-lt"/>
              </a:rPr>
              <a:t>września</a:t>
            </a:r>
            <a:r>
              <a:rPr lang="en-US" sz="900" dirty="0">
                <a:ea typeface="+mn-lt"/>
                <a:cs typeface="+mn-lt"/>
              </a:rPr>
              <a:t>, w </a:t>
            </a:r>
            <a:r>
              <a:rPr lang="en-US" sz="900" dirty="0" err="1">
                <a:ea typeface="+mn-lt"/>
                <a:cs typeface="+mn-lt"/>
              </a:rPr>
              <a:t>ramach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środowej</a:t>
            </a:r>
            <a:r>
              <a:rPr lang="en-US" sz="900" dirty="0">
                <a:ea typeface="+mn-lt"/>
                <a:cs typeface="+mn-lt"/>
              </a:rPr>
              <a:t> </a:t>
            </a:r>
            <a:r>
              <a:rPr lang="en-US" sz="900" dirty="0">
                <a:ea typeface="+mn-lt"/>
                <a:cs typeface="+mn-lt"/>
                <a:hlinkClick r:id="rId16"/>
              </a:rPr>
              <a:t>audiencji generalnej</a:t>
            </a:r>
            <a:r>
              <a:rPr lang="en-US" sz="900" dirty="0">
                <a:ea typeface="+mn-lt"/>
                <a:cs typeface="+mn-lt"/>
              </a:rPr>
              <a:t> </a:t>
            </a:r>
            <a:r>
              <a:rPr lang="en-US" sz="900" dirty="0" err="1">
                <a:ea typeface="+mn-lt"/>
                <a:cs typeface="+mn-lt"/>
              </a:rPr>
              <a:t>rozpoczął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pierwszy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cykl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katechez</a:t>
            </a:r>
            <a:r>
              <a:rPr lang="en-US" sz="900" dirty="0">
                <a:ea typeface="+mn-lt"/>
                <a:cs typeface="+mn-lt"/>
              </a:rPr>
              <a:t> o </a:t>
            </a:r>
            <a:r>
              <a:rPr lang="en-US" sz="900" dirty="0">
                <a:ea typeface="+mn-lt"/>
                <a:cs typeface="+mn-lt"/>
                <a:hlinkClick r:id="rId17"/>
              </a:rPr>
              <a:t>sakramencie małżeństwa</a:t>
            </a:r>
            <a:r>
              <a:rPr lang="en-US" sz="900" dirty="0">
                <a:ea typeface="+mn-lt"/>
                <a:cs typeface="+mn-lt"/>
              </a:rPr>
              <a:t> </a:t>
            </a:r>
            <a:r>
              <a:rPr lang="en-US" sz="900" dirty="0" err="1">
                <a:ea typeface="+mn-lt"/>
                <a:cs typeface="+mn-lt"/>
              </a:rPr>
              <a:t>jako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przygotowanie</a:t>
            </a:r>
            <a:r>
              <a:rPr lang="en-US" sz="900" dirty="0">
                <a:ea typeface="+mn-lt"/>
                <a:cs typeface="+mn-lt"/>
              </a:rPr>
              <a:t> do </a:t>
            </a:r>
            <a:r>
              <a:rPr lang="en-US" sz="900" dirty="0" err="1">
                <a:ea typeface="+mn-lt"/>
                <a:cs typeface="+mn-lt"/>
              </a:rPr>
              <a:t>mającego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się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odbyć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rok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później</a:t>
            </a:r>
            <a:r>
              <a:rPr lang="en-US" sz="900" dirty="0">
                <a:ea typeface="+mn-lt"/>
                <a:cs typeface="+mn-lt"/>
              </a:rPr>
              <a:t> </a:t>
            </a:r>
            <a:r>
              <a:rPr lang="en-US" sz="900" dirty="0">
                <a:ea typeface="+mn-lt"/>
                <a:cs typeface="+mn-lt"/>
                <a:hlinkClick r:id="rId18"/>
              </a:rPr>
              <a:t>synodu</a:t>
            </a:r>
            <a:r>
              <a:rPr lang="en-US" sz="900" dirty="0">
                <a:ea typeface="+mn-lt"/>
                <a:cs typeface="+mn-lt"/>
              </a:rPr>
              <a:t> o </a:t>
            </a:r>
            <a:r>
              <a:rPr lang="en-US" sz="900" dirty="0" err="1">
                <a:ea typeface="+mn-lt"/>
                <a:cs typeface="+mn-lt"/>
              </a:rPr>
              <a:t>rodzinie</a:t>
            </a:r>
            <a:r>
              <a:rPr lang="en-US" sz="900" dirty="0">
                <a:ea typeface="+mn-lt"/>
                <a:cs typeface="+mn-lt"/>
              </a:rPr>
              <a:t>. </a:t>
            </a:r>
            <a:r>
              <a:rPr lang="en-US" sz="900" dirty="0" err="1">
                <a:ea typeface="+mn-lt"/>
                <a:cs typeface="+mn-lt"/>
              </a:rPr>
              <a:t>Katechezy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te</a:t>
            </a:r>
            <a:r>
              <a:rPr lang="en-US" sz="900" dirty="0">
                <a:ea typeface="+mn-lt"/>
                <a:cs typeface="+mn-lt"/>
              </a:rPr>
              <a:t>, z </a:t>
            </a:r>
            <a:r>
              <a:rPr lang="en-US" sz="900" dirty="0" err="1">
                <a:ea typeface="+mn-lt"/>
                <a:cs typeface="+mn-lt"/>
              </a:rPr>
              <a:t>przerwami</a:t>
            </a:r>
            <a:r>
              <a:rPr lang="en-US" sz="900" dirty="0">
                <a:ea typeface="+mn-lt"/>
                <a:cs typeface="+mn-lt"/>
              </a:rPr>
              <a:t>, </a:t>
            </a:r>
            <a:r>
              <a:rPr lang="en-US" sz="900" dirty="0" err="1">
                <a:ea typeface="+mn-lt"/>
                <a:cs typeface="+mn-lt"/>
              </a:rPr>
              <a:t>będzie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kontynuował</a:t>
            </a:r>
            <a:r>
              <a:rPr lang="en-US" sz="900" dirty="0">
                <a:ea typeface="+mn-lt"/>
                <a:cs typeface="+mn-lt"/>
              </a:rPr>
              <a:t> do 1984. </a:t>
            </a:r>
            <a:r>
              <a:rPr lang="en-US" sz="900" dirty="0" err="1">
                <a:ea typeface="+mn-lt"/>
                <a:cs typeface="+mn-lt"/>
              </a:rPr>
              <a:t>Zostaną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opublikowane</a:t>
            </a:r>
            <a:r>
              <a:rPr lang="en-US" sz="900" dirty="0">
                <a:ea typeface="+mn-lt"/>
                <a:cs typeface="+mn-lt"/>
              </a:rPr>
              <a:t> w 1986 w </a:t>
            </a:r>
            <a:r>
              <a:rPr lang="en-US" sz="900" dirty="0" err="1">
                <a:ea typeface="+mn-lt"/>
                <a:cs typeface="+mn-lt"/>
              </a:rPr>
              <a:t>formie</a:t>
            </a:r>
            <a:r>
              <a:rPr lang="en-US" sz="900" dirty="0">
                <a:ea typeface="+mn-lt"/>
                <a:cs typeface="+mn-lt"/>
              </a:rPr>
              <a:t> </a:t>
            </a:r>
            <a:r>
              <a:rPr lang="en-US" sz="900" dirty="0" err="1">
                <a:ea typeface="+mn-lt"/>
                <a:cs typeface="+mn-lt"/>
              </a:rPr>
              <a:t>książkowej</a:t>
            </a:r>
            <a:r>
              <a:rPr lang="en-US" sz="900" dirty="0">
                <a:ea typeface="+mn-lt"/>
                <a:cs typeface="+mn-lt"/>
              </a:rPr>
              <a:t> pt. </a:t>
            </a:r>
            <a:r>
              <a:rPr lang="en-US" sz="900" i="1" dirty="0" err="1">
                <a:ea typeface="+mn-lt"/>
                <a:cs typeface="+mn-lt"/>
              </a:rPr>
              <a:t>Mężczyzną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i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niewiastą</a:t>
            </a:r>
            <a:r>
              <a:rPr lang="en-US" sz="900" i="1" dirty="0">
                <a:ea typeface="+mn-lt"/>
                <a:cs typeface="+mn-lt"/>
              </a:rPr>
              <a:t> </a:t>
            </a:r>
            <a:r>
              <a:rPr lang="en-US" sz="900" i="1" dirty="0" err="1">
                <a:ea typeface="+mn-lt"/>
                <a:cs typeface="+mn-lt"/>
              </a:rPr>
              <a:t>stworzył</a:t>
            </a:r>
            <a:r>
              <a:rPr lang="en-US" sz="900" i="1" dirty="0">
                <a:ea typeface="+mn-lt"/>
                <a:cs typeface="+mn-lt"/>
              </a:rPr>
              <a:t> ich</a:t>
            </a:r>
            <a:r>
              <a:rPr lang="en-US" sz="900" dirty="0">
                <a:ea typeface="+mn-lt"/>
                <a:cs typeface="+mn-lt"/>
              </a:rPr>
              <a:t>. Ich ech</a:t>
            </a:r>
            <a:r>
              <a:rPr lang="en-US" sz="700" dirty="0">
                <a:ea typeface="+mn-lt"/>
                <a:cs typeface="+mn-lt"/>
              </a:rPr>
              <a:t>o </a:t>
            </a:r>
            <a:r>
              <a:rPr lang="en-US" sz="700" dirty="0" err="1">
                <a:ea typeface="+mn-lt"/>
                <a:cs typeface="+mn-lt"/>
              </a:rPr>
              <a:t>rozeszło</a:t>
            </a:r>
            <a:r>
              <a:rPr lang="en-US" sz="700" dirty="0">
                <a:ea typeface="+mn-lt"/>
                <a:cs typeface="+mn-lt"/>
              </a:rPr>
              <a:t> </a:t>
            </a:r>
            <a:r>
              <a:rPr lang="en-US" sz="700" dirty="0" err="1">
                <a:ea typeface="+mn-lt"/>
                <a:cs typeface="+mn-lt"/>
              </a:rPr>
              <a:t>się</a:t>
            </a:r>
            <a:r>
              <a:rPr lang="en-US" sz="700" dirty="0">
                <a:ea typeface="+mn-lt"/>
                <a:cs typeface="+mn-lt"/>
              </a:rPr>
              <a:t> po </a:t>
            </a:r>
            <a:r>
              <a:rPr lang="en-US" sz="700" dirty="0" err="1">
                <a:ea typeface="+mn-lt"/>
                <a:cs typeface="+mn-lt"/>
              </a:rPr>
              <a:t>całym</a:t>
            </a:r>
            <a:r>
              <a:rPr lang="en-US" sz="700" dirty="0">
                <a:ea typeface="+mn-lt"/>
                <a:cs typeface="+mn-lt"/>
              </a:rPr>
              <a:t> </a:t>
            </a:r>
            <a:r>
              <a:rPr lang="en-US" sz="700" dirty="0" err="1">
                <a:ea typeface="+mn-lt"/>
                <a:cs typeface="+mn-lt"/>
              </a:rPr>
              <a:t>świecie</a:t>
            </a:r>
            <a:r>
              <a:rPr lang="en-US" sz="700" dirty="0">
                <a:ea typeface="+mn-lt"/>
                <a:cs typeface="+mn-lt"/>
              </a:rPr>
              <a:t>, </a:t>
            </a:r>
            <a:r>
              <a:rPr lang="en-US" sz="700" dirty="0" err="1">
                <a:ea typeface="+mn-lt"/>
                <a:cs typeface="+mn-lt"/>
              </a:rPr>
              <a:t>zyskując</a:t>
            </a:r>
            <a:r>
              <a:rPr lang="en-US" sz="700" dirty="0">
                <a:ea typeface="+mn-lt"/>
                <a:cs typeface="+mn-lt"/>
              </a:rPr>
              <a:t> </a:t>
            </a:r>
            <a:r>
              <a:rPr lang="en-US" sz="700" dirty="0" err="1">
                <a:ea typeface="+mn-lt"/>
                <a:cs typeface="+mn-lt"/>
              </a:rPr>
              <a:t>popularną</a:t>
            </a:r>
            <a:r>
              <a:rPr lang="en-US" sz="700" dirty="0">
                <a:ea typeface="+mn-lt"/>
                <a:cs typeface="+mn-lt"/>
              </a:rPr>
              <a:t> </a:t>
            </a:r>
            <a:r>
              <a:rPr lang="en-US" sz="700" dirty="0" err="1">
                <a:ea typeface="+mn-lt"/>
                <a:cs typeface="+mn-lt"/>
              </a:rPr>
              <a:t>nazwę</a:t>
            </a:r>
            <a:r>
              <a:rPr lang="en-US" sz="700" dirty="0">
                <a:ea typeface="+mn-lt"/>
                <a:cs typeface="+mn-lt"/>
              </a:rPr>
              <a:t> </a:t>
            </a:r>
            <a:r>
              <a:rPr lang="en-US" sz="700" i="1" dirty="0">
                <a:ea typeface="+mn-lt"/>
                <a:cs typeface="+mn-lt"/>
                <a:hlinkClick r:id="rId19"/>
              </a:rPr>
              <a:t>Teologia ciała</a:t>
            </a:r>
            <a:r>
              <a:rPr lang="en-US" sz="700" baseline="30000" dirty="0">
                <a:ea typeface="+mn-lt"/>
                <a:cs typeface="+mn-lt"/>
                <a:hlinkClick r:id="rId20"/>
              </a:rPr>
              <a:t>[34]</a:t>
            </a:r>
            <a:r>
              <a:rPr lang="en-US" sz="700" dirty="0">
                <a:ea typeface="+mn-lt"/>
                <a:cs typeface="+mn-lt"/>
              </a:rPr>
              <a:t>.</a:t>
            </a:r>
          </a:p>
          <a:p>
            <a:pPr>
              <a:lnSpc>
                <a:spcPct val="90000"/>
              </a:lnSpc>
            </a:pPr>
            <a:br>
              <a:rPr lang="en-US" sz="700" dirty="0"/>
            </a:br>
            <a:endParaRPr lang="en-US" sz="70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E5BC0EE-702B-4408-B18D-7A1B4800F8E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800986" y="2018908"/>
            <a:ext cx="4747547" cy="2848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58771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413124"/>
      </a:dk2>
      <a:lt2>
        <a:srgbClr val="E8E2E7"/>
      </a:lt2>
      <a:accent1>
        <a:srgbClr val="32B943"/>
      </a:accent1>
      <a:accent2>
        <a:srgbClr val="4FB625"/>
      </a:accent2>
      <a:accent3>
        <a:srgbClr val="87AC2E"/>
      </a:accent3>
      <a:accent4>
        <a:srgbClr val="B5A325"/>
      </a:accent4>
      <a:accent5>
        <a:srgbClr val="D6823A"/>
      </a:accent5>
      <a:accent6>
        <a:srgbClr val="C42F28"/>
      </a:accent6>
      <a:hlink>
        <a:srgbClr val="A17935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BrushVTI</vt:lpstr>
      <vt:lpstr>Jan Paweł II</vt:lpstr>
      <vt:lpstr> Karol Józef Wojtyła</vt:lpstr>
      <vt:lpstr>PowerPoint Presentation</vt:lpstr>
      <vt:lpstr>PowerPoint Presentation</vt:lpstr>
      <vt:lpstr>Dzieciństwo i młodość </vt:lpstr>
      <vt:lpstr>Studia i dojrzewanie duchowe </vt:lpstr>
      <vt:lpstr>Kapłaństwo, praca naukowa i twórcza </vt:lpstr>
      <vt:lpstr>Biskup, kardynał </vt:lpstr>
      <vt:lpstr>Lata 1978–1981   </vt:lpstr>
      <vt:lpstr>Zamachy na Jana Pawła II </vt:lpstr>
      <vt:lpstr>Jesień Ludów w Europie Wschodniej </vt:lpstr>
      <vt:lpstr>Lata 1989–2000 </vt:lpstr>
      <vt:lpstr>Jubileusz Roku 2000 </vt:lpstr>
      <vt:lpstr>Lata 2000–2005 </vt:lpstr>
      <vt:lpstr>Pielgrzymki </vt:lpstr>
      <vt:lpstr>Proces beatyfikacyjny </vt:lpstr>
      <vt:lpstr>Proces kanonizacyjny </vt:lpstr>
      <vt:lpstr>Dzień obchodów i patron </vt:lpstr>
      <vt:lpstr>Światowe Dni Młodzieży </vt:lpstr>
      <vt:lpstr>KONIEC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170</cp:revision>
  <dcterms:created xsi:type="dcterms:W3CDTF">2020-10-13T17:03:27Z</dcterms:created>
  <dcterms:modified xsi:type="dcterms:W3CDTF">2020-10-13T17:39:09Z</dcterms:modified>
</cp:coreProperties>
</file>