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B5854"/>
        </a:fontRef>
        <a:srgbClr val="5B5854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rgbClr val="D8D6DD"/>
          </a:solidFill>
        </a:fill>
      </a:tcStyle>
    </a:wholeTbl>
    <a:band2H>
      <a:tcTxStyle b="def" i="def"/>
      <a:tcStyle>
        <a:tcBdr/>
        <a:fill>
          <a:solidFill>
            <a:srgbClr val="ECECEF"/>
          </a:solidFill>
        </a:fill>
      </a:tcStyle>
    </a:band2H>
    <a:firstCol>
      <a:tcTxStyle b="on" i="off">
        <a:fontRef idx="minor">
          <a:srgbClr val="072B5B"/>
        </a:fontRef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72B5B"/>
        </a:fontRef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381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72B5B"/>
        </a:fontRef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381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B5854"/>
        </a:fontRef>
        <a:srgbClr val="5B5854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rgbClr val="D4DAE0"/>
          </a:solidFill>
        </a:fill>
      </a:tcStyle>
    </a:wholeTbl>
    <a:band2H>
      <a:tcTxStyle b="def" i="def"/>
      <a:tcStyle>
        <a:tcBdr/>
        <a:fill>
          <a:solidFill>
            <a:srgbClr val="EBEDF0"/>
          </a:solidFill>
        </a:fill>
      </a:tcStyle>
    </a:band2H>
    <a:firstCol>
      <a:tcTxStyle b="on" i="off">
        <a:fontRef idx="minor">
          <a:srgbClr val="072B5B"/>
        </a:fontRef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72B5B"/>
        </a:fontRef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381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72B5B"/>
        </a:fontRef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381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B5854"/>
        </a:fontRef>
        <a:srgbClr val="5B5854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rgbClr val="DDE0D3"/>
          </a:solidFill>
        </a:fill>
      </a:tcStyle>
    </a:wholeTbl>
    <a:band2H>
      <a:tcTxStyle b="def" i="def"/>
      <a:tcStyle>
        <a:tcBdr/>
        <a:fill>
          <a:solidFill>
            <a:srgbClr val="EFF0EA"/>
          </a:solidFill>
        </a:fill>
      </a:tcStyle>
    </a:band2H>
    <a:firstCol>
      <a:tcTxStyle b="on" i="off">
        <a:fontRef idx="minor">
          <a:srgbClr val="072B5B"/>
        </a:fontRef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72B5B"/>
        </a:fontRef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381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72B5B"/>
        </a:fontRef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381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B5854"/>
        </a:fontRef>
        <a:srgbClr val="5B5854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rgbClr val="D8D6DD"/>
          </a:solidFill>
        </a:fill>
      </a:tcStyle>
    </a:wholeTbl>
    <a:band2H>
      <a:tcTxStyle b="def" i="def"/>
      <a:tcStyle>
        <a:tcBdr/>
        <a:fill>
          <a:solidFill>
            <a:srgbClr val="ECECEF"/>
          </a:solidFill>
        </a:fill>
      </a:tcStyle>
    </a:band2H>
    <a:firstCol>
      <a:tcTxStyle b="on" i="off">
        <a:fontRef idx="minor">
          <a:srgbClr val="072B5B"/>
        </a:fontRef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72B5B"/>
        </a:fontRef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381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72B5B"/>
        </a:fontRef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381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B5854"/>
        </a:fontRef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072B5B"/>
          </a:solidFill>
        </a:fill>
      </a:tcStyle>
    </a:band2H>
    <a:firstCol>
      <a:tcTxStyle b="on" i="off">
        <a:fontRef idx="minor">
          <a:srgbClr val="072B5B"/>
        </a:fontRef>
        <a:srgbClr val="072B5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B5854"/>
        </a:fontRef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B5854"/>
              </a:solidFill>
              <a:prstDash val="solid"/>
              <a:round/>
            </a:ln>
          </a:top>
          <a:bottom>
            <a:ln w="254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72B5B"/>
          </a:solidFill>
        </a:fill>
      </a:tcStyle>
    </a:lastRow>
    <a:firstRow>
      <a:tcTxStyle b="on" i="off">
        <a:fontRef idx="minor">
          <a:srgbClr val="072B5B"/>
        </a:fontRef>
        <a:srgbClr val="072B5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B5854"/>
              </a:solidFill>
              <a:prstDash val="solid"/>
              <a:round/>
            </a:ln>
          </a:top>
          <a:bottom>
            <a:ln w="254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B5854"/>
        </a:fontRef>
        <a:srgbClr val="5B5854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rgbClr val="D0D0CF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072B5B"/>
        </a:fontRef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rgbClr val="5B5854"/>
          </a:solidFill>
        </a:fill>
      </a:tcStyle>
    </a:firstCol>
    <a:lastRow>
      <a:tcTxStyle b="on" i="off">
        <a:fontRef idx="minor">
          <a:srgbClr val="072B5B"/>
        </a:fontRef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381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rgbClr val="5B5854"/>
          </a:solidFill>
        </a:fill>
      </a:tcStyle>
    </a:lastRow>
    <a:firstRow>
      <a:tcTxStyle b="on" i="off">
        <a:fontRef idx="minor">
          <a:srgbClr val="072B5B"/>
        </a:fontRef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381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rgbClr val="5B585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ytuł i podtytuł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73100" y="3835400"/>
            <a:ext cx="11658600" cy="3886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pc="208" sz="10400">
                <a:solidFill>
                  <a:srgbClr val="FFFFFF"/>
                </a:solidFill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673100" y="2070100"/>
            <a:ext cx="11658600" cy="17780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6338817" y="9231630"/>
            <a:ext cx="327168" cy="3376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djęcie - 3 sztuki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pic" sz="quarter" idx="13"/>
          </p:nvPr>
        </p:nvSpPr>
        <p:spPr>
          <a:xfrm>
            <a:off x="6502400" y="4813300"/>
            <a:ext cx="5600700" cy="40513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hape 105"/>
          <p:cNvSpPr/>
          <p:nvPr>
            <p:ph type="pic" sz="quarter" idx="14"/>
          </p:nvPr>
        </p:nvSpPr>
        <p:spPr>
          <a:xfrm>
            <a:off x="6502400" y="1079500"/>
            <a:ext cx="5600700" cy="34290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6" name="Shape 106"/>
          <p:cNvSpPr/>
          <p:nvPr>
            <p:ph type="pic" sz="half" idx="15"/>
          </p:nvPr>
        </p:nvSpPr>
        <p:spPr>
          <a:xfrm>
            <a:off x="897845" y="1079500"/>
            <a:ext cx="4978404" cy="77851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djęcie - 2 sztuki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pic" sz="half" idx="13"/>
          </p:nvPr>
        </p:nvSpPr>
        <p:spPr>
          <a:xfrm>
            <a:off x="6807200" y="1079500"/>
            <a:ext cx="5295900" cy="77851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hape 115"/>
          <p:cNvSpPr/>
          <p:nvPr>
            <p:ph type="pic" sz="half" idx="14"/>
          </p:nvPr>
        </p:nvSpPr>
        <p:spPr>
          <a:xfrm>
            <a:off x="889000" y="1079500"/>
            <a:ext cx="5295900" cy="77851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6" name="Shape 116"/>
          <p:cNvSpPr/>
          <p:nvPr>
            <p:ph type="sldNum" sz="quarter" idx="2"/>
          </p:nvPr>
        </p:nvSpPr>
        <p:spPr>
          <a:xfrm>
            <a:off x="6335522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yta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body" sz="quarter" idx="1"/>
          </p:nvPr>
        </p:nvSpPr>
        <p:spPr>
          <a:xfrm>
            <a:off x="673100" y="6483350"/>
            <a:ext cx="11658600" cy="5588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i="1" spc="52" sz="2600">
                <a:solidFill>
                  <a:srgbClr val="AC6254"/>
                </a:solidFill>
              </a:defRPr>
            </a:lvl1pPr>
          </a:lstStyle>
          <a:p>
            <a:pPr/>
            <a:r>
              <a:t>— Janek Jabłonka</a:t>
            </a:r>
          </a:p>
        </p:txBody>
      </p:sp>
      <p:sp>
        <p:nvSpPr>
          <p:cNvPr id="124" name="Shape 124"/>
          <p:cNvSpPr/>
          <p:nvPr>
            <p:ph type="body" sz="quarter" idx="13"/>
          </p:nvPr>
        </p:nvSpPr>
        <p:spPr>
          <a:xfrm>
            <a:off x="673100" y="5317837"/>
            <a:ext cx="11658600" cy="1057563"/>
          </a:xfrm>
          <a:prstGeom prst="rect">
            <a:avLst/>
          </a:prstGeom>
        </p:spPr>
        <p:txBody>
          <a:bodyPr anchor="b"/>
          <a:lstStyle/>
          <a:p>
            <a:pPr>
              <a:defRPr spc="0"/>
            </a:pPr>
          </a:p>
        </p:txBody>
      </p:sp>
      <p:sp>
        <p:nvSpPr>
          <p:cNvPr id="125" name="Shape 125"/>
          <p:cNvSpPr/>
          <p:nvPr>
            <p:ph type="body" sz="quarter" idx="14"/>
          </p:nvPr>
        </p:nvSpPr>
        <p:spPr>
          <a:xfrm>
            <a:off x="6113657" y="7061200"/>
            <a:ext cx="779544" cy="1409700"/>
          </a:xfrm>
          <a:prstGeom prst="rect">
            <a:avLst/>
          </a:prstGeom>
        </p:spPr>
        <p:txBody>
          <a:bodyPr anchor="t"/>
          <a:lstStyle/>
          <a:p>
            <a:pPr>
              <a:defRPr spc="0"/>
            </a:pPr>
          </a:p>
        </p:txBody>
      </p:sp>
      <p:sp>
        <p:nvSpPr>
          <p:cNvPr id="126" name="Shape 126"/>
          <p:cNvSpPr/>
          <p:nvPr>
            <p:ph type="body" sz="quarter" idx="15"/>
          </p:nvPr>
        </p:nvSpPr>
        <p:spPr>
          <a:xfrm>
            <a:off x="6113657" y="2565400"/>
            <a:ext cx="779544" cy="1409700"/>
          </a:xfrm>
          <a:prstGeom prst="rect">
            <a:avLst/>
          </a:prstGeom>
        </p:spPr>
        <p:txBody>
          <a:bodyPr anchor="t"/>
          <a:lstStyle/>
          <a:p>
            <a:pPr>
              <a:defRPr spc="0"/>
            </a:pPr>
          </a:p>
        </p:txBody>
      </p:sp>
      <p:sp>
        <p:nvSpPr>
          <p:cNvPr id="127" name="Shape 1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pic" idx="13"/>
          </p:nvPr>
        </p:nvSpPr>
        <p:spPr>
          <a:xfrm>
            <a:off x="-5647" y="0"/>
            <a:ext cx="13004805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xfrm>
            <a:off x="6338817" y="923163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sty (zamienny)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body" sz="quarter" idx="1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3" sz="2600">
                <a:latin typeface="Futura"/>
                <a:ea typeface="Futura"/>
                <a:cs typeface="Futura"/>
                <a:sym typeface="Futura"/>
              </a:defRPr>
            </a:lvl1pPr>
            <a:lvl2pPr marL="734784" indent="-353784" algn="ctr">
              <a:spcBef>
                <a:spcPts val="0"/>
              </a:spcBef>
              <a:buClrTx/>
              <a:defRPr cap="all" spc="233" sz="2600">
                <a:latin typeface="Futura"/>
                <a:ea typeface="Futura"/>
                <a:cs typeface="Futura"/>
                <a:sym typeface="Futura"/>
              </a:defRPr>
            </a:lvl2pPr>
            <a:lvl3pPr marL="1115784" indent="-353784" algn="ctr">
              <a:spcBef>
                <a:spcPts val="0"/>
              </a:spcBef>
              <a:buClrTx/>
              <a:defRPr cap="all" spc="233" sz="2600">
                <a:latin typeface="Futura"/>
                <a:ea typeface="Futura"/>
                <a:cs typeface="Futura"/>
                <a:sym typeface="Futura"/>
              </a:defRPr>
            </a:lvl3pPr>
            <a:lvl4pPr marL="1496784" indent="-353784" algn="ctr">
              <a:spcBef>
                <a:spcPts val="0"/>
              </a:spcBef>
              <a:buClrTx/>
              <a:defRPr cap="all" spc="233" sz="2600">
                <a:latin typeface="Futura"/>
                <a:ea typeface="Futura"/>
                <a:cs typeface="Futura"/>
                <a:sym typeface="Futura"/>
              </a:defRPr>
            </a:lvl4pPr>
            <a:lvl5pPr marL="1877784" indent="-353784" algn="ctr">
              <a:spcBef>
                <a:spcPts val="0"/>
              </a:spcBef>
              <a:buClrTx/>
              <a:defRPr cap="all" spc="233" sz="2600">
                <a:latin typeface="Futura"/>
                <a:ea typeface="Futura"/>
                <a:cs typeface="Futura"/>
                <a:sym typeface="Futura"/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57" name="Shape 157"/>
          <p:cNvSpPr/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158" name="Shape 158"/>
          <p:cNvSpPr/>
          <p:nvPr>
            <p:ph type="body" idx="13"/>
          </p:nvPr>
        </p:nvSpPr>
        <p:spPr>
          <a:xfrm>
            <a:off x="673100" y="2387600"/>
            <a:ext cx="11658600" cy="6451600"/>
          </a:xfrm>
          <a:prstGeom prst="rect">
            <a:avLst/>
          </a:prstGeom>
        </p:spPr>
        <p:txBody>
          <a:bodyPr anchor="t"/>
          <a:lstStyle/>
          <a:p>
            <a:pPr>
              <a:defRPr spc="0"/>
            </a:pPr>
          </a:p>
        </p:txBody>
      </p:sp>
      <p:sp>
        <p:nvSpPr>
          <p:cNvPr id="159" name="Shape 1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body" sz="quarter" idx="1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3" sz="2600">
                <a:latin typeface="Futura"/>
                <a:ea typeface="Futura"/>
                <a:cs typeface="Futura"/>
                <a:sym typeface="Futura"/>
              </a:defRPr>
            </a:lvl1pPr>
            <a:lvl2pPr marL="734785" indent="-353785" algn="ctr">
              <a:spcBef>
                <a:spcPts val="0"/>
              </a:spcBef>
              <a:buClrTx/>
              <a:defRPr cap="all" spc="233" sz="2600">
                <a:latin typeface="Futura"/>
                <a:ea typeface="Futura"/>
                <a:cs typeface="Futura"/>
                <a:sym typeface="Futura"/>
              </a:defRPr>
            </a:lvl2pPr>
            <a:lvl3pPr marL="1115785" indent="-353785" algn="ctr">
              <a:spcBef>
                <a:spcPts val="0"/>
              </a:spcBef>
              <a:buClrTx/>
              <a:defRPr cap="all" spc="233" sz="2600">
                <a:latin typeface="Futura"/>
                <a:ea typeface="Futura"/>
                <a:cs typeface="Futura"/>
                <a:sym typeface="Futura"/>
              </a:defRPr>
            </a:lvl3pPr>
            <a:lvl4pPr marL="1496785" indent="-353785" algn="ctr">
              <a:spcBef>
                <a:spcPts val="0"/>
              </a:spcBef>
              <a:buClrTx/>
              <a:defRPr cap="all" spc="233" sz="2600">
                <a:latin typeface="Futura"/>
                <a:ea typeface="Futura"/>
                <a:cs typeface="Futura"/>
                <a:sym typeface="Futura"/>
              </a:defRPr>
            </a:lvl4pPr>
            <a:lvl5pPr marL="1877785" indent="-353785" algn="ctr">
              <a:spcBef>
                <a:spcPts val="0"/>
              </a:spcBef>
              <a:buClrTx/>
              <a:defRPr cap="all" spc="233" sz="2600">
                <a:latin typeface="Futura"/>
                <a:ea typeface="Futura"/>
                <a:cs typeface="Futura"/>
                <a:sym typeface="Futura"/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67" name="Shape 167"/>
          <p:cNvSpPr/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168" name="Shape 168"/>
          <p:cNvSpPr/>
          <p:nvPr>
            <p:ph type="body" idx="13"/>
          </p:nvPr>
        </p:nvSpPr>
        <p:spPr>
          <a:xfrm>
            <a:off x="673100" y="2387600"/>
            <a:ext cx="11658600" cy="6451600"/>
          </a:xfrm>
          <a:prstGeom prst="rect">
            <a:avLst/>
          </a:prstGeom>
        </p:spPr>
        <p:txBody>
          <a:bodyPr anchor="t"/>
          <a:lstStyle/>
          <a:p>
            <a:pPr>
              <a:defRPr spc="0"/>
            </a:pPr>
          </a:p>
        </p:txBody>
      </p:sp>
      <p:sp>
        <p:nvSpPr>
          <p:cNvPr id="169" name="Shape 169"/>
          <p:cNvSpPr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djęcie (poziomo)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533400" y="3479800"/>
            <a:ext cx="11938000" cy="57658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73100" y="1168400"/>
            <a:ext cx="11658600" cy="13335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pc="148" sz="7400">
                <a:solidFill>
                  <a:srgbClr val="FFFFFF"/>
                </a:solidFill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73100" y="508000"/>
            <a:ext cx="11658600" cy="673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38817" y="9231630"/>
            <a:ext cx="327168" cy="3376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djęcie (poziomo, zamienny)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pic" idx="13"/>
          </p:nvPr>
        </p:nvSpPr>
        <p:spPr>
          <a:xfrm>
            <a:off x="876300" y="2330450"/>
            <a:ext cx="11277600" cy="64770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Shape 31"/>
          <p:cNvSpPr/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673100" y="1320800"/>
            <a:ext cx="11658600" cy="495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3" sz="2600">
                <a:latin typeface="Futura"/>
                <a:ea typeface="Futura"/>
                <a:cs typeface="Futura"/>
                <a:sym typeface="Futura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cap="all" spc="233" sz="2600">
                <a:latin typeface="Futura"/>
                <a:ea typeface="Futura"/>
                <a:cs typeface="Futura"/>
                <a:sym typeface="Futura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cap="all" spc="233" sz="2600">
                <a:latin typeface="Futura"/>
                <a:ea typeface="Futura"/>
                <a:cs typeface="Futura"/>
                <a:sym typeface="Futura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cap="all" spc="233" sz="2600">
                <a:latin typeface="Futura"/>
                <a:ea typeface="Futura"/>
                <a:cs typeface="Futura"/>
                <a:sym typeface="Futura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cap="all" spc="233" sz="2600">
                <a:latin typeface="Futura"/>
                <a:ea typeface="Futura"/>
                <a:cs typeface="Futura"/>
                <a:sym typeface="Futura"/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xfrm>
            <a:off x="6338817" y="923163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na środk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>
              <a:defRPr spc="208" sz="10400">
                <a:solidFill>
                  <a:srgbClr val="FFFFFF"/>
                </a:solidFill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xfrm>
            <a:off x="6338817" y="9231630"/>
            <a:ext cx="327168" cy="3376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na środku (zamienny)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>
              <a:defRPr spc="208" sz="10400"/>
            </a:lvl1pPr>
          </a:lstStyle>
          <a:p>
            <a:pPr/>
            <a:r>
              <a:t>Tekst tytułowy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xfrm>
            <a:off x="6338817" y="923163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djęcie (pionowo)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pic" sz="half" idx="13"/>
          </p:nvPr>
        </p:nvSpPr>
        <p:spPr>
          <a:xfrm>
            <a:off x="6191617" y="1082886"/>
            <a:ext cx="5880104" cy="77470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7" name="Shape 57"/>
          <p:cNvSpPr/>
          <p:nvPr>
            <p:ph type="title"/>
          </p:nvPr>
        </p:nvSpPr>
        <p:spPr>
          <a:xfrm>
            <a:off x="673100" y="4191000"/>
            <a:ext cx="4889500" cy="3581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lnSpc>
                <a:spcPct val="80000"/>
              </a:lnSpc>
              <a:defRPr spc="148" sz="7400"/>
            </a:lvl1pPr>
          </a:lstStyle>
          <a:p>
            <a:pPr/>
            <a:r>
              <a:t>Tekst tytułowy</a:t>
            </a:r>
          </a:p>
        </p:txBody>
      </p:sp>
      <p:sp>
        <p:nvSpPr>
          <p:cNvPr id="58" name="Shape 58"/>
          <p:cNvSpPr/>
          <p:nvPr>
            <p:ph type="body" sz="quarter" idx="1"/>
          </p:nvPr>
        </p:nvSpPr>
        <p:spPr>
          <a:xfrm>
            <a:off x="673100" y="2844800"/>
            <a:ext cx="4889500" cy="13589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Futura"/>
                <a:ea typeface="Futura"/>
                <a:cs typeface="Futura"/>
                <a:sym typeface="Futura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Futura"/>
                <a:ea typeface="Futura"/>
                <a:cs typeface="Futura"/>
                <a:sym typeface="Futura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Futura"/>
                <a:ea typeface="Futura"/>
                <a:cs typeface="Futura"/>
                <a:sym typeface="Futura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Futura"/>
                <a:ea typeface="Futura"/>
                <a:cs typeface="Futura"/>
                <a:sym typeface="Futura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Futura"/>
                <a:ea typeface="Futura"/>
                <a:cs typeface="Futura"/>
                <a:sym typeface="Futura"/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xfrm>
            <a:off x="6338817" y="923163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body" sz="quarter" idx="1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3" sz="26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67" name="Shape 67"/>
          <p:cNvSpPr/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xfrm>
            <a:off x="6338817" y="923163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sz="quarter" idx="1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3" sz="26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76" name="Shape 76"/>
          <p:cNvSpPr/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77" name="Shape 77"/>
          <p:cNvSpPr/>
          <p:nvPr>
            <p:ph type="body" idx="13"/>
          </p:nvPr>
        </p:nvSpPr>
        <p:spPr>
          <a:xfrm>
            <a:off x="673100" y="2387600"/>
            <a:ext cx="11658600" cy="6451600"/>
          </a:xfrm>
          <a:prstGeom prst="rect">
            <a:avLst/>
          </a:prstGeom>
        </p:spPr>
        <p:txBody>
          <a:bodyPr anchor="t"/>
          <a:lstStyle/>
          <a:p>
            <a:pPr>
              <a:defRPr spc="0"/>
            </a:pP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i punktory ze zdjęciem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pic" sz="half" idx="13"/>
          </p:nvPr>
        </p:nvSpPr>
        <p:spPr>
          <a:xfrm>
            <a:off x="6172200" y="2324087"/>
            <a:ext cx="5943600" cy="6568576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body" sz="quarter" idx="1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3" sz="26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87" name="Shape 87"/>
          <p:cNvSpPr/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88" name="Shape 88"/>
          <p:cNvSpPr/>
          <p:nvPr>
            <p:ph type="body" sz="half" idx="14"/>
          </p:nvPr>
        </p:nvSpPr>
        <p:spPr>
          <a:xfrm>
            <a:off x="673100" y="2603500"/>
            <a:ext cx="4775200" cy="6019800"/>
          </a:xfrm>
          <a:prstGeom prst="rect">
            <a:avLst/>
          </a:prstGeom>
        </p:spPr>
        <p:txBody>
          <a:bodyPr anchor="t"/>
          <a:lstStyle/>
          <a:p>
            <a:pPr>
              <a:defRPr spc="0"/>
            </a:pPr>
          </a:p>
        </p:txBody>
      </p:sp>
      <p:sp>
        <p:nvSpPr>
          <p:cNvPr id="89" name="Shape 8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673100" y="1320800"/>
            <a:ext cx="11658600" cy="746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 fontScale="100000" lnSpcReduction="0"/>
          </a:bodyPr>
          <a:lstStyle/>
          <a:p>
            <a:pPr/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cap="all" spc="28" sz="1400">
                <a:solidFill>
                  <a:srgbClr val="9A958E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Futura"/>
          <a:ea typeface="Futura"/>
          <a:cs typeface="Futura"/>
          <a:sym typeface="Futur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Futura"/>
          <a:ea typeface="Futura"/>
          <a:cs typeface="Futura"/>
          <a:sym typeface="Futur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Futura"/>
          <a:ea typeface="Futura"/>
          <a:cs typeface="Futura"/>
          <a:sym typeface="Futur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Futura"/>
          <a:ea typeface="Futura"/>
          <a:cs typeface="Futura"/>
          <a:sym typeface="Futur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Futura"/>
          <a:ea typeface="Futura"/>
          <a:cs typeface="Futura"/>
          <a:sym typeface="Futur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Futura"/>
          <a:ea typeface="Futura"/>
          <a:cs typeface="Futura"/>
          <a:sym typeface="Futur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Futura"/>
          <a:ea typeface="Futura"/>
          <a:cs typeface="Futura"/>
          <a:sym typeface="Futur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Futura"/>
          <a:ea typeface="Futura"/>
          <a:cs typeface="Futura"/>
          <a:sym typeface="Futur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Futura"/>
          <a:ea typeface="Futura"/>
          <a:cs typeface="Futura"/>
          <a:sym typeface="Futura"/>
        </a:defRPr>
      </a:lvl9pPr>
    </p:titleStyle>
    <p:bodyStyle>
      <a:lvl1pPr marL="381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1pPr>
      <a:lvl2pPr marL="762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2pPr>
      <a:lvl3pPr marL="1143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3pPr>
      <a:lvl4pPr marL="1524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4pPr>
      <a:lvl5pPr marL="1905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5pPr>
      <a:lvl6pPr marL="2286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6pPr>
      <a:lvl7pPr marL="2667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7pPr>
      <a:lvl8pPr marL="3048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8pPr>
      <a:lvl9pPr marL="3429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0" sz="3900"/>
            </a:lvl1pPr>
          </a:lstStyle>
          <a:p>
            <a:pPr/>
            <a:r>
              <a:t>Wyniki klasyfikacji</a:t>
            </a:r>
          </a:p>
        </p:txBody>
      </p:sp>
      <p:sp>
        <p:nvSpPr>
          <p:cNvPr id="179" name="Shape 1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06908">
              <a:defRPr spc="200" sz="2300"/>
            </a:lvl1pPr>
          </a:lstStyle>
          <a:p>
            <a:pPr/>
            <a:r>
              <a:t>i osiągnięcia uczniów w pierwszym okresie r.szk. 2022/2023</a:t>
            </a:r>
          </a:p>
        </p:txBody>
      </p:sp>
      <p:grpSp>
        <p:nvGrpSpPr>
          <p:cNvPr id="182" name="Group 182"/>
          <p:cNvGrpSpPr/>
          <p:nvPr/>
        </p:nvGrpSpPr>
        <p:grpSpPr>
          <a:xfrm>
            <a:off x="2879728" y="2414256"/>
            <a:ext cx="7245344" cy="6474487"/>
            <a:chOff x="-1" y="0"/>
            <a:chExt cx="7245342" cy="6474486"/>
          </a:xfrm>
        </p:grpSpPr>
        <p:pic>
          <p:nvPicPr>
            <p:cNvPr id="180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6998" y="88899"/>
              <a:ext cx="6991344" cy="6144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1"/>
              <a:ext cx="7245344" cy="64744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xfrm>
            <a:off x="673100" y="596900"/>
            <a:ext cx="11658600" cy="736600"/>
          </a:xfrm>
          <a:prstGeom prst="rect">
            <a:avLst/>
          </a:prstGeom>
        </p:spPr>
        <p:txBody>
          <a:bodyPr/>
          <a:lstStyle>
            <a:lvl1pPr defTabSz="420623">
              <a:defRPr spc="0" sz="3600"/>
            </a:lvl1pPr>
          </a:lstStyle>
          <a:p>
            <a:pPr/>
            <a:r>
              <a:t>Dyplomy za wyniki w nauce i zachowaniu</a:t>
            </a:r>
          </a:p>
        </p:txBody>
      </p:sp>
      <p:sp>
        <p:nvSpPr>
          <p:cNvPr id="208" name="Shape 208"/>
          <p:cNvSpPr/>
          <p:nvPr>
            <p:ph type="body" idx="1"/>
          </p:nvPr>
        </p:nvSpPr>
        <p:spPr>
          <a:xfrm>
            <a:off x="673100" y="1664642"/>
            <a:ext cx="11658600" cy="7174558"/>
          </a:xfrm>
          <a:prstGeom prst="rect">
            <a:avLst/>
          </a:prstGeom>
        </p:spPr>
        <p:txBody>
          <a:bodyPr/>
          <a:lstStyle/>
          <a:p>
            <a:pPr defTabSz="270661">
              <a:spcBef>
                <a:spcPts val="2000"/>
              </a:spcBef>
              <a:defRPr cap="none" spc="0" sz="312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klasa VI</a:t>
            </a:r>
            <a:endParaRPr spc="63"/>
          </a:p>
          <a:p>
            <a:pPr defTabSz="270661">
              <a:spcBef>
                <a:spcPts val="2000"/>
              </a:spcBef>
              <a:defRPr cap="none" spc="0" sz="216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63" sz="3120"/>
              <a:t>Amelia Świerkowska - 5,75 - wzorowe</a:t>
            </a:r>
            <a:endParaRPr spc="63" sz="3120"/>
          </a:p>
          <a:p>
            <a:pPr defTabSz="270661">
              <a:spcBef>
                <a:spcPts val="2000"/>
              </a:spcBef>
              <a:defRPr cap="none" spc="0" sz="216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63" sz="3120"/>
              <a:t>Joanna Urban - 5,67 - wzorowe</a:t>
            </a:r>
            <a:endParaRPr spc="63" sz="3120"/>
          </a:p>
          <a:p>
            <a:pPr defTabSz="270661">
              <a:spcBef>
                <a:spcPts val="2000"/>
              </a:spcBef>
              <a:defRPr cap="none" spc="0" sz="216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63" sz="3120"/>
              <a:t>Elif Nur Gungor - 5,18 - wzorowe</a:t>
            </a:r>
            <a:endParaRPr spc="63" sz="3120"/>
          </a:p>
          <a:p>
            <a:pPr defTabSz="270661">
              <a:spcBef>
                <a:spcPts val="2000"/>
              </a:spcBef>
              <a:defRPr cap="none" spc="0" sz="216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63" sz="3120"/>
              <a:t>Martyna Szczygielska - 4,92 - wzorowe</a:t>
            </a:r>
            <a:endParaRPr spc="63" sz="3120"/>
          </a:p>
          <a:p>
            <a:pPr defTabSz="270661">
              <a:spcBef>
                <a:spcPts val="2000"/>
              </a:spcBef>
              <a:defRPr cap="none" spc="0" sz="216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63" sz="3120"/>
              <a:t>Klaudia Świder - 4,83 - wzorowe</a:t>
            </a:r>
            <a:endParaRPr spc="63" sz="3120"/>
          </a:p>
          <a:p>
            <a:pPr defTabSz="270661">
              <a:spcBef>
                <a:spcPts val="2000"/>
              </a:spcBef>
              <a:defRPr cap="none" spc="0" sz="216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63" sz="3120"/>
              <a:t>Laura Wróbel - 4,83 - wzorowe</a:t>
            </a:r>
            <a:endParaRPr spc="63" sz="3120"/>
          </a:p>
          <a:p>
            <a:pPr defTabSz="270661">
              <a:spcBef>
                <a:spcPts val="2000"/>
              </a:spcBef>
              <a:defRPr cap="none" spc="0" sz="216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63" sz="3120"/>
              <a:t>Szymon Świeczkowski - 4,75 - bardzo dobre</a:t>
            </a:r>
            <a:endParaRPr spc="63" sz="3120"/>
          </a:p>
          <a:p>
            <a:pPr defTabSz="270661">
              <a:spcBef>
                <a:spcPts val="2000"/>
              </a:spcBef>
              <a:defRPr cap="none" spc="0" sz="216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63" sz="3120"/>
              <a:t>Damian Ossowski - 4,75 - bardzo dobre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xfrm>
            <a:off x="673100" y="596900"/>
            <a:ext cx="11658600" cy="736600"/>
          </a:xfrm>
          <a:prstGeom prst="rect">
            <a:avLst/>
          </a:prstGeom>
        </p:spPr>
        <p:txBody>
          <a:bodyPr/>
          <a:lstStyle>
            <a:lvl1pPr defTabSz="420623">
              <a:defRPr spc="0" sz="3600"/>
            </a:lvl1pPr>
          </a:lstStyle>
          <a:p>
            <a:pPr/>
            <a:r>
              <a:t>Dyplomy za wyniki w nauce i zachowaniu</a:t>
            </a:r>
          </a:p>
        </p:txBody>
      </p:sp>
      <p:sp>
        <p:nvSpPr>
          <p:cNvPr id="211" name="Shape 211"/>
          <p:cNvSpPr/>
          <p:nvPr>
            <p:ph type="body" idx="1"/>
          </p:nvPr>
        </p:nvSpPr>
        <p:spPr>
          <a:xfrm>
            <a:off x="673100" y="2478490"/>
            <a:ext cx="11658600" cy="6360710"/>
          </a:xfrm>
          <a:prstGeom prst="rect">
            <a:avLst/>
          </a:prstGeom>
        </p:spPr>
        <p:txBody>
          <a:bodyPr/>
          <a:lstStyle/>
          <a:p>
            <a:pPr defTabSz="304494">
              <a:spcBef>
                <a:spcPts val="2200"/>
              </a:spcBef>
              <a:defRPr cap="none" spc="0" sz="3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klasa VII</a:t>
            </a:r>
            <a:endParaRPr spc="71"/>
          </a:p>
          <a:p>
            <a:pPr defTabSz="304494">
              <a:spcBef>
                <a:spcPts val="2200"/>
              </a:spcBef>
              <a:defRPr cap="none" spc="0" sz="24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71" sz="3500"/>
              <a:t>Igor Aleksandrowicz - 5,62 - bardzo dobre</a:t>
            </a:r>
            <a:endParaRPr spc="71" sz="3500"/>
          </a:p>
          <a:p>
            <a:pPr defTabSz="304494">
              <a:spcBef>
                <a:spcPts val="2200"/>
              </a:spcBef>
              <a:defRPr cap="none" spc="0" sz="24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71" sz="3500"/>
              <a:t>Maja Czapska - 5,07 - bardzo dobre</a:t>
            </a:r>
            <a:endParaRPr spc="71" sz="3500"/>
          </a:p>
          <a:p>
            <a:pPr defTabSz="304494">
              <a:spcBef>
                <a:spcPts val="2200"/>
              </a:spcBef>
              <a:defRPr cap="none" spc="0" sz="24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71" sz="3500"/>
              <a:t>Radosław Urbański - 4,93 - bardzo dobre</a:t>
            </a:r>
            <a:endParaRPr spc="71" sz="3500"/>
          </a:p>
          <a:p>
            <a:pPr defTabSz="304494">
              <a:spcBef>
                <a:spcPts val="2200"/>
              </a:spcBef>
              <a:defRPr cap="none" spc="0" sz="24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71" sz="3500"/>
              <a:t>Tomasz Bazowski - 4,79 - bardzo dobre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xfrm>
            <a:off x="673100" y="596900"/>
            <a:ext cx="11658600" cy="736600"/>
          </a:xfrm>
          <a:prstGeom prst="rect">
            <a:avLst/>
          </a:prstGeom>
        </p:spPr>
        <p:txBody>
          <a:bodyPr/>
          <a:lstStyle>
            <a:lvl1pPr defTabSz="420623">
              <a:defRPr spc="0" sz="3600"/>
            </a:lvl1pPr>
          </a:lstStyle>
          <a:p>
            <a:pPr/>
            <a:r>
              <a:t>Dyplomy za wyniki w nauce i zachowaniu</a:t>
            </a:r>
          </a:p>
        </p:txBody>
      </p:sp>
      <p:sp>
        <p:nvSpPr>
          <p:cNvPr id="214" name="Shape 214"/>
          <p:cNvSpPr/>
          <p:nvPr>
            <p:ph type="body" idx="1"/>
          </p:nvPr>
        </p:nvSpPr>
        <p:spPr>
          <a:xfrm>
            <a:off x="673100" y="2936787"/>
            <a:ext cx="11658600" cy="5902413"/>
          </a:xfrm>
          <a:prstGeom prst="rect">
            <a:avLst/>
          </a:prstGeom>
        </p:spPr>
        <p:txBody>
          <a:bodyPr/>
          <a:lstStyle/>
          <a:p>
            <a:pPr defTabSz="388620">
              <a:spcBef>
                <a:spcPts val="2800"/>
              </a:spcBef>
              <a:defRPr cap="none" spc="0"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klasa VIIIa</a:t>
            </a:r>
            <a:endParaRPr spc="90"/>
          </a:p>
          <a:p>
            <a:pPr defTabSz="301752">
              <a:spcBef>
                <a:spcPts val="2200"/>
              </a:spcBef>
              <a:defRPr cap="none" spc="0" sz="24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z="3600"/>
              <a:t>Anna Buczyńska - 5,50 - wzorowe</a:t>
            </a:r>
            <a:endParaRPr spc="72" sz="3600"/>
          </a:p>
          <a:p>
            <a:pPr defTabSz="301752">
              <a:spcBef>
                <a:spcPts val="2200"/>
              </a:spcBef>
              <a:defRPr cap="none" spc="0" sz="36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Stanisław Pliszka - 5,36 - wzorowe</a:t>
            </a:r>
            <a:endParaRPr spc="48" sz="2400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xfrm>
            <a:off x="673100" y="596900"/>
            <a:ext cx="11658600" cy="736600"/>
          </a:xfrm>
          <a:prstGeom prst="rect">
            <a:avLst/>
          </a:prstGeom>
        </p:spPr>
        <p:txBody>
          <a:bodyPr/>
          <a:lstStyle>
            <a:lvl1pPr defTabSz="420623">
              <a:defRPr spc="0" sz="3600"/>
            </a:lvl1pPr>
          </a:lstStyle>
          <a:p>
            <a:pPr/>
            <a:r>
              <a:t>Dyplomy za wyniki w nauce i zachowaniu</a:t>
            </a:r>
          </a:p>
        </p:txBody>
      </p:sp>
      <p:sp>
        <p:nvSpPr>
          <p:cNvPr id="217" name="Shape 217"/>
          <p:cNvSpPr/>
          <p:nvPr>
            <p:ph type="body" idx="1"/>
          </p:nvPr>
        </p:nvSpPr>
        <p:spPr>
          <a:xfrm>
            <a:off x="673100" y="1598463"/>
            <a:ext cx="11658600" cy="7240737"/>
          </a:xfrm>
          <a:prstGeom prst="rect">
            <a:avLst/>
          </a:prstGeom>
        </p:spPr>
        <p:txBody>
          <a:bodyPr/>
          <a:lstStyle/>
          <a:p>
            <a:pPr defTabSz="274320">
              <a:spcBef>
                <a:spcPts val="2000"/>
              </a:spcBef>
              <a:defRPr cap="none" spc="60" sz="324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klasa VIIIb</a:t>
            </a:r>
            <a:endParaRPr spc="64"/>
          </a:p>
          <a:p>
            <a:pPr defTabSz="274320">
              <a:spcBef>
                <a:spcPts val="2000"/>
              </a:spcBef>
              <a:defRPr cap="none" spc="0" sz="222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64" sz="3240"/>
              <a:t>Laura Malecka - 5,57 - wzorowe</a:t>
            </a:r>
            <a:endParaRPr spc="64" sz="3240"/>
          </a:p>
          <a:p>
            <a:pPr defTabSz="274320">
              <a:spcBef>
                <a:spcPts val="2000"/>
              </a:spcBef>
              <a:defRPr cap="none" spc="0" sz="222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64" sz="3240"/>
              <a:t>Dominika Falińska - 5,50 - wzorowe</a:t>
            </a:r>
            <a:endParaRPr spc="64" sz="3240"/>
          </a:p>
          <a:p>
            <a:pPr defTabSz="274320">
              <a:spcBef>
                <a:spcPts val="2000"/>
              </a:spcBef>
              <a:defRPr cap="none" spc="0" sz="222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64" sz="3240"/>
              <a:t>Kacper Kaliszewski - 5,50 - bardzo dobre</a:t>
            </a:r>
            <a:endParaRPr spc="64" sz="3240"/>
          </a:p>
          <a:p>
            <a:pPr defTabSz="274320">
              <a:spcBef>
                <a:spcPts val="2000"/>
              </a:spcBef>
              <a:defRPr cap="none" spc="0" sz="222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64" sz="3240"/>
              <a:t>Nikola Wolfahrt - 5,29 - wzorowe</a:t>
            </a:r>
            <a:endParaRPr spc="64" sz="3240"/>
          </a:p>
          <a:p>
            <a:pPr defTabSz="274320">
              <a:spcBef>
                <a:spcPts val="2000"/>
              </a:spcBef>
              <a:defRPr cap="none" spc="0" sz="222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64" sz="3240"/>
              <a:t>Iga Staniszewska - 5,00 - wzorowe</a:t>
            </a:r>
            <a:endParaRPr spc="64" sz="3240"/>
          </a:p>
          <a:p>
            <a:pPr defTabSz="274320">
              <a:spcBef>
                <a:spcPts val="2000"/>
              </a:spcBef>
              <a:defRPr cap="none" spc="0" sz="222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64" sz="3240"/>
              <a:t>Dominik Grabowski - 5,00 - bardzo dobre</a:t>
            </a:r>
            <a:endParaRPr spc="64" sz="3240"/>
          </a:p>
          <a:p>
            <a:pPr defTabSz="274320">
              <a:spcBef>
                <a:spcPts val="2000"/>
              </a:spcBef>
              <a:defRPr cap="none" spc="0" sz="222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64" sz="3240"/>
              <a:t>Zofia Wiśniewska - 4,93 - bardzo dobre</a:t>
            </a:r>
            <a:endParaRPr spc="64" sz="3240"/>
          </a:p>
          <a:p>
            <a:pPr defTabSz="274320">
              <a:spcBef>
                <a:spcPts val="2000"/>
              </a:spcBef>
              <a:defRPr cap="none" spc="0" sz="222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64" sz="3240"/>
              <a:t>Oliwia Sikora - 4,86 - wzorowe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/>
          </p:nvPr>
        </p:nvSpPr>
        <p:spPr>
          <a:xfrm>
            <a:off x="673100" y="596900"/>
            <a:ext cx="11658600" cy="736600"/>
          </a:xfrm>
          <a:prstGeom prst="rect">
            <a:avLst/>
          </a:prstGeom>
        </p:spPr>
        <p:txBody>
          <a:bodyPr/>
          <a:lstStyle>
            <a:lvl1pPr defTabSz="443483">
              <a:defRPr spc="0" sz="3800"/>
            </a:lvl1pPr>
          </a:lstStyle>
          <a:p>
            <a:pPr/>
            <a:r>
              <a:t>Dyplomy za inne znaczące osiągnięcia</a:t>
            </a:r>
          </a:p>
        </p:txBody>
      </p:sp>
      <p:sp>
        <p:nvSpPr>
          <p:cNvPr id="220" name="Shape 220"/>
          <p:cNvSpPr/>
          <p:nvPr>
            <p:ph type="body" idx="1"/>
          </p:nvPr>
        </p:nvSpPr>
        <p:spPr>
          <a:xfrm>
            <a:off x="673100" y="1335358"/>
            <a:ext cx="11658600" cy="8056151"/>
          </a:xfrm>
          <a:prstGeom prst="rect">
            <a:avLst/>
          </a:prstGeom>
        </p:spPr>
        <p:txBody>
          <a:bodyPr/>
          <a:lstStyle/>
          <a:p>
            <a:pPr defTabSz="224026">
              <a:spcBef>
                <a:spcPts val="1600"/>
              </a:spcBef>
              <a:defRPr cap="none" spc="0" sz="3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klasa I</a:t>
            </a:r>
            <a:endParaRPr spc="59"/>
          </a:p>
          <a:p>
            <a:pPr defTabSz="224026">
              <a:spcBef>
                <a:spcPts val="1600"/>
              </a:spcBef>
              <a:defRPr cap="none" spc="0" sz="30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59"/>
              <a:t>Piotr Gmer</a:t>
            </a:r>
            <a:endParaRPr spc="59"/>
          </a:p>
          <a:p>
            <a:pPr defTabSz="224026">
              <a:spcBef>
                <a:spcPts val="1600"/>
              </a:spcBef>
              <a:defRPr cap="none" spc="0" sz="30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59"/>
              <a:t>Zuzanna Kosidowska</a:t>
            </a:r>
            <a:endParaRPr spc="59"/>
          </a:p>
          <a:p>
            <a:pPr defTabSz="224026">
              <a:spcBef>
                <a:spcPts val="1600"/>
              </a:spcBef>
              <a:defRPr cap="none" spc="0" sz="30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59"/>
              <a:t>Miłosz Grzonka</a:t>
            </a:r>
            <a:endParaRPr spc="59"/>
          </a:p>
          <a:p>
            <a:pPr defTabSz="224026">
              <a:spcBef>
                <a:spcPts val="1600"/>
              </a:spcBef>
              <a:defRPr cap="none" spc="0" sz="30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59"/>
              <a:t>Bartosz Kaliszczak</a:t>
            </a:r>
            <a:endParaRPr spc="59"/>
          </a:p>
          <a:p>
            <a:pPr defTabSz="224026">
              <a:spcBef>
                <a:spcPts val="1600"/>
              </a:spcBef>
              <a:defRPr cap="none" spc="0" sz="30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59"/>
              <a:t>Celina Łomotowska</a:t>
            </a:r>
            <a:endParaRPr spc="59"/>
          </a:p>
          <a:p>
            <a:pPr defTabSz="224026">
              <a:spcBef>
                <a:spcPts val="1600"/>
              </a:spcBef>
              <a:defRPr cap="none" spc="0" sz="30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59"/>
              <a:t>Antonina Olszewska</a:t>
            </a:r>
            <a:endParaRPr spc="59"/>
          </a:p>
          <a:p>
            <a:pPr defTabSz="224026">
              <a:spcBef>
                <a:spcPts val="1600"/>
              </a:spcBef>
              <a:defRPr cap="none" spc="0" sz="30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59"/>
              <a:t>Stanisław Wojtal</a:t>
            </a:r>
            <a:endParaRPr spc="59"/>
          </a:p>
          <a:p>
            <a:pPr defTabSz="224026">
              <a:spcBef>
                <a:spcPts val="1600"/>
              </a:spcBef>
              <a:defRPr cap="none" spc="0" sz="30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59"/>
              <a:t>Hanna Wróbel</a:t>
            </a:r>
            <a:endParaRPr spc="59"/>
          </a:p>
          <a:p>
            <a:pPr defTabSz="224026">
              <a:spcBef>
                <a:spcPts val="1600"/>
              </a:spcBef>
              <a:defRPr cap="none" spc="0" sz="30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59"/>
              <a:t>Bartłomiej Stangel</a:t>
            </a:r>
            <a:endParaRPr spc="59"/>
          </a:p>
          <a:p>
            <a:pPr defTabSz="224026">
              <a:spcBef>
                <a:spcPts val="1600"/>
              </a:spcBef>
              <a:defRPr cap="none" spc="0" sz="30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59"/>
              <a:t>Paweł Stangel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xfrm>
            <a:off x="673100" y="596900"/>
            <a:ext cx="11658600" cy="736600"/>
          </a:xfrm>
          <a:prstGeom prst="rect">
            <a:avLst/>
          </a:prstGeom>
        </p:spPr>
        <p:txBody>
          <a:bodyPr/>
          <a:lstStyle>
            <a:lvl1pPr defTabSz="443483">
              <a:defRPr spc="0" sz="3800"/>
            </a:lvl1pPr>
          </a:lstStyle>
          <a:p>
            <a:pPr/>
            <a:r>
              <a:t>Dyplomy za inne znaczące osiągnięcia</a:t>
            </a:r>
          </a:p>
        </p:txBody>
      </p:sp>
      <p:sp>
        <p:nvSpPr>
          <p:cNvPr id="223" name="Shape 223"/>
          <p:cNvSpPr/>
          <p:nvPr>
            <p:ph type="body" idx="1"/>
          </p:nvPr>
        </p:nvSpPr>
        <p:spPr>
          <a:xfrm>
            <a:off x="673100" y="1420771"/>
            <a:ext cx="11658600" cy="8053809"/>
          </a:xfrm>
          <a:prstGeom prst="rect">
            <a:avLst/>
          </a:prstGeom>
        </p:spPr>
        <p:txBody>
          <a:bodyPr/>
          <a:lstStyle/>
          <a:p>
            <a:pPr defTabSz="224026">
              <a:spcBef>
                <a:spcPts val="1600"/>
              </a:spcBef>
              <a:defRPr cap="none" spc="0" sz="27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klasa II</a:t>
            </a:r>
            <a:endParaRPr spc="53"/>
          </a:p>
          <a:p>
            <a:pPr defTabSz="224026">
              <a:spcBef>
                <a:spcPts val="1600"/>
              </a:spcBef>
              <a:defRPr cap="none" spc="0" sz="2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53"/>
              <a:t>Katarzyna Bonk</a:t>
            </a:r>
            <a:endParaRPr spc="53"/>
          </a:p>
          <a:p>
            <a:pPr defTabSz="224026">
              <a:spcBef>
                <a:spcPts val="1600"/>
              </a:spcBef>
              <a:defRPr cap="none" spc="0" sz="2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53"/>
              <a:t>Bartosz Burczyk</a:t>
            </a:r>
            <a:endParaRPr spc="53"/>
          </a:p>
          <a:p>
            <a:pPr defTabSz="224026">
              <a:spcBef>
                <a:spcPts val="1600"/>
              </a:spcBef>
              <a:defRPr cap="none" spc="0" sz="2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53"/>
              <a:t>Michał Koprowski</a:t>
            </a:r>
            <a:endParaRPr spc="53"/>
          </a:p>
          <a:p>
            <a:pPr defTabSz="224026">
              <a:spcBef>
                <a:spcPts val="1600"/>
              </a:spcBef>
              <a:defRPr cap="none" spc="0" sz="2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53"/>
              <a:t>Julia Musiał</a:t>
            </a:r>
            <a:endParaRPr spc="53"/>
          </a:p>
          <a:p>
            <a:pPr defTabSz="224026">
              <a:spcBef>
                <a:spcPts val="1600"/>
              </a:spcBef>
              <a:defRPr cap="none" spc="0" sz="2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53"/>
              <a:t>Anna Nowitkiewicz</a:t>
            </a:r>
            <a:endParaRPr spc="53"/>
          </a:p>
          <a:p>
            <a:pPr defTabSz="224026">
              <a:spcBef>
                <a:spcPts val="1600"/>
              </a:spcBef>
              <a:defRPr cap="none" spc="0" sz="2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53"/>
              <a:t>Jan Pawłowski</a:t>
            </a:r>
            <a:endParaRPr spc="53"/>
          </a:p>
          <a:p>
            <a:pPr defTabSz="224026">
              <a:spcBef>
                <a:spcPts val="1600"/>
              </a:spcBef>
              <a:defRPr cap="none" spc="0" sz="2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53"/>
              <a:t>Marta Pietruszewska</a:t>
            </a:r>
            <a:endParaRPr spc="53"/>
          </a:p>
          <a:p>
            <a:pPr defTabSz="224026">
              <a:spcBef>
                <a:spcPts val="1600"/>
              </a:spcBef>
              <a:defRPr cap="none" spc="0" sz="2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53"/>
              <a:t>Jolanta Raśkowska</a:t>
            </a:r>
            <a:endParaRPr spc="53"/>
          </a:p>
          <a:p>
            <a:pPr defTabSz="224026">
              <a:spcBef>
                <a:spcPts val="1600"/>
              </a:spcBef>
              <a:defRPr cap="none" spc="0" sz="2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53"/>
              <a:t>Zuzanna Stachowicz</a:t>
            </a:r>
            <a:endParaRPr spc="53"/>
          </a:p>
          <a:p>
            <a:pPr defTabSz="224026">
              <a:spcBef>
                <a:spcPts val="1600"/>
              </a:spcBef>
              <a:defRPr cap="none" spc="0" sz="2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53"/>
              <a:t>Paulina Zaborowska</a:t>
            </a:r>
            <a:endParaRPr spc="53"/>
          </a:p>
          <a:p>
            <a:pPr defTabSz="224026">
              <a:spcBef>
                <a:spcPts val="1600"/>
              </a:spcBef>
              <a:defRPr cap="none" spc="0" sz="2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53"/>
              <a:t>Paulina Zander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xfrm>
            <a:off x="673100" y="596900"/>
            <a:ext cx="11658600" cy="736600"/>
          </a:xfrm>
          <a:prstGeom prst="rect">
            <a:avLst/>
          </a:prstGeom>
        </p:spPr>
        <p:txBody>
          <a:bodyPr/>
          <a:lstStyle>
            <a:lvl1pPr defTabSz="443483">
              <a:defRPr spc="0" sz="3800"/>
            </a:lvl1pPr>
          </a:lstStyle>
          <a:p>
            <a:pPr/>
            <a:r>
              <a:t>Dyplomy za inne znaczące osiągnięcia</a:t>
            </a:r>
          </a:p>
        </p:txBody>
      </p:sp>
      <p:sp>
        <p:nvSpPr>
          <p:cNvPr id="226" name="Shape 226"/>
          <p:cNvSpPr/>
          <p:nvPr>
            <p:ph type="body" idx="1"/>
          </p:nvPr>
        </p:nvSpPr>
        <p:spPr>
          <a:xfrm>
            <a:off x="673100" y="1633927"/>
            <a:ext cx="11658600" cy="7205273"/>
          </a:xfrm>
          <a:prstGeom prst="rect">
            <a:avLst/>
          </a:prstGeom>
        </p:spPr>
        <p:txBody>
          <a:bodyPr/>
          <a:lstStyle/>
          <a:p>
            <a:pPr defTabSz="434340">
              <a:spcBef>
                <a:spcPts val="3200"/>
              </a:spcBef>
              <a:defRPr cap="none" spc="95" sz="513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klasa III</a:t>
            </a:r>
            <a:endParaRPr spc="101"/>
          </a:p>
          <a:p>
            <a:pPr defTabSz="434340">
              <a:spcBef>
                <a:spcPts val="3200"/>
              </a:spcBef>
              <a:defRPr cap="none" spc="0" sz="3514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69"/>
              <a:t>Milena Ossowska</a:t>
            </a:r>
          </a:p>
          <a:p>
            <a:pPr defTabSz="434340">
              <a:spcBef>
                <a:spcPts val="3200"/>
              </a:spcBef>
              <a:defRPr cap="none" spc="0" sz="3514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Aleksandra Syska</a:t>
            </a:r>
          </a:p>
          <a:p>
            <a:pPr defTabSz="434340">
              <a:spcBef>
                <a:spcPts val="3200"/>
              </a:spcBef>
              <a:defRPr cap="none" spc="0" sz="3514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Remigiusz Wróbel</a:t>
            </a:r>
          </a:p>
          <a:p>
            <a:pPr defTabSz="434340">
              <a:spcBef>
                <a:spcPts val="3200"/>
              </a:spcBef>
              <a:defRPr cap="none" spc="0" sz="3514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Julia Szczepanowska</a:t>
            </a:r>
          </a:p>
          <a:p>
            <a:pPr defTabSz="434340">
              <a:spcBef>
                <a:spcPts val="3200"/>
              </a:spcBef>
              <a:defRPr cap="none" spc="0" sz="3514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Dawid Stangel</a:t>
            </a:r>
          </a:p>
          <a:p>
            <a:pPr defTabSz="434340">
              <a:spcBef>
                <a:spcPts val="3200"/>
              </a:spcBef>
              <a:defRPr cap="none" spc="0" sz="3514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Agata Babińska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title"/>
          </p:nvPr>
        </p:nvSpPr>
        <p:spPr>
          <a:xfrm>
            <a:off x="673100" y="596900"/>
            <a:ext cx="11658600" cy="736600"/>
          </a:xfrm>
          <a:prstGeom prst="rect">
            <a:avLst/>
          </a:prstGeom>
        </p:spPr>
        <p:txBody>
          <a:bodyPr/>
          <a:lstStyle>
            <a:lvl1pPr defTabSz="443483">
              <a:defRPr spc="0" sz="3800"/>
            </a:lvl1pPr>
          </a:lstStyle>
          <a:p>
            <a:pPr/>
            <a:r>
              <a:t>Dyplomy za inne znaczące osiągnięcia</a:t>
            </a:r>
          </a:p>
        </p:txBody>
      </p:sp>
      <p:sp>
        <p:nvSpPr>
          <p:cNvPr id="229" name="Shape 229"/>
          <p:cNvSpPr/>
          <p:nvPr>
            <p:ph type="body" idx="1"/>
          </p:nvPr>
        </p:nvSpPr>
        <p:spPr>
          <a:xfrm>
            <a:off x="673100" y="2435175"/>
            <a:ext cx="11658600" cy="640402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400"/>
              </a:spcBef>
              <a:defRPr cap="none" spc="100" sz="54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klasa IV</a:t>
            </a:r>
            <a:endParaRPr spc="107"/>
          </a:p>
          <a:p>
            <a:pPr>
              <a:spcBef>
                <a:spcPts val="3400"/>
              </a:spcBef>
              <a:defRPr cap="none" spc="79" sz="43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85"/>
              <a:t>Stanisław Buczyński</a:t>
            </a:r>
            <a:endParaRPr spc="0"/>
          </a:p>
          <a:p>
            <a:pPr>
              <a:spcBef>
                <a:spcPts val="3400"/>
              </a:spcBef>
              <a:defRPr cap="none" spc="0" sz="43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Florian Günther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title"/>
          </p:nvPr>
        </p:nvSpPr>
        <p:spPr>
          <a:xfrm>
            <a:off x="673100" y="596900"/>
            <a:ext cx="11658600" cy="736600"/>
          </a:xfrm>
          <a:prstGeom prst="rect">
            <a:avLst/>
          </a:prstGeom>
        </p:spPr>
        <p:txBody>
          <a:bodyPr/>
          <a:lstStyle>
            <a:lvl1pPr defTabSz="443483">
              <a:defRPr spc="0" sz="3800"/>
            </a:lvl1pPr>
          </a:lstStyle>
          <a:p>
            <a:pPr/>
            <a:r>
              <a:t>Dyplomy za inne znaczące osiągnięcia</a:t>
            </a:r>
          </a:p>
        </p:txBody>
      </p:sp>
      <p:sp>
        <p:nvSpPr>
          <p:cNvPr id="232" name="Shape 232"/>
          <p:cNvSpPr/>
          <p:nvPr>
            <p:ph type="body" idx="1"/>
          </p:nvPr>
        </p:nvSpPr>
        <p:spPr>
          <a:xfrm>
            <a:off x="673100" y="2239716"/>
            <a:ext cx="11658600" cy="659948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400"/>
              </a:spcBef>
              <a:defRPr cap="none" spc="100" sz="54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klasa V</a:t>
            </a:r>
            <a:endParaRPr spc="0" sz="3700"/>
          </a:p>
          <a:p>
            <a:pPr>
              <a:spcBef>
                <a:spcPts val="3400"/>
              </a:spcBef>
              <a:defRPr cap="none" spc="0" sz="3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Aleksandra Kapałka</a:t>
            </a:r>
          </a:p>
          <a:p>
            <a:pPr>
              <a:spcBef>
                <a:spcPts val="3400"/>
              </a:spcBef>
              <a:defRPr cap="none" spc="0" sz="3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Mateusz Obidziński</a:t>
            </a:r>
          </a:p>
          <a:p>
            <a:pPr>
              <a:spcBef>
                <a:spcPts val="3400"/>
              </a:spcBef>
              <a:defRPr cap="none" spc="0" sz="3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Jan Bobkowski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title"/>
          </p:nvPr>
        </p:nvSpPr>
        <p:spPr>
          <a:xfrm>
            <a:off x="673100" y="596900"/>
            <a:ext cx="11658600" cy="736600"/>
          </a:xfrm>
          <a:prstGeom prst="rect">
            <a:avLst/>
          </a:prstGeom>
        </p:spPr>
        <p:txBody>
          <a:bodyPr/>
          <a:lstStyle>
            <a:lvl1pPr defTabSz="443483">
              <a:defRPr spc="0" sz="3800"/>
            </a:lvl1pPr>
          </a:lstStyle>
          <a:p>
            <a:pPr/>
            <a:r>
              <a:t>Dyplomy za inne znaczące osiągnięcia</a:t>
            </a:r>
          </a:p>
        </p:txBody>
      </p:sp>
      <p:sp>
        <p:nvSpPr>
          <p:cNvPr id="235" name="Shape 235"/>
          <p:cNvSpPr/>
          <p:nvPr>
            <p:ph type="body" idx="1"/>
          </p:nvPr>
        </p:nvSpPr>
        <p:spPr>
          <a:xfrm>
            <a:off x="673100" y="1820495"/>
            <a:ext cx="11658600" cy="701870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400"/>
              </a:spcBef>
              <a:defRPr cap="none" spc="100" sz="54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klasa VI</a:t>
            </a:r>
          </a:p>
          <a:p>
            <a:pPr>
              <a:spcBef>
                <a:spcPts val="3400"/>
              </a:spcBef>
              <a:defRPr cap="none" spc="0" sz="3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Joanna Uraban</a:t>
            </a:r>
          </a:p>
          <a:p>
            <a:pPr>
              <a:spcBef>
                <a:spcPts val="3400"/>
              </a:spcBef>
              <a:defRPr cap="none" spc="0" sz="3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Elif Nur Gungor</a:t>
            </a:r>
          </a:p>
          <a:p>
            <a:pPr>
              <a:spcBef>
                <a:spcPts val="3400"/>
              </a:spcBef>
              <a:defRPr cap="none" spc="0" sz="3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Kacper Łomotowski</a:t>
            </a:r>
          </a:p>
          <a:p>
            <a:pPr>
              <a:spcBef>
                <a:spcPts val="3400"/>
              </a:spcBef>
              <a:defRPr cap="none" spc="0" sz="3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Jakub Zander</a:t>
            </a:r>
          </a:p>
          <a:p>
            <a:pPr>
              <a:spcBef>
                <a:spcPts val="3400"/>
              </a:spcBef>
              <a:defRPr cap="none" spc="0" sz="3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Martyna Szczygielska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0" sz="3900"/>
            </a:lvl1pPr>
          </a:lstStyle>
          <a:p>
            <a:pPr/>
            <a:r>
              <a:t>Średnia ocen szkoły: 4,28</a:t>
            </a:r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xfrm>
            <a:off x="673100" y="1747391"/>
            <a:ext cx="11658600" cy="7091809"/>
          </a:xfrm>
          <a:prstGeom prst="rect">
            <a:avLst/>
          </a:prstGeom>
        </p:spPr>
        <p:txBody>
          <a:bodyPr/>
          <a:lstStyle/>
          <a:p>
            <a:pPr defTabSz="374904">
              <a:spcBef>
                <a:spcPts val="2700"/>
              </a:spcBef>
              <a:defRPr cap="none" spc="0" sz="4400" u="sng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kl IV: 4,66</a:t>
            </a:r>
            <a:endParaRPr spc="88"/>
          </a:p>
          <a:p>
            <a:pPr defTabSz="374904">
              <a:spcBef>
                <a:spcPts val="2700"/>
              </a:spcBef>
              <a:defRPr cap="none" spc="0" sz="44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kl V: 4,36</a:t>
            </a:r>
            <a:endParaRPr spc="88"/>
          </a:p>
          <a:p>
            <a:pPr defTabSz="374904">
              <a:spcBef>
                <a:spcPts val="2700"/>
              </a:spcBef>
              <a:defRPr cap="none" spc="0" sz="44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kl VI: 4,34</a:t>
            </a:r>
            <a:endParaRPr spc="88"/>
          </a:p>
          <a:p>
            <a:pPr defTabSz="374904">
              <a:spcBef>
                <a:spcPts val="2700"/>
              </a:spcBef>
              <a:defRPr cap="none" spc="0" sz="44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kl VII: 3,96</a:t>
            </a:r>
            <a:endParaRPr spc="88"/>
          </a:p>
          <a:p>
            <a:pPr defTabSz="374904">
              <a:spcBef>
                <a:spcPts val="2700"/>
              </a:spcBef>
              <a:defRPr cap="none" spc="0" sz="44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kl VIIIa: 4,00</a:t>
            </a:r>
            <a:endParaRPr spc="88"/>
          </a:p>
          <a:p>
            <a:pPr defTabSz="374904">
              <a:spcBef>
                <a:spcPts val="2700"/>
              </a:spcBef>
              <a:defRPr cap="none" spc="0" sz="44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kl VIIIb: 4,35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title"/>
          </p:nvPr>
        </p:nvSpPr>
        <p:spPr>
          <a:xfrm>
            <a:off x="673100" y="596900"/>
            <a:ext cx="11658600" cy="736600"/>
          </a:xfrm>
          <a:prstGeom prst="rect">
            <a:avLst/>
          </a:prstGeom>
        </p:spPr>
        <p:txBody>
          <a:bodyPr/>
          <a:lstStyle>
            <a:lvl1pPr defTabSz="443483">
              <a:defRPr spc="0" sz="3800"/>
            </a:lvl1pPr>
          </a:lstStyle>
          <a:p>
            <a:pPr/>
            <a:r>
              <a:t>Dyplomy za inne znaczące osiągnięcia</a:t>
            </a:r>
          </a:p>
        </p:txBody>
      </p:sp>
      <p:sp>
        <p:nvSpPr>
          <p:cNvPr id="238" name="Shape 238"/>
          <p:cNvSpPr/>
          <p:nvPr>
            <p:ph type="body" idx="1"/>
          </p:nvPr>
        </p:nvSpPr>
        <p:spPr>
          <a:xfrm>
            <a:off x="673100" y="2387600"/>
            <a:ext cx="11658600" cy="6451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400"/>
              </a:spcBef>
              <a:defRPr cap="none" spc="100" sz="54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klasa VII</a:t>
            </a:r>
            <a:endParaRPr spc="107"/>
          </a:p>
          <a:p>
            <a:pPr>
              <a:spcBef>
                <a:spcPts val="3400"/>
              </a:spcBef>
              <a:defRPr cap="none" spc="0" sz="3700">
                <a:latin typeface="Avenir Medium"/>
                <a:ea typeface="Avenir Medium"/>
                <a:cs typeface="Avenir Medium"/>
                <a:sym typeface="Avenir Medium"/>
              </a:defRPr>
            </a:pPr>
          </a:p>
          <a:p>
            <a:pPr>
              <a:spcBef>
                <a:spcPts val="3400"/>
              </a:spcBef>
              <a:defRPr cap="none" spc="0" sz="3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Radosław Urbański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title"/>
          </p:nvPr>
        </p:nvSpPr>
        <p:spPr>
          <a:xfrm>
            <a:off x="673100" y="596900"/>
            <a:ext cx="11658600" cy="736600"/>
          </a:xfrm>
          <a:prstGeom prst="rect">
            <a:avLst/>
          </a:prstGeom>
        </p:spPr>
        <p:txBody>
          <a:bodyPr/>
          <a:lstStyle>
            <a:lvl1pPr defTabSz="443483">
              <a:defRPr spc="0" sz="3800"/>
            </a:lvl1pPr>
          </a:lstStyle>
          <a:p>
            <a:pPr/>
            <a:r>
              <a:t>Dyplomy za inne znaczące osiągnięcia</a:t>
            </a:r>
          </a:p>
        </p:txBody>
      </p:sp>
      <p:sp>
        <p:nvSpPr>
          <p:cNvPr id="241" name="Shape 241"/>
          <p:cNvSpPr/>
          <p:nvPr>
            <p:ph type="body" idx="1"/>
          </p:nvPr>
        </p:nvSpPr>
        <p:spPr>
          <a:xfrm>
            <a:off x="673100" y="1900919"/>
            <a:ext cx="11658600" cy="693828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400"/>
              </a:spcBef>
              <a:defRPr cap="none" spc="100" sz="54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klasa VIIIa</a:t>
            </a:r>
            <a:endParaRPr spc="107"/>
          </a:p>
          <a:p>
            <a:pPr>
              <a:spcBef>
                <a:spcPts val="3400"/>
              </a:spcBef>
              <a:defRPr cap="none" spc="0" sz="3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Paweł Kraiński</a:t>
            </a:r>
          </a:p>
          <a:p>
            <a:pPr>
              <a:spcBef>
                <a:spcPts val="3400"/>
              </a:spcBef>
              <a:defRPr cap="none" spc="0" sz="3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Anna Buczyńska</a:t>
            </a:r>
          </a:p>
          <a:p>
            <a:pPr>
              <a:spcBef>
                <a:spcPts val="3400"/>
              </a:spcBef>
              <a:defRPr cap="none" spc="0" sz="3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Adam Glaza</a:t>
            </a:r>
          </a:p>
          <a:p>
            <a:pPr>
              <a:spcBef>
                <a:spcPts val="3400"/>
              </a:spcBef>
              <a:defRPr cap="none" spc="0" sz="3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Jakub Gwizdała</a:t>
            </a:r>
          </a:p>
          <a:p>
            <a:pPr>
              <a:spcBef>
                <a:spcPts val="3400"/>
              </a:spcBef>
              <a:defRPr cap="none" spc="0" sz="3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Stanisław Pliszka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/>
          </p:nvPr>
        </p:nvSpPr>
        <p:spPr>
          <a:xfrm>
            <a:off x="673100" y="596900"/>
            <a:ext cx="11658600" cy="736600"/>
          </a:xfrm>
          <a:prstGeom prst="rect">
            <a:avLst/>
          </a:prstGeom>
        </p:spPr>
        <p:txBody>
          <a:bodyPr/>
          <a:lstStyle>
            <a:lvl1pPr defTabSz="443483">
              <a:defRPr spc="0" sz="3800"/>
            </a:lvl1pPr>
          </a:lstStyle>
          <a:p>
            <a:pPr/>
            <a:r>
              <a:t>Dyplomy za inne znaczące osiągnięcia</a:t>
            </a:r>
          </a:p>
        </p:txBody>
      </p:sp>
      <p:sp>
        <p:nvSpPr>
          <p:cNvPr id="244" name="Shape 244"/>
          <p:cNvSpPr/>
          <p:nvPr>
            <p:ph type="body" idx="1"/>
          </p:nvPr>
        </p:nvSpPr>
        <p:spPr>
          <a:xfrm>
            <a:off x="673100" y="1843706"/>
            <a:ext cx="11658600" cy="6995494"/>
          </a:xfrm>
          <a:prstGeom prst="rect">
            <a:avLst/>
          </a:prstGeom>
        </p:spPr>
        <p:txBody>
          <a:bodyPr/>
          <a:lstStyle/>
          <a:p>
            <a:pPr defTabSz="425195">
              <a:spcBef>
                <a:spcPts val="3100"/>
              </a:spcBef>
              <a:defRPr cap="none" spc="93" sz="5022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klasa VIIIb</a:t>
            </a:r>
            <a:endParaRPr spc="99"/>
          </a:p>
          <a:p>
            <a:pPr defTabSz="425195">
              <a:spcBef>
                <a:spcPts val="3100"/>
              </a:spcBef>
              <a:defRPr cap="none" spc="0" sz="3441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Kacper Kaliszewski</a:t>
            </a:r>
          </a:p>
          <a:p>
            <a:pPr defTabSz="425195">
              <a:spcBef>
                <a:spcPts val="3100"/>
              </a:spcBef>
              <a:defRPr cap="none" spc="0" sz="3441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Laura Malecka</a:t>
            </a:r>
          </a:p>
          <a:p>
            <a:pPr defTabSz="425195">
              <a:spcBef>
                <a:spcPts val="3100"/>
              </a:spcBef>
              <a:defRPr cap="none" spc="0" sz="3441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Dominik Grabowski</a:t>
            </a:r>
          </a:p>
          <a:p>
            <a:pPr defTabSz="425195">
              <a:spcBef>
                <a:spcPts val="3100"/>
              </a:spcBef>
              <a:defRPr cap="none" spc="0" sz="3441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Jagoda Zagórska</a:t>
            </a:r>
          </a:p>
          <a:p>
            <a:pPr defTabSz="425195">
              <a:spcBef>
                <a:spcPts val="3100"/>
              </a:spcBef>
              <a:defRPr cap="none" spc="0" sz="3441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Oliwia Sikora</a:t>
            </a:r>
          </a:p>
          <a:p>
            <a:pPr defTabSz="425195">
              <a:spcBef>
                <a:spcPts val="3100"/>
              </a:spcBef>
              <a:defRPr cap="none" spc="0" sz="3441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Jan Wiśniewski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title"/>
          </p:nvPr>
        </p:nvSpPr>
        <p:spPr>
          <a:xfrm>
            <a:off x="673100" y="596900"/>
            <a:ext cx="11658600" cy="736600"/>
          </a:xfrm>
          <a:prstGeom prst="rect">
            <a:avLst/>
          </a:prstGeom>
        </p:spPr>
        <p:txBody>
          <a:bodyPr/>
          <a:lstStyle>
            <a:lvl1pPr defTabSz="443483">
              <a:defRPr spc="0" sz="3800"/>
            </a:lvl1pPr>
          </a:lstStyle>
          <a:p>
            <a:pPr/>
            <a:r>
              <a:t>100 % frekwencja</a:t>
            </a:r>
          </a:p>
        </p:txBody>
      </p:sp>
      <p:sp>
        <p:nvSpPr>
          <p:cNvPr id="247" name="Shape 247"/>
          <p:cNvSpPr/>
          <p:nvPr>
            <p:ph type="body" idx="1"/>
          </p:nvPr>
        </p:nvSpPr>
        <p:spPr>
          <a:xfrm>
            <a:off x="673100" y="1575764"/>
            <a:ext cx="11658600" cy="7263436"/>
          </a:xfrm>
          <a:prstGeom prst="rect">
            <a:avLst/>
          </a:prstGeom>
        </p:spPr>
        <p:txBody>
          <a:bodyPr/>
          <a:lstStyle/>
          <a:p>
            <a:pPr defTabSz="315468">
              <a:spcBef>
                <a:spcPts val="2300"/>
              </a:spcBef>
              <a:defRPr cap="none" spc="74" sz="3700">
                <a:latin typeface="Avenir Medium"/>
                <a:ea typeface="Avenir Medium"/>
                <a:cs typeface="Avenir Medium"/>
                <a:sym typeface="Avenir Medium"/>
              </a:defRPr>
            </a:pPr>
          </a:p>
          <a:p>
            <a:pPr defTabSz="315468">
              <a:spcBef>
                <a:spcPts val="2300"/>
              </a:spcBef>
              <a:defRPr cap="none" spc="0" sz="55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Aleksandra Kapałka</a:t>
            </a:r>
          </a:p>
          <a:p>
            <a:pPr defTabSz="315468">
              <a:spcBef>
                <a:spcPts val="2300"/>
              </a:spcBef>
              <a:defRPr cap="none" spc="0" sz="55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Mateusz Obidziński</a:t>
            </a:r>
          </a:p>
          <a:p>
            <a:pPr defTabSz="315468">
              <a:spcBef>
                <a:spcPts val="2300"/>
              </a:spcBef>
              <a:defRPr cap="none" spc="0" sz="55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Joanna Urban</a:t>
            </a:r>
          </a:p>
          <a:p>
            <a:pPr defTabSz="315468">
              <a:spcBef>
                <a:spcPts val="2300"/>
              </a:spcBef>
              <a:defRPr cap="none" spc="0" sz="55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Oliwia Sikora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title"/>
          </p:nvPr>
        </p:nvSpPr>
        <p:spPr>
          <a:xfrm>
            <a:off x="673100" y="596900"/>
            <a:ext cx="11658600" cy="736600"/>
          </a:xfrm>
          <a:prstGeom prst="rect">
            <a:avLst/>
          </a:prstGeom>
        </p:spPr>
        <p:txBody>
          <a:bodyPr/>
          <a:lstStyle>
            <a:lvl1pPr defTabSz="443483">
              <a:defRPr spc="0" sz="3800"/>
            </a:lvl1pPr>
          </a:lstStyle>
          <a:p>
            <a:pPr/>
            <a:r>
              <a:t>stypendium dyrektora szkoły</a:t>
            </a:r>
          </a:p>
        </p:txBody>
      </p:sp>
      <p:sp>
        <p:nvSpPr>
          <p:cNvPr id="250" name="Shape 250"/>
          <p:cNvSpPr/>
          <p:nvPr>
            <p:ph type="body" idx="1"/>
          </p:nvPr>
        </p:nvSpPr>
        <p:spPr>
          <a:xfrm>
            <a:off x="673100" y="1363604"/>
            <a:ext cx="11658600" cy="7475595"/>
          </a:xfrm>
          <a:prstGeom prst="rect">
            <a:avLst/>
          </a:prstGeom>
        </p:spPr>
        <p:txBody>
          <a:bodyPr/>
          <a:lstStyle/>
          <a:p>
            <a:pPr defTabSz="182879">
              <a:spcBef>
                <a:spcPts val="1300"/>
              </a:spcBef>
              <a:defRPr cap="none" spc="40" sz="2100">
                <a:latin typeface="Avenir Medium"/>
                <a:ea typeface="Avenir Medium"/>
                <a:cs typeface="Avenir Medium"/>
                <a:sym typeface="Avenir Medium"/>
              </a:defRPr>
            </a:pPr>
          </a:p>
          <a:p>
            <a:pPr defTabSz="182879">
              <a:spcBef>
                <a:spcPts val="1300"/>
              </a:spcBef>
              <a:defRPr cap="none" spc="62" sz="32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Florian </a:t>
            </a:r>
            <a:r>
              <a:t>Günther</a:t>
            </a:r>
          </a:p>
          <a:p>
            <a:pPr defTabSz="182879">
              <a:spcBef>
                <a:spcPts val="1300"/>
              </a:spcBef>
              <a:defRPr cap="none" spc="62" sz="32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Jan Bobkowski</a:t>
            </a:r>
          </a:p>
          <a:p>
            <a:pPr defTabSz="182879">
              <a:spcBef>
                <a:spcPts val="1300"/>
              </a:spcBef>
              <a:defRPr cap="none" spc="62" sz="32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Amelia Świerkowska</a:t>
            </a:r>
          </a:p>
          <a:p>
            <a:pPr defTabSz="182879">
              <a:spcBef>
                <a:spcPts val="1300"/>
              </a:spcBef>
              <a:defRPr cap="none" spc="62" sz="32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Joanna Urban</a:t>
            </a:r>
          </a:p>
          <a:p>
            <a:pPr defTabSz="182879">
              <a:spcBef>
                <a:spcPts val="1300"/>
              </a:spcBef>
              <a:defRPr cap="none" spc="62" sz="32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Igor Aleksandrowicz</a:t>
            </a:r>
          </a:p>
          <a:p>
            <a:pPr defTabSz="182879">
              <a:spcBef>
                <a:spcPts val="1300"/>
              </a:spcBef>
              <a:defRPr cap="none" spc="62" sz="32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Anna Buczyńska</a:t>
            </a:r>
          </a:p>
          <a:p>
            <a:pPr defTabSz="182879">
              <a:spcBef>
                <a:spcPts val="1300"/>
              </a:spcBef>
              <a:defRPr cap="none" spc="62" sz="32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Laura Malecka</a:t>
            </a:r>
          </a:p>
          <a:p>
            <a:pPr defTabSz="182879">
              <a:spcBef>
                <a:spcPts val="1300"/>
              </a:spcBef>
              <a:defRPr cap="none" spc="62" sz="32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Dominika Falińska</a:t>
            </a:r>
          </a:p>
          <a:p>
            <a:pPr defTabSz="182879">
              <a:spcBef>
                <a:spcPts val="1300"/>
              </a:spcBef>
              <a:defRPr cap="none" spc="62" sz="32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Kacper Kaliszewski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0" sz="3900"/>
            </a:lvl1pPr>
          </a:lstStyle>
          <a:p>
            <a:pPr/>
            <a:r>
              <a:t>Średnia frekwencja szkoły: 88,51%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xfrm>
            <a:off x="673100" y="1665553"/>
            <a:ext cx="11658600" cy="7173647"/>
          </a:xfrm>
          <a:prstGeom prst="rect">
            <a:avLst/>
          </a:prstGeom>
        </p:spPr>
        <p:txBody>
          <a:bodyPr/>
          <a:lstStyle/>
          <a:p>
            <a:pPr defTabSz="242315">
              <a:spcBef>
                <a:spcPts val="1800"/>
              </a:spcBef>
              <a:defRPr cap="none" spc="0" sz="33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kl I: 85,06%</a:t>
            </a:r>
            <a:endParaRPr spc="67"/>
          </a:p>
          <a:p>
            <a:pPr defTabSz="242315">
              <a:spcBef>
                <a:spcPts val="1800"/>
              </a:spcBef>
              <a:defRPr cap="none" spc="0" sz="33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kl II: 85,29%</a:t>
            </a:r>
            <a:endParaRPr spc="67"/>
          </a:p>
          <a:p>
            <a:pPr defTabSz="242315">
              <a:spcBef>
                <a:spcPts val="1800"/>
              </a:spcBef>
              <a:defRPr cap="none" spc="0" sz="33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kl III: 90,17%</a:t>
            </a:r>
            <a:endParaRPr spc="67"/>
          </a:p>
          <a:p>
            <a:pPr defTabSz="242315">
              <a:spcBef>
                <a:spcPts val="1800"/>
              </a:spcBef>
              <a:defRPr cap="none" spc="0" sz="33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kl IV: 90,73%</a:t>
            </a:r>
            <a:endParaRPr spc="67"/>
          </a:p>
          <a:p>
            <a:pPr defTabSz="242315">
              <a:spcBef>
                <a:spcPts val="1800"/>
              </a:spcBef>
              <a:defRPr cap="none" spc="0" sz="3300" u="sng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kl V: 90,88%</a:t>
            </a:r>
            <a:endParaRPr spc="67"/>
          </a:p>
          <a:p>
            <a:pPr defTabSz="242315">
              <a:spcBef>
                <a:spcPts val="1800"/>
              </a:spcBef>
              <a:defRPr cap="none" spc="0" sz="33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kl VI: 86,86%</a:t>
            </a:r>
            <a:endParaRPr spc="67"/>
          </a:p>
          <a:p>
            <a:pPr defTabSz="242315">
              <a:spcBef>
                <a:spcPts val="1800"/>
              </a:spcBef>
              <a:defRPr cap="none" spc="0" sz="33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kl VII: 89,88%</a:t>
            </a:r>
            <a:endParaRPr spc="67"/>
          </a:p>
          <a:p>
            <a:pPr defTabSz="242315">
              <a:spcBef>
                <a:spcPts val="1800"/>
              </a:spcBef>
              <a:defRPr cap="none" spc="0" sz="33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kl VIIIa: 89,72%</a:t>
            </a:r>
            <a:endParaRPr spc="67"/>
          </a:p>
          <a:p>
            <a:pPr defTabSz="242315">
              <a:spcBef>
                <a:spcPts val="1800"/>
              </a:spcBef>
              <a:defRPr cap="none" spc="0" sz="33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kl VIIIb: 88%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Zrzut ekranu 2023-01-13 o 14.12.5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086" y="476787"/>
            <a:ext cx="12289640" cy="8875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0" sz="3900"/>
            </a:lvl1pPr>
          </a:lstStyle>
          <a:p>
            <a:pPr/>
            <a:r>
              <a:t>Wzorowy uczeń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xfrm>
            <a:off x="673100" y="1404937"/>
            <a:ext cx="11658600" cy="7434263"/>
          </a:xfrm>
          <a:prstGeom prst="rect">
            <a:avLst/>
          </a:prstGeom>
        </p:spPr>
        <p:txBody>
          <a:bodyPr/>
          <a:lstStyle/>
          <a:p>
            <a:pPr defTabSz="290961">
              <a:spcBef>
                <a:spcPts val="2100"/>
              </a:spcBef>
              <a:defRPr cap="none" spc="0" sz="3354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klasa I</a:t>
            </a:r>
            <a:endParaRPr spc="67"/>
          </a:p>
          <a:p>
            <a:pPr defTabSz="290961">
              <a:spcBef>
                <a:spcPts val="2100"/>
              </a:spcBef>
              <a:defRPr cap="none" spc="0" sz="2322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Dominika Czuba</a:t>
            </a:r>
            <a:endParaRPr spc="46"/>
          </a:p>
          <a:p>
            <a:pPr defTabSz="290961">
              <a:spcBef>
                <a:spcPts val="2100"/>
              </a:spcBef>
              <a:defRPr cap="none" spc="0" sz="2322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46"/>
              <a:t>Miłosz Downar</a:t>
            </a:r>
            <a:endParaRPr spc="46"/>
          </a:p>
          <a:p>
            <a:pPr defTabSz="290961">
              <a:spcBef>
                <a:spcPts val="2100"/>
              </a:spcBef>
              <a:defRPr cap="none" spc="0" sz="2322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46"/>
              <a:t>Paulina Gmer</a:t>
            </a:r>
            <a:endParaRPr spc="46"/>
          </a:p>
          <a:p>
            <a:pPr defTabSz="290961">
              <a:spcBef>
                <a:spcPts val="2100"/>
              </a:spcBef>
              <a:defRPr cap="none" spc="0" sz="2322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46"/>
              <a:t>Ksawery Karbowski</a:t>
            </a:r>
            <a:endParaRPr spc="46"/>
          </a:p>
          <a:p>
            <a:pPr defTabSz="290961">
              <a:spcBef>
                <a:spcPts val="2100"/>
              </a:spcBef>
              <a:defRPr cap="none" spc="0" sz="2322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46"/>
              <a:t>Arina Slon</a:t>
            </a:r>
            <a:endParaRPr spc="46"/>
          </a:p>
          <a:p>
            <a:pPr defTabSz="290961">
              <a:spcBef>
                <a:spcPts val="2100"/>
              </a:spcBef>
              <a:defRPr cap="none" spc="0" sz="2322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46"/>
              <a:t>Wiktoria Stormowska</a:t>
            </a:r>
            <a:endParaRPr spc="46"/>
          </a:p>
          <a:p>
            <a:pPr defTabSz="290961">
              <a:spcBef>
                <a:spcPts val="2100"/>
              </a:spcBef>
              <a:defRPr cap="none" spc="0" sz="2322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46"/>
              <a:t>Oliwia Świeczkowska</a:t>
            </a:r>
            <a:endParaRPr spc="46"/>
          </a:p>
          <a:p>
            <a:pPr defTabSz="290961">
              <a:spcBef>
                <a:spcPts val="2100"/>
              </a:spcBef>
              <a:defRPr cap="none" spc="0" sz="2322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46"/>
              <a:t>Anna Wróbel</a:t>
            </a:r>
            <a:endParaRPr spc="46"/>
          </a:p>
          <a:p>
            <a:pPr defTabSz="290961">
              <a:spcBef>
                <a:spcPts val="2100"/>
              </a:spcBef>
              <a:defRPr cap="none" spc="0" sz="2322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46"/>
              <a:t>Milena Durczak</a:t>
            </a:r>
            <a:endParaRPr spc="46"/>
          </a:p>
          <a:p>
            <a:pPr defTabSz="290961">
              <a:spcBef>
                <a:spcPts val="2100"/>
              </a:spcBef>
              <a:defRPr cap="none" spc="0" sz="2322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46"/>
              <a:t>Zuzanna Janin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0" sz="3900"/>
            </a:lvl1pPr>
          </a:lstStyle>
          <a:p>
            <a:pPr/>
            <a:r>
              <a:t>Wzorowy uczeń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xfrm>
            <a:off x="673100" y="1488182"/>
            <a:ext cx="11658600" cy="7351018"/>
          </a:xfrm>
          <a:prstGeom prst="rect">
            <a:avLst/>
          </a:prstGeom>
        </p:spPr>
        <p:txBody>
          <a:bodyPr/>
          <a:lstStyle/>
          <a:p>
            <a:pPr defTabSz="275920">
              <a:spcBef>
                <a:spcPts val="1900"/>
              </a:spcBef>
              <a:defRPr cap="none" spc="0" sz="319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klasa II</a:t>
            </a:r>
            <a:endParaRPr spc="64"/>
          </a:p>
          <a:p>
            <a:pPr defTabSz="275920">
              <a:spcBef>
                <a:spcPts val="1900"/>
              </a:spcBef>
              <a:defRPr cap="none" spc="0" sz="3337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Maksymilian Baran</a:t>
            </a:r>
          </a:p>
          <a:p>
            <a:pPr defTabSz="275920">
              <a:spcBef>
                <a:spcPts val="1900"/>
              </a:spcBef>
              <a:defRPr cap="none" spc="0" sz="3337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Oliwier Ciesielski</a:t>
            </a:r>
          </a:p>
          <a:p>
            <a:pPr defTabSz="275920">
              <a:spcBef>
                <a:spcPts val="1900"/>
              </a:spcBef>
              <a:defRPr cap="none" spc="0" sz="3337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Franciszek Karbowski</a:t>
            </a:r>
          </a:p>
          <a:p>
            <a:pPr defTabSz="275920">
              <a:spcBef>
                <a:spcPts val="1900"/>
              </a:spcBef>
              <a:defRPr cap="none" spc="0" sz="3337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Marta Kosidowska</a:t>
            </a:r>
          </a:p>
          <a:p>
            <a:pPr defTabSz="275920">
              <a:spcBef>
                <a:spcPts val="1900"/>
              </a:spcBef>
              <a:defRPr cap="none" spc="0" sz="3337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Aleksandra Kulak</a:t>
            </a:r>
          </a:p>
          <a:p>
            <a:pPr defTabSz="275920">
              <a:spcBef>
                <a:spcPts val="1900"/>
              </a:spcBef>
              <a:defRPr cap="none" spc="0" sz="3337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Oliwia Lisek</a:t>
            </a:r>
          </a:p>
          <a:p>
            <a:pPr defTabSz="275920">
              <a:spcBef>
                <a:spcPts val="1900"/>
              </a:spcBef>
              <a:defRPr cap="none" spc="0" sz="3337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Stefan Pląskowski</a:t>
            </a:r>
          </a:p>
          <a:p>
            <a:pPr defTabSz="275920">
              <a:spcBef>
                <a:spcPts val="1900"/>
              </a:spcBef>
              <a:defRPr cap="none" spc="0" sz="3337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Zuzanna Szoska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0" sz="3900"/>
            </a:lvl1pPr>
          </a:lstStyle>
          <a:p>
            <a:pPr/>
            <a:r>
              <a:t>Wzorowy uczeń</a:t>
            </a:r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xfrm>
            <a:off x="673100" y="2614476"/>
            <a:ext cx="11658600" cy="6224724"/>
          </a:xfrm>
          <a:prstGeom prst="rect">
            <a:avLst/>
          </a:prstGeom>
        </p:spPr>
        <p:txBody>
          <a:bodyPr/>
          <a:lstStyle/>
          <a:p>
            <a:pPr defTabSz="307008">
              <a:spcBef>
                <a:spcPts val="2200"/>
              </a:spcBef>
              <a:defRPr cap="none" spc="0" sz="37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klasa III</a:t>
            </a:r>
            <a:endParaRPr spc="75"/>
          </a:p>
          <a:p>
            <a:pPr defTabSz="307008">
              <a:spcBef>
                <a:spcPts val="2200"/>
              </a:spcBef>
              <a:defRPr cap="none" spc="0" sz="3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Agata Wojtal</a:t>
            </a:r>
          </a:p>
          <a:p>
            <a:pPr defTabSz="307008">
              <a:spcBef>
                <a:spcPts val="2200"/>
              </a:spcBef>
              <a:defRPr cap="none" spc="0" sz="3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Agata Sobiecka</a:t>
            </a:r>
          </a:p>
          <a:p>
            <a:pPr defTabSz="307008">
              <a:spcBef>
                <a:spcPts val="2200"/>
              </a:spcBef>
              <a:defRPr cap="none" spc="0" sz="3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Marcel Szweda</a:t>
            </a:r>
          </a:p>
          <a:p>
            <a:pPr defTabSz="307008">
              <a:spcBef>
                <a:spcPts val="2200"/>
              </a:spcBef>
              <a:defRPr cap="none" spc="0" sz="3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Hanna Grzywacz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0623">
              <a:defRPr spc="0" sz="3600"/>
            </a:lvl1pPr>
          </a:lstStyle>
          <a:p>
            <a:pPr/>
            <a:r>
              <a:t>Dyplomy za wyniki w nauce i zachowaniu</a:t>
            </a:r>
          </a:p>
        </p:txBody>
      </p:sp>
      <p:sp>
        <p:nvSpPr>
          <p:cNvPr id="202" name="Shape 202"/>
          <p:cNvSpPr/>
          <p:nvPr>
            <p:ph type="body" idx="1"/>
          </p:nvPr>
        </p:nvSpPr>
        <p:spPr>
          <a:xfrm>
            <a:off x="673100" y="2744221"/>
            <a:ext cx="11658600" cy="6094979"/>
          </a:xfrm>
          <a:prstGeom prst="rect">
            <a:avLst/>
          </a:prstGeom>
        </p:spPr>
        <p:txBody>
          <a:bodyPr/>
          <a:lstStyle/>
          <a:p>
            <a:pPr defTabSz="209945">
              <a:spcBef>
                <a:spcPts val="1500"/>
              </a:spcBef>
              <a:defRPr cap="none" spc="0" sz="38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klasa IV</a:t>
            </a:r>
            <a:endParaRPr spc="77"/>
          </a:p>
          <a:p>
            <a:pPr defTabSz="209945">
              <a:spcBef>
                <a:spcPts val="1500"/>
              </a:spcBef>
              <a:defRPr cap="none" spc="0" sz="3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77"/>
              <a:t>Florian </a:t>
            </a:r>
            <a:r>
              <a:t>Gűnther - 5,73 - bardzo dobre</a:t>
            </a:r>
          </a:p>
          <a:p>
            <a:pPr defTabSz="209945">
              <a:spcBef>
                <a:spcPts val="1500"/>
              </a:spcBef>
              <a:defRPr cap="none" spc="0" sz="3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Stanisław Buczyński - 5,45 - bardzo dobre</a:t>
            </a:r>
          </a:p>
          <a:p>
            <a:pPr defTabSz="209945">
              <a:spcBef>
                <a:spcPts val="1500"/>
              </a:spcBef>
              <a:defRPr cap="none" spc="0" sz="3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Marta Kulak - 4,82 - wzorowe</a:t>
            </a:r>
          </a:p>
          <a:p>
            <a:pPr defTabSz="209945">
              <a:spcBef>
                <a:spcPts val="1500"/>
              </a:spcBef>
              <a:defRPr cap="none" spc="0" sz="38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Jakub Wichert - 4,82 - bardzo dobre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xfrm>
            <a:off x="673100" y="596900"/>
            <a:ext cx="11658600" cy="736600"/>
          </a:xfrm>
          <a:prstGeom prst="rect">
            <a:avLst/>
          </a:prstGeom>
        </p:spPr>
        <p:txBody>
          <a:bodyPr/>
          <a:lstStyle>
            <a:lvl1pPr defTabSz="420623">
              <a:defRPr spc="0" sz="3600"/>
            </a:lvl1pPr>
          </a:lstStyle>
          <a:p>
            <a:pPr/>
            <a:r>
              <a:t>Dyplomy za wyniki w nauce i zachowaniu</a:t>
            </a:r>
          </a:p>
        </p:txBody>
      </p:sp>
      <p:sp>
        <p:nvSpPr>
          <p:cNvPr id="205" name="Shape 205"/>
          <p:cNvSpPr/>
          <p:nvPr>
            <p:ph type="body" idx="1"/>
          </p:nvPr>
        </p:nvSpPr>
        <p:spPr>
          <a:xfrm>
            <a:off x="673100" y="1467246"/>
            <a:ext cx="11658600" cy="7371954"/>
          </a:xfrm>
          <a:prstGeom prst="rect">
            <a:avLst/>
          </a:prstGeom>
        </p:spPr>
        <p:txBody>
          <a:bodyPr/>
          <a:lstStyle/>
          <a:p>
            <a:pPr defTabSz="301752">
              <a:spcBef>
                <a:spcPts val="2200"/>
              </a:spcBef>
              <a:defRPr cap="none" spc="0" sz="3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klasa V</a:t>
            </a:r>
            <a:endParaRPr spc="70"/>
          </a:p>
          <a:p>
            <a:pPr defTabSz="301752">
              <a:spcBef>
                <a:spcPts val="2200"/>
              </a:spcBef>
              <a:defRPr cap="none" spc="0" sz="24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70" sz="3500"/>
              <a:t>Jan Bobkowski - 5,50 - wzorowe</a:t>
            </a:r>
            <a:endParaRPr spc="70" sz="3500"/>
          </a:p>
          <a:p>
            <a:pPr defTabSz="301752">
              <a:spcBef>
                <a:spcPts val="2200"/>
              </a:spcBef>
              <a:defRPr cap="none" spc="0" sz="24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70" sz="3500"/>
              <a:t>Oliwia Czuba - 5,42 - wzorowe</a:t>
            </a:r>
            <a:endParaRPr spc="70" sz="3500"/>
          </a:p>
          <a:p>
            <a:pPr defTabSz="301752">
              <a:spcBef>
                <a:spcPts val="2200"/>
              </a:spcBef>
              <a:defRPr cap="none" spc="0" sz="24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70" sz="3500"/>
              <a:t>Aleksandra Kapałka - 5,33 - bardzo dobre</a:t>
            </a:r>
            <a:endParaRPr spc="70" sz="3500"/>
          </a:p>
          <a:p>
            <a:pPr defTabSz="301752">
              <a:spcBef>
                <a:spcPts val="2200"/>
              </a:spcBef>
              <a:defRPr cap="none" spc="0" sz="24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70" sz="3500"/>
              <a:t>Magdalena Ziółkowska - 5,17 - bardzo dobre</a:t>
            </a:r>
            <a:endParaRPr spc="70" sz="3500"/>
          </a:p>
          <a:p>
            <a:pPr defTabSz="301752">
              <a:spcBef>
                <a:spcPts val="2200"/>
              </a:spcBef>
              <a:defRPr cap="none" spc="0" sz="24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70" sz="3500"/>
              <a:t>Agata Rogawska - 5,08 - bardzo dobre</a:t>
            </a:r>
            <a:endParaRPr spc="70" sz="3500"/>
          </a:p>
          <a:p>
            <a:pPr defTabSz="301752">
              <a:spcBef>
                <a:spcPts val="2200"/>
              </a:spcBef>
              <a:defRPr cap="none" spc="0" sz="24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70" sz="3500"/>
              <a:t>Tomasz Sakowicz - 5,08 - bardzo dobre</a:t>
            </a:r>
            <a:endParaRPr spc="70" sz="3500"/>
          </a:p>
          <a:p>
            <a:pPr defTabSz="301752">
              <a:spcBef>
                <a:spcPts val="2200"/>
              </a:spcBef>
              <a:defRPr cap="none" spc="0" sz="24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pc="70" sz="3500"/>
              <a:t>Agnieszka Armatowska - 4,75 - wzorowe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5B5854"/>
      </a:dk1>
      <a:lt1>
        <a:srgbClr val="072B5B"/>
      </a:lt1>
      <a:dk2>
        <a:srgbClr val="A7A7A7"/>
      </a:dk2>
      <a:lt2>
        <a:srgbClr val="535353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72B5B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72B5B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