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7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Jak rozpoznać fałszywe treści w Internecie?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Lekcja oparta na scenariuszu projektu </a:t>
            </a:r>
          </a:p>
          <a:p>
            <a:pPr algn="ctr"/>
            <a:r>
              <a:rPr lang="pl-PL" dirty="0" smtClean="0"/>
              <a:t>„Uczeń w sieci. Jak mądrze korzystać z Internetu?”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61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4" y="398462"/>
            <a:ext cx="8442326" cy="61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4" y="388937"/>
            <a:ext cx="8201025" cy="60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cyfrowego detektywa: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Uważność – skupienie na tym, co się czyta</a:t>
            </a:r>
          </a:p>
          <a:p>
            <a:r>
              <a:rPr lang="pl-PL" dirty="0" smtClean="0"/>
              <a:t>Czujność – zwracanie uwagi na różne szczegóły przekazu</a:t>
            </a:r>
          </a:p>
          <a:p>
            <a:r>
              <a:rPr lang="pl-PL" dirty="0" smtClean="0"/>
              <a:t>Podejrzliwość – nie powinno się łatwo wierzyć w to, co się czyta lub widzi w Internecie</a:t>
            </a:r>
          </a:p>
          <a:p>
            <a:r>
              <a:rPr lang="pl-PL" dirty="0" smtClean="0"/>
              <a:t>Cierpliwość – konieczność weryfikacji informacji</a:t>
            </a:r>
          </a:p>
          <a:p>
            <a:r>
              <a:rPr lang="pl-PL" dirty="0" smtClean="0"/>
              <a:t>Mądrość – w weryfikacji informacji pomaga WIEDZA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690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ludzie tworzą i rozpowszechniają w Internecie nieprawdziwe informacje?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Dla żartu</a:t>
            </a:r>
          </a:p>
          <a:p>
            <a:r>
              <a:rPr lang="pl-PL" dirty="0" smtClean="0"/>
              <a:t>Dla pieniędzy </a:t>
            </a:r>
          </a:p>
          <a:p>
            <a:r>
              <a:rPr lang="pl-PL" dirty="0" smtClean="0"/>
              <a:t>W celu wywołania określonych emocji i manipulacji </a:t>
            </a:r>
          </a:p>
          <a:p>
            <a:r>
              <a:rPr lang="pl-PL" dirty="0" smtClean="0"/>
              <a:t>W celu wyłudzenia nieprawdziwych danych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58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Pobawmy się w … „Głuchy telefon”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73111" y="2643186"/>
            <a:ext cx="4878389" cy="3541714"/>
          </a:xfrm>
        </p:spPr>
        <p:txBody>
          <a:bodyPr/>
          <a:lstStyle/>
          <a:p>
            <a:r>
              <a:rPr lang="pl-PL" dirty="0"/>
              <a:t>Dlaczego informacja została zniekształcona</a:t>
            </a:r>
            <a:r>
              <a:rPr lang="pl-PL" dirty="0" smtClean="0"/>
              <a:t>?</a:t>
            </a:r>
          </a:p>
          <a:p>
            <a:r>
              <a:rPr lang="pl-PL" dirty="0" smtClean="0"/>
              <a:t>Czy </a:t>
            </a:r>
            <a:r>
              <a:rPr lang="pl-PL" dirty="0"/>
              <a:t>wina zawsze leży po stronie odbiorcy (bo np. źle usłyszał)?</a:t>
            </a:r>
            <a:endParaRPr lang="pl-PL" dirty="0"/>
          </a:p>
        </p:txBody>
      </p:sp>
      <p:pic>
        <p:nvPicPr>
          <p:cNvPr id="2050" name="Picture 2" descr="ASP.NET 5 – middleware – krótko ale trafnie - Jakub Gutkowsk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19337"/>
            <a:ext cx="5947159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1410" y="355600"/>
            <a:ext cx="5934508" cy="1639886"/>
          </a:xfrm>
        </p:spPr>
        <p:txBody>
          <a:bodyPr/>
          <a:lstStyle/>
          <a:p>
            <a:r>
              <a:rPr lang="pl-PL" dirty="0" smtClean="0"/>
              <a:t>Plotki w Internecie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</a:t>
            </a:r>
            <a:r>
              <a:rPr lang="pl-PL" sz="2400" dirty="0" smtClean="0"/>
              <a:t>odobnie </a:t>
            </a:r>
            <a:r>
              <a:rPr lang="pl-PL" sz="2400" dirty="0"/>
              <a:t>może być z treściami w Internecie. </a:t>
            </a:r>
            <a:r>
              <a:rPr lang="pl-PL" sz="2400" dirty="0"/>
              <a:t>F</a:t>
            </a:r>
            <a:r>
              <a:rPr lang="pl-PL" sz="2400" dirty="0" smtClean="0"/>
              <a:t>ałszywe </a:t>
            </a:r>
            <a:r>
              <a:rPr lang="pl-PL" sz="2400" dirty="0"/>
              <a:t>(zniekształcone) informacje pojawiają się, ponieważ to odbiorca źle usłyszał/przeczytał treść i podał ją dalej. Treść może zostać także zniekształcona przez samego nadawcę, np. po to, aby zrobić komuś dowcip lub celowo wprowadzić go w błąd.</a:t>
            </a:r>
            <a:endParaRPr lang="pl-PL" sz="2400" dirty="0"/>
          </a:p>
        </p:txBody>
      </p:sp>
      <p:pic>
        <p:nvPicPr>
          <p:cNvPr id="3076" name="Picture 4" descr="Co to jest fake news i skąd się bierze? Krótki przewodnik – Nauka To Lubię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57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7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waga: fake news #POKOLENIA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79500"/>
            <a:ext cx="7934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4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37" y="223837"/>
            <a:ext cx="6611778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Fake</a:t>
            </a:r>
            <a:r>
              <a:rPr lang="pl-PL" dirty="0" smtClean="0"/>
              <a:t> news = fałszywa informacja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6705" y="2592386"/>
            <a:ext cx="3856037" cy="35417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Treści, które są fałszywe lub nie do końca prawdziwe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Mamy do czynienia w </a:t>
            </a:r>
            <a:r>
              <a:rPr lang="pl-PL" sz="2000" dirty="0" err="1"/>
              <a:t>postprawdą</a:t>
            </a:r>
            <a:r>
              <a:rPr lang="pl-PL" sz="2000" dirty="0"/>
              <a:t>, liczą się nie fakty, a emocje, osobiste przekonania i siła przebicia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Fake</a:t>
            </a:r>
            <a:r>
              <a:rPr lang="pl-PL" sz="2000" dirty="0"/>
              <a:t> newsy możemy dziś spotkać wszędzie</a:t>
            </a:r>
          </a:p>
          <a:p>
            <a:endParaRPr lang="pl-PL" dirty="0"/>
          </a:p>
        </p:txBody>
      </p:sp>
      <p:pic>
        <p:nvPicPr>
          <p:cNvPr id="6146" name="Picture 2" descr="FAKE NEWS - Wake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29543"/>
            <a:ext cx="5891213" cy="44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2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ake news &quot;fałszywa prawda'', czyli jak nie dać się oszukać - YouTube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20404"/>
          <a:stretch>
            <a:fillRect/>
          </a:stretch>
        </p:blipFill>
        <p:spPr bwMode="auto">
          <a:xfrm>
            <a:off x="1187450" y="1419225"/>
            <a:ext cx="9912350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7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6045" y="673100"/>
            <a:ext cx="9681366" cy="1110270"/>
          </a:xfrm>
        </p:spPr>
        <p:txBody>
          <a:bodyPr>
            <a:noAutofit/>
          </a:bodyPr>
          <a:lstStyle/>
          <a:p>
            <a:r>
              <a:rPr lang="pl-PL" sz="2400" dirty="0" smtClean="0"/>
              <a:t>Do czego najczęściej wykorzystujesz Internet?</a:t>
            </a:r>
            <a:br>
              <a:rPr lang="pl-PL" sz="2400" dirty="0" smtClean="0"/>
            </a:br>
            <a:r>
              <a:rPr lang="pl-PL" sz="2400" dirty="0" smtClean="0"/>
              <a:t>wskaż wybraną ikonkę w zależności od tego czy jest to dla ciebie przyjemne czy nieprzyjemne doświadczenie.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847" y="2147888"/>
            <a:ext cx="7455762" cy="44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60071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pl-PL" sz="2600" dirty="0"/>
              <a:t>Rozważyć źródło (jego cele i intencje)</a:t>
            </a:r>
          </a:p>
          <a:p>
            <a:pPr marL="342900" indent="-342900">
              <a:buAutoNum type="arabicPeriod"/>
            </a:pPr>
            <a:r>
              <a:rPr lang="pl-PL" sz="2600" dirty="0"/>
              <a:t>Czytać cały artykuł, a nie tylko nagłówek</a:t>
            </a:r>
          </a:p>
          <a:p>
            <a:pPr marL="342900" indent="-342900">
              <a:buAutoNum type="arabicPeriod"/>
            </a:pPr>
            <a:r>
              <a:rPr lang="pl-PL" sz="2600" dirty="0"/>
              <a:t>Zweryfikować autorów</a:t>
            </a:r>
          </a:p>
          <a:p>
            <a:pPr marL="342900" indent="-342900">
              <a:buAutoNum type="arabicPeriod"/>
            </a:pPr>
            <a:r>
              <a:rPr lang="pl-PL" sz="2600" dirty="0"/>
              <a:t>Sprawdzić informację w innych źródłach</a:t>
            </a:r>
          </a:p>
          <a:p>
            <a:pPr marL="342900" indent="-342900">
              <a:buAutoNum type="arabicPeriod"/>
            </a:pPr>
            <a:r>
              <a:rPr lang="pl-PL" sz="2600" dirty="0"/>
              <a:t>Sprawdzić datę publikacji – czy informacje są aktualne</a:t>
            </a:r>
          </a:p>
          <a:p>
            <a:pPr marL="342900" indent="-342900">
              <a:buAutoNum type="arabicPeriod"/>
            </a:pPr>
            <a:r>
              <a:rPr lang="pl-PL" sz="2600" dirty="0"/>
              <a:t>Upewnić się, że to nie </a:t>
            </a:r>
            <a:r>
              <a:rPr lang="pl-PL" sz="2600" dirty="0" smtClean="0"/>
              <a:t>żart</a:t>
            </a:r>
          </a:p>
          <a:p>
            <a:pPr marL="342900" indent="-342900">
              <a:buAutoNum type="arabicPeriod"/>
            </a:pPr>
            <a:r>
              <a:rPr lang="pl-PL" sz="2600" dirty="0" smtClean="0"/>
              <a:t>Zapytać ekspertów</a:t>
            </a:r>
          </a:p>
          <a:p>
            <a:pPr marL="342900" indent="-342900">
              <a:buAutoNum type="arabicPeriod"/>
            </a:pPr>
            <a:r>
              <a:rPr lang="pl-PL" sz="2600" dirty="0" smtClean="0"/>
              <a:t>Sprawdzić adres strony internetowej</a:t>
            </a:r>
          </a:p>
          <a:p>
            <a:pPr marL="342900" indent="-342900">
              <a:buAutoNum type="arabicPeriod"/>
            </a:pPr>
            <a:r>
              <a:rPr lang="pl-PL" sz="2600" dirty="0" smtClean="0"/>
              <a:t>Ocenić tekst pod kątem językowym – ortografia, styl – często świadczą o nadawcy</a:t>
            </a:r>
            <a:endParaRPr lang="pl-PL" sz="2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87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ke news - Baza wiedzy - Bezpieczny Miesiąc - Kampania EC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4" y="376237"/>
            <a:ext cx="7959725" cy="61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1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uwrażliwić dziecko na zjawisko </a:t>
            </a:r>
            <a:br>
              <a:rPr lang="pl-PL" dirty="0" smtClean="0"/>
            </a:br>
            <a:r>
              <a:rPr lang="pl-PL" dirty="0" err="1" smtClean="0"/>
              <a:t>fake</a:t>
            </a:r>
            <a:r>
              <a:rPr lang="pl-PL" dirty="0" smtClean="0"/>
              <a:t> newsów?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Uświadomić, że w Internecie można natknąć się na informacje prawdziwe i fałszywe</a:t>
            </a:r>
          </a:p>
          <a:p>
            <a:r>
              <a:rPr lang="pl-PL" dirty="0" smtClean="0"/>
              <a:t>Wyjaśnić, czym różni się fakt od czyjejś opinii</a:t>
            </a:r>
          </a:p>
          <a:p>
            <a:r>
              <a:rPr lang="pl-PL" dirty="0" smtClean="0"/>
              <a:t>Uświadomić konieczność weryfikacji źródła (dorośli, książka, encyklopedia)</a:t>
            </a:r>
          </a:p>
          <a:p>
            <a:r>
              <a:rPr lang="pl-PL" dirty="0" smtClean="0"/>
              <a:t>Poinformować, że autor rzetelnego materiału bierze za niego odpowiedzialność i podpisuje się pod nim</a:t>
            </a:r>
          </a:p>
          <a:p>
            <a:r>
              <a:rPr lang="pl-PL" dirty="0" smtClean="0"/>
              <a:t>Materiały wiarygodne: biorą pod uwagę różne punkty widzenia, powołują się na różne źródło, prezentują treść bezstronnie, dbają o walory językowe i estetyczne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557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asada ograniczonego zaufania - ŁaskOnline.pl - Codzienna Gazeta Internet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752600"/>
            <a:ext cx="8451426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 czego najczęściej wykorzystujesz Internet?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7100" y="1587500"/>
            <a:ext cx="10325100" cy="50419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Oglądam bajki/filmy/teledyski</a:t>
            </a:r>
          </a:p>
          <a:p>
            <a:r>
              <a:rPr lang="pl-PL" dirty="0" smtClean="0"/>
              <a:t>Słucham muzyki</a:t>
            </a:r>
          </a:p>
          <a:p>
            <a:r>
              <a:rPr lang="pl-PL" dirty="0" smtClean="0"/>
              <a:t>Gram w gry</a:t>
            </a:r>
          </a:p>
          <a:p>
            <a:r>
              <a:rPr lang="pl-PL" dirty="0" smtClean="0"/>
              <a:t>Wyszukuję informacje</a:t>
            </a:r>
          </a:p>
          <a:p>
            <a:r>
              <a:rPr lang="pl-PL" dirty="0" smtClean="0"/>
              <a:t>Robię zakupy</a:t>
            </a:r>
          </a:p>
          <a:p>
            <a:r>
              <a:rPr lang="pl-PL" dirty="0" smtClean="0"/>
              <a:t>Komunikuję się z rodziną/</a:t>
            </a:r>
            <a:r>
              <a:rPr lang="pl-PL" dirty="0"/>
              <a:t>z</a:t>
            </a:r>
            <a:r>
              <a:rPr lang="pl-PL" dirty="0" smtClean="0"/>
              <a:t>najomymi </a:t>
            </a:r>
          </a:p>
          <a:p>
            <a:r>
              <a:rPr lang="pl-PL" dirty="0" smtClean="0"/>
              <a:t>Rozwijam swoje pasje</a:t>
            </a:r>
          </a:p>
          <a:p>
            <a:r>
              <a:rPr lang="pl-PL" dirty="0" smtClean="0"/>
              <a:t>Uczę się</a:t>
            </a:r>
          </a:p>
          <a:p>
            <a:r>
              <a:rPr lang="pl-PL" dirty="0" smtClean="0"/>
              <a:t>Korzystam z mediów społecznościowych (aktywność dzieci poniżej 13 r.ż. często jest niezgodna z regulaminem)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908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Porozmawiajmy…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jest potrzebne do tego, aby zamieścić jakąś treść w Internecie (np. zdjęcie, film, post itp</a:t>
            </a:r>
            <a:r>
              <a:rPr lang="pl-PL" dirty="0" smtClean="0"/>
              <a:t>.)?</a:t>
            </a:r>
          </a:p>
          <a:p>
            <a:r>
              <a:rPr lang="pl-PL" dirty="0" smtClean="0"/>
              <a:t>Kto </a:t>
            </a:r>
            <a:r>
              <a:rPr lang="pl-PL" dirty="0"/>
              <a:t>może tworzyć treści w Internecie? </a:t>
            </a:r>
            <a:endParaRPr lang="pl-PL" dirty="0" smtClean="0"/>
          </a:p>
          <a:p>
            <a:r>
              <a:rPr lang="pl-PL" dirty="0" smtClean="0"/>
              <a:t>Kto </a:t>
            </a:r>
            <a:r>
              <a:rPr lang="pl-PL" dirty="0"/>
              <a:t>może publikować, a kto udostępniać</a:t>
            </a:r>
            <a:r>
              <a:rPr lang="pl-PL" dirty="0" smtClean="0"/>
              <a:t>?</a:t>
            </a:r>
          </a:p>
          <a:p>
            <a:r>
              <a:rPr lang="pl-PL" dirty="0" smtClean="0"/>
              <a:t>Czy </a:t>
            </a:r>
            <a:r>
              <a:rPr lang="pl-PL" dirty="0"/>
              <a:t>wszystkie informacje, które znajdziemy w Internecie, są prawdziwe?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225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654175" y="114301"/>
            <a:ext cx="3856037" cy="1639884"/>
          </a:xfrm>
        </p:spPr>
        <p:txBody>
          <a:bodyPr/>
          <a:lstStyle/>
          <a:p>
            <a:r>
              <a:rPr lang="pl-PL" dirty="0" smtClean="0"/>
              <a:t>pamiętaj, że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dzięki </a:t>
            </a:r>
            <a:r>
              <a:rPr lang="pl-PL" dirty="0"/>
              <a:t>Internetowi i cyfrowym urządzeniom, takim jak np. smartfon, każdy może dzisiaj tworzyć, publikować i udostępniać treści w Internecie. Nie wszystkie one są jednak prawdziwe, dlatego też bardzo ważna jest dzisiaj umiejętność oceny, czy treści, z którymi mamy kontakt w sieci, są prawdziwe (np. czy wydarzenia i sytuacje miały miejsce), czy też fałszywe (zmyślone, przekształcone). </a:t>
            </a:r>
            <a:endParaRPr lang="pl-PL" dirty="0"/>
          </a:p>
        </p:txBody>
      </p:sp>
      <p:pic>
        <p:nvPicPr>
          <p:cNvPr id="1026" name="Picture 2" descr="Twarz kłamcy Emoji 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239962"/>
            <a:ext cx="2549525" cy="25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3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Cyfrowy detektyw.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Jak </a:t>
            </a:r>
            <a:r>
              <a:rPr lang="pl-PL" b="1" dirty="0"/>
              <a:t>rozpoznać fałszywą treść w Internecie?</a:t>
            </a:r>
            <a:br>
              <a:rPr lang="pl-PL" b="1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809" y="1778000"/>
            <a:ext cx="870320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5" y="403224"/>
            <a:ext cx="10495168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12" y="498474"/>
            <a:ext cx="6973888" cy="58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62" y="442912"/>
            <a:ext cx="9046942" cy="58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85</TotalTime>
  <Words>570</Words>
  <Application>Microsoft Office PowerPoint</Application>
  <PresentationFormat>Panoramiczny</PresentationFormat>
  <Paragraphs>58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Tw Cen MT</vt:lpstr>
      <vt:lpstr>Obwód</vt:lpstr>
      <vt:lpstr>Jak rozpoznać fałszywe treści w Internecie? </vt:lpstr>
      <vt:lpstr>Do czego najczęściej wykorzystujesz Internet? wskaż wybraną ikonkę w zależności od tego czy jest to dla ciebie przyjemne czy nieprzyjemne doświadczenie.</vt:lpstr>
      <vt:lpstr>Do czego najczęściej wykorzystujesz Internet? </vt:lpstr>
      <vt:lpstr>Porozmawiajmy… </vt:lpstr>
      <vt:lpstr>pamiętaj, że …</vt:lpstr>
      <vt:lpstr>Cyfrowy detektyw.  Jak rozpoznać fałszywą treść w Internecie?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Cechy cyfrowego detektywa:</vt:lpstr>
      <vt:lpstr>Dlaczego ludzie tworzą i rozpowszechniają w Internecie nieprawdziwe informacje?</vt:lpstr>
      <vt:lpstr>Pobawmy się w … „Głuchy telefon”</vt:lpstr>
      <vt:lpstr>Plotki w Internecie</vt:lpstr>
      <vt:lpstr>Prezentacja programu PowerPoint</vt:lpstr>
      <vt:lpstr>Prezentacja programu PowerPoint</vt:lpstr>
      <vt:lpstr>Fake news = fałszywa informacja</vt:lpstr>
      <vt:lpstr>Prezentacja programu PowerPoint</vt:lpstr>
      <vt:lpstr>Prezentacja programu PowerPoint</vt:lpstr>
      <vt:lpstr>Prezentacja programu PowerPoint</vt:lpstr>
      <vt:lpstr>Jak uwrażliwić dziecko na zjawisko  fake newsów?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rozpoznać fałszywe treści w Internecie?</dc:title>
  <dc:creator>Anna</dc:creator>
  <cp:lastModifiedBy>Anna</cp:lastModifiedBy>
  <cp:revision>9</cp:revision>
  <dcterms:created xsi:type="dcterms:W3CDTF">2024-03-14T16:34:24Z</dcterms:created>
  <dcterms:modified xsi:type="dcterms:W3CDTF">2024-03-14T17:59:29Z</dcterms:modified>
</cp:coreProperties>
</file>