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9" r:id="rId3"/>
    <p:sldId id="257" r:id="rId4"/>
    <p:sldId id="258" r:id="rId5"/>
    <p:sldId id="263" r:id="rId6"/>
    <p:sldId id="265" r:id="rId7"/>
    <p:sldId id="260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612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t>27.10.2023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t>‹#›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7597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t>27.10.2023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1091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t>27.10.2023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0135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t>27.10.2023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3089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6221E02-25CB-4963-84BC-0813985E7D90}" type="datetimeFigureOut">
              <a:rPr lang="pl-PL" smtClean="0"/>
              <a:t>27.10.2023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89B7C76-EFF2-4CD8-A475-4750F11B4BC6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290948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t>27.10.2023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8590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t>27.10.2023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33071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t>27.10.2023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1827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t>27.10.2023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8181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66221E02-25CB-4963-84BC-0813985E7D90}" type="datetimeFigureOut">
              <a:rPr lang="pl-PL" smtClean="0"/>
              <a:t>27.10.2023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589B7C76-EFF2-4CD8-A475-4750F11B4BC6}" type="slidenum">
              <a:rPr lang="pl-PL" smtClean="0"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8104035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66221E02-25CB-4963-84BC-0813985E7D90}" type="datetimeFigureOut">
              <a:rPr lang="pl-PL" smtClean="0"/>
              <a:t>27.10.2023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589B7C76-EFF2-4CD8-A475-4750F11B4BC6}" type="slidenum">
              <a:rPr lang="pl-PL" smtClean="0"/>
              <a:t>‹#›</a:t>
            </a:fld>
            <a:endParaRPr lang="pl-PL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60874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t>27.10.2023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56736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0" pos="594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Mediacje szkolne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Metoda rozwiązywania konfliktów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98059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67744" y="618099"/>
            <a:ext cx="6448772" cy="4899133"/>
          </a:xfrm>
        </p:spPr>
        <p:txBody>
          <a:bodyPr>
            <a:noAutofit/>
          </a:bodyPr>
          <a:lstStyle/>
          <a:p>
            <a:r>
              <a:rPr lang="pl-PL" sz="2300" b="1" cap="none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Mediacja</a:t>
            </a:r>
            <a:r>
              <a:rPr lang="pl-PL" sz="2300" cap="none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to próba doprowadzenia do ugodowego, satysfakcjonującego obie strony rozwiązania konfliktu na drodze dobrowolnych negocjacji prowadzonych przy udziale trzeciej osoby, neutralnej wobec stron </a:t>
            </a:r>
            <a:br>
              <a:rPr lang="pl-PL" sz="2300" cap="none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pl-PL" sz="2300" cap="none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 ich konfliktu, czyli mediatora, który wspiera przebieg negocjacji, łagodzi powstające napięcia i pomaga – nie narzucając jednak żadnego rozwiązania – w wypracowaniu kompromisu.</a:t>
            </a:r>
            <a:endParaRPr lang="pl-PL" sz="2300" dirty="0">
              <a:solidFill>
                <a:schemeClr val="accent4">
                  <a:lumMod val="20000"/>
                  <a:lumOff val="8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627784" y="5517232"/>
            <a:ext cx="5263116" cy="951135"/>
          </a:xfrm>
        </p:spPr>
        <p:txBody>
          <a:bodyPr/>
          <a:lstStyle/>
          <a:p>
            <a:r>
              <a:rPr lang="pl-PL" dirty="0" smtClean="0"/>
              <a:t> </a:t>
            </a:r>
            <a:r>
              <a:rPr lang="pl-PL" sz="2400" dirty="0" smtClean="0"/>
              <a:t>to Rozwiązanie typu </a:t>
            </a:r>
            <a:br>
              <a:rPr lang="pl-PL" sz="2400" dirty="0" smtClean="0"/>
            </a:br>
            <a:r>
              <a:rPr lang="pl-PL" sz="2400" dirty="0" smtClean="0"/>
              <a:t>wygrany wygrany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742512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139952" y="1196752"/>
            <a:ext cx="4576564" cy="3118623"/>
          </a:xfrm>
        </p:spPr>
        <p:txBody>
          <a:bodyPr>
            <a:normAutofit fontScale="90000"/>
          </a:bodyPr>
          <a:lstStyle/>
          <a:p>
            <a:r>
              <a:rPr lang="pl-PL" i="1" dirty="0"/>
              <a:t>Mediacja to przyjaciółka ugody i pojednania.</a:t>
            </a:r>
            <a:br>
              <a:rPr lang="pl-PL" i="1" dirty="0"/>
            </a:br>
            <a:endParaRPr lang="pl-PL" i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-PL" dirty="0" smtClean="0"/>
          </a:p>
          <a:p>
            <a:pPr marL="0" indent="0">
              <a:buNone/>
            </a:pPr>
            <a:r>
              <a:rPr lang="pl-PL" sz="2800" dirty="0"/>
              <a:t>Zalety mediacji:</a:t>
            </a:r>
          </a:p>
          <a:p>
            <a:pPr marL="0" indent="0">
              <a:buNone/>
            </a:pPr>
            <a:r>
              <a:rPr lang="pl-PL" dirty="0"/>
              <a:t>•szybkość</a:t>
            </a:r>
            <a:r>
              <a:rPr lang="pl-PL" dirty="0" smtClean="0"/>
              <a:t>,</a:t>
            </a:r>
          </a:p>
          <a:p>
            <a:pPr marL="0" indent="0">
              <a:buNone/>
            </a:pPr>
            <a:r>
              <a:rPr lang="pl-PL" dirty="0" smtClean="0"/>
              <a:t>•</a:t>
            </a:r>
            <a:r>
              <a:rPr lang="pl-PL" dirty="0"/>
              <a:t>bezstresowość,</a:t>
            </a:r>
          </a:p>
          <a:p>
            <a:pPr marL="0" indent="0">
              <a:buNone/>
            </a:pPr>
            <a:r>
              <a:rPr lang="pl-PL" dirty="0"/>
              <a:t>•taniość.</a:t>
            </a:r>
          </a:p>
          <a:p>
            <a:endParaRPr lang="pl-PL" dirty="0"/>
          </a:p>
          <a:p>
            <a:pPr marL="0" indent="0" algn="just">
              <a:buNone/>
            </a:pPr>
            <a:r>
              <a:rPr lang="pl-PL" b="1" dirty="0" smtClean="0"/>
              <a:t>Uwaga:</a:t>
            </a:r>
            <a:r>
              <a:rPr lang="pl-PL" dirty="0" smtClean="0"/>
              <a:t> strony </a:t>
            </a:r>
            <a:r>
              <a:rPr lang="pl-PL" dirty="0"/>
              <a:t>mogą nie wyrazić na nią </a:t>
            </a:r>
            <a:r>
              <a:rPr lang="pl-PL" dirty="0" smtClean="0"/>
              <a:t>zgody oraz </a:t>
            </a:r>
            <a:r>
              <a:rPr lang="pl-PL" dirty="0"/>
              <a:t>to, że w każdym momencie </a:t>
            </a:r>
            <a:r>
              <a:rPr lang="pl-PL" dirty="0" smtClean="0"/>
              <a:t>jej trwania </a:t>
            </a:r>
            <a:r>
              <a:rPr lang="pl-PL" dirty="0"/>
              <a:t>mogą z niej </a:t>
            </a:r>
            <a:r>
              <a:rPr lang="pl-PL" dirty="0" smtClean="0"/>
              <a:t>zrezygnować -to również bywa traktowane jako zaleta mediacji.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844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8758" y="548680"/>
            <a:ext cx="7633742" cy="1492132"/>
          </a:xfrm>
        </p:spPr>
        <p:txBody>
          <a:bodyPr/>
          <a:lstStyle/>
          <a:p>
            <a:r>
              <a:rPr lang="pl-PL" dirty="0" smtClean="0"/>
              <a:t>Zasady mediacji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3600" dirty="0" smtClean="0"/>
              <a:t>1</a:t>
            </a:r>
            <a:r>
              <a:rPr lang="pl-PL" sz="3600" dirty="0"/>
              <a:t>. </a:t>
            </a:r>
            <a:r>
              <a:rPr lang="pl-PL" sz="3600" dirty="0" smtClean="0"/>
              <a:t>dobrowolność,</a:t>
            </a:r>
          </a:p>
          <a:p>
            <a:pPr marL="0" indent="0">
              <a:buNone/>
            </a:pPr>
            <a:r>
              <a:rPr lang="pl-PL" sz="3600" dirty="0" smtClean="0"/>
              <a:t>2. poufność,</a:t>
            </a:r>
          </a:p>
          <a:p>
            <a:pPr marL="0" indent="0">
              <a:buNone/>
            </a:pPr>
            <a:r>
              <a:rPr lang="pl-PL" sz="3600" dirty="0" smtClean="0"/>
              <a:t>3. bezstronność,</a:t>
            </a:r>
          </a:p>
          <a:p>
            <a:pPr marL="0" indent="0">
              <a:buNone/>
            </a:pPr>
            <a:r>
              <a:rPr lang="pl-PL" sz="3600" dirty="0" smtClean="0"/>
              <a:t>4. neutralność,</a:t>
            </a:r>
          </a:p>
          <a:p>
            <a:pPr marL="0" indent="0">
              <a:buNone/>
            </a:pPr>
            <a:r>
              <a:rPr lang="pl-PL" sz="3600" dirty="0" smtClean="0"/>
              <a:t>5. akceptowalność.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2356735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24128" y="1916832"/>
            <a:ext cx="4000500" cy="1584176"/>
          </a:xfrm>
        </p:spPr>
        <p:txBody>
          <a:bodyPr>
            <a:normAutofit/>
          </a:bodyPr>
          <a:lstStyle/>
          <a:p>
            <a:r>
              <a:rPr lang="pl-PL" sz="4000" dirty="0" smtClean="0"/>
              <a:t>Cechy </a:t>
            </a:r>
            <a:r>
              <a:rPr lang="pl-PL" sz="3600" dirty="0" smtClean="0"/>
              <a:t>mediatora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uczciwość</a:t>
            </a:r>
          </a:p>
          <a:p>
            <a:r>
              <a:rPr lang="pl-PL" dirty="0" smtClean="0"/>
              <a:t>bezstronność</a:t>
            </a:r>
          </a:p>
          <a:p>
            <a:r>
              <a:rPr lang="pl-PL" dirty="0" smtClean="0"/>
              <a:t>umiejętność stosowania technik negocjacyjnych i wiara w ich skuteczność</a:t>
            </a:r>
          </a:p>
          <a:p>
            <a:r>
              <a:rPr lang="pl-PL" dirty="0" smtClean="0"/>
              <a:t>zdolność odróżniania tego, co strony chcą osiągnąć, od tego, co jest możliwe</a:t>
            </a:r>
          </a:p>
          <a:p>
            <a:r>
              <a:rPr lang="pl-PL" dirty="0" smtClean="0"/>
              <a:t>posiadanie odpowiedniej wiedzy o postępowaniu mediacyjnym</a:t>
            </a:r>
          </a:p>
          <a:p>
            <a:r>
              <a:rPr lang="pl-PL" dirty="0" smtClean="0"/>
              <a:t>umiejętność oceny ludzkich charakterów</a:t>
            </a:r>
          </a:p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253414" y="4725144"/>
            <a:ext cx="2319086" cy="1180356"/>
          </a:xfrm>
        </p:spPr>
        <p:txBody>
          <a:bodyPr/>
          <a:lstStyle/>
          <a:p>
            <a:r>
              <a:rPr lang="pl-PL" dirty="0"/>
              <a:t>m</a:t>
            </a:r>
            <a:r>
              <a:rPr lang="pl-PL" dirty="0" smtClean="0"/>
              <a:t>ediator w naszej szkole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82626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8758" y="1556792"/>
            <a:ext cx="7633742" cy="3600400"/>
          </a:xfrm>
        </p:spPr>
        <p:txBody>
          <a:bodyPr>
            <a:normAutofit fontScale="90000"/>
          </a:bodyPr>
          <a:lstStyle/>
          <a:p>
            <a:pPr algn="r"/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W naszej szkole pracują certyfikowani mediatorzy</a:t>
            </a:r>
            <a:b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dirty="0"/>
              <a:t/>
            </a:r>
            <a:br>
              <a:rPr lang="pl-PL" dirty="0"/>
            </a:br>
            <a:r>
              <a:rPr lang="pl-PL" sz="3200" dirty="0" smtClean="0"/>
              <a:t>mgr Edyta </a:t>
            </a:r>
            <a:r>
              <a:rPr lang="pl-PL" sz="3200" dirty="0" err="1" smtClean="0"/>
              <a:t>Klajda</a:t>
            </a: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>mgr Joanna Tomasiak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1541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96136" y="836712"/>
            <a:ext cx="2319086" cy="4051920"/>
          </a:xfrm>
        </p:spPr>
        <p:txBody>
          <a:bodyPr>
            <a:normAutofit/>
          </a:bodyPr>
          <a:lstStyle/>
          <a:p>
            <a:r>
              <a:rPr lang="pl-PL" sz="2000" dirty="0" smtClean="0"/>
              <a:t>Mediatorzy pracują ze wszystkimi stronami konfliktu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576" y="1556792"/>
            <a:ext cx="4618814" cy="49851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Stronami </a:t>
            </a:r>
            <a:r>
              <a:rPr lang="pl-PL" dirty="0" smtClean="0"/>
              <a:t>konfliktu na terenie szkoły </a:t>
            </a:r>
            <a:r>
              <a:rPr lang="pl-PL" dirty="0"/>
              <a:t>mogą </a:t>
            </a:r>
            <a:r>
              <a:rPr lang="pl-PL" dirty="0" smtClean="0"/>
              <a:t>być:</a:t>
            </a:r>
            <a:endParaRPr lang="pl-PL" dirty="0"/>
          </a:p>
          <a:p>
            <a:pPr>
              <a:buFont typeface="Courier New" panose="02070309020205020404" pitchFamily="49" charset="0"/>
              <a:buChar char="o"/>
            </a:pPr>
            <a:r>
              <a:rPr lang="pl-PL" dirty="0"/>
              <a:t>uczniowie,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l-PL" dirty="0"/>
              <a:t> </a:t>
            </a:r>
            <a:r>
              <a:rPr lang="pl-PL" dirty="0" smtClean="0"/>
              <a:t>rodzice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l-PL" dirty="0" smtClean="0"/>
              <a:t>nauczyciele,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l-PL" dirty="0"/>
              <a:t>dyrektor, </a:t>
            </a:r>
            <a:endParaRPr lang="pl-PL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pl-PL" dirty="0"/>
              <a:t>i</a:t>
            </a:r>
            <a:r>
              <a:rPr lang="pl-PL" dirty="0" smtClean="0"/>
              <a:t>nni pracownicy szkoły</a:t>
            </a:r>
            <a:br>
              <a:rPr lang="pl-PL" dirty="0" smtClean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9757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Jeśli jesteś w konflikcie i potrzebujesz pomocy-</a:t>
            </a:r>
            <a:br>
              <a:rPr lang="pl-PL" dirty="0" smtClean="0"/>
            </a:br>
            <a:r>
              <a:rPr lang="pl-PL" dirty="0" smtClean="0">
                <a:solidFill>
                  <a:srgbClr val="FFC000"/>
                </a:solidFill>
              </a:rPr>
              <a:t>jesteśmy gotowi</a:t>
            </a:r>
            <a:endParaRPr lang="pl-PL" dirty="0">
              <a:solidFill>
                <a:srgbClr val="FFC000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Zgłoś swoja sprawę do pracowników szkoły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9644875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Średni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Znaczek</Template>
  <TotalTime>125</TotalTime>
  <Words>239</Words>
  <Application>Microsoft Office PowerPoint</Application>
  <PresentationFormat>Pokaz na ekranie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4" baseType="lpstr">
      <vt:lpstr>Arial Unicode MS</vt:lpstr>
      <vt:lpstr>Arial</vt:lpstr>
      <vt:lpstr>Courier New</vt:lpstr>
      <vt:lpstr>Gill Sans MT</vt:lpstr>
      <vt:lpstr>Impact</vt:lpstr>
      <vt:lpstr>Badge</vt:lpstr>
      <vt:lpstr>Mediacje szkolne</vt:lpstr>
      <vt:lpstr>Mediacja to próba doprowadzenia do ugodowego, satysfakcjonującego obie strony rozwiązania konfliktu na drodze dobrowolnych negocjacji prowadzonych przy udziale trzeciej osoby, neutralnej wobec stron  i ich konfliktu, czyli mediatora, który wspiera przebieg negocjacji, łagodzi powstające napięcia i pomaga – nie narzucając jednak żadnego rozwiązania – w wypracowaniu kompromisu.</vt:lpstr>
      <vt:lpstr>Mediacja to przyjaciółka ugody i pojednania. </vt:lpstr>
      <vt:lpstr>Zasady mediacji</vt:lpstr>
      <vt:lpstr>Cechy mediatora</vt:lpstr>
      <vt:lpstr>W naszej szkole pracują certyfikowani mediatorzy   mgr Edyta Klajda mgr Joanna Tomasiak</vt:lpstr>
      <vt:lpstr>Mediatorzy pracują ze wszystkimi stronami konfliktu</vt:lpstr>
      <vt:lpstr>Jeśli jesteś w konflikcie i potrzebujesz pomocy- jesteśmy gotowi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Joanna</dc:creator>
  <cp:lastModifiedBy>Joanna</cp:lastModifiedBy>
  <cp:revision>9</cp:revision>
  <dcterms:created xsi:type="dcterms:W3CDTF">2022-10-17T05:35:06Z</dcterms:created>
  <dcterms:modified xsi:type="dcterms:W3CDTF">2023-10-27T10:02:00Z</dcterms:modified>
</cp:coreProperties>
</file>