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96B59-0A1C-486E-8E73-ABC662A5FA15}" type="datetimeFigureOut">
              <a:rPr lang="pl-PL" smtClean="0"/>
              <a:t>21.05.2022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33622-07A9-4BAE-A279-308DBDCE2D15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96B59-0A1C-486E-8E73-ABC662A5FA15}" type="datetimeFigureOut">
              <a:rPr lang="pl-PL" smtClean="0"/>
              <a:t>21.05.2022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33622-07A9-4BAE-A279-308DBDCE2D1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96B59-0A1C-486E-8E73-ABC662A5FA15}" type="datetimeFigureOut">
              <a:rPr lang="pl-PL" smtClean="0"/>
              <a:t>21.05.2022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33622-07A9-4BAE-A279-308DBDCE2D1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96B59-0A1C-486E-8E73-ABC662A5FA15}" type="datetimeFigureOut">
              <a:rPr lang="pl-PL" smtClean="0"/>
              <a:t>21.05.2022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33622-07A9-4BAE-A279-308DBDCE2D15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96B59-0A1C-486E-8E73-ABC662A5FA15}" type="datetimeFigureOut">
              <a:rPr lang="pl-PL" smtClean="0"/>
              <a:t>21.05.2022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33622-07A9-4BAE-A279-308DBDCE2D1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96B59-0A1C-486E-8E73-ABC662A5FA15}" type="datetimeFigureOut">
              <a:rPr lang="pl-PL" smtClean="0"/>
              <a:t>21.05.2022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33622-07A9-4BAE-A279-308DBDCE2D15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96B59-0A1C-486E-8E73-ABC662A5FA15}" type="datetimeFigureOut">
              <a:rPr lang="pl-PL" smtClean="0"/>
              <a:t>21.05.2022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33622-07A9-4BAE-A279-308DBDCE2D15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96B59-0A1C-486E-8E73-ABC662A5FA15}" type="datetimeFigureOut">
              <a:rPr lang="pl-PL" smtClean="0"/>
              <a:t>21.05.2022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33622-07A9-4BAE-A279-308DBDCE2D1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96B59-0A1C-486E-8E73-ABC662A5FA15}" type="datetimeFigureOut">
              <a:rPr lang="pl-PL" smtClean="0"/>
              <a:t>21.05.2022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33622-07A9-4BAE-A279-308DBDCE2D1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96B59-0A1C-486E-8E73-ABC662A5FA15}" type="datetimeFigureOut">
              <a:rPr lang="pl-PL" smtClean="0"/>
              <a:t>21.05.2022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33622-07A9-4BAE-A279-308DBDCE2D1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96B59-0A1C-486E-8E73-ABC662A5FA15}" type="datetimeFigureOut">
              <a:rPr lang="pl-PL" smtClean="0"/>
              <a:t>21.05.2022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33622-07A9-4BAE-A279-308DBDCE2D15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2996B59-0A1C-486E-8E73-ABC662A5FA15}" type="datetimeFigureOut">
              <a:rPr lang="pl-PL" smtClean="0"/>
              <a:t>21.05.2022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6533622-07A9-4BAE-A279-308DBDCE2D15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/>
              <a:t/>
            </a:r>
            <a:br>
              <a:rPr lang="pl-PL" sz="1200" dirty="0"/>
            </a:br>
            <a:endParaRPr lang="pl-PL" sz="1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4294967295"/>
          </p:nvPr>
        </p:nvSpPr>
        <p:spPr>
          <a:xfrm>
            <a:off x="107504" y="116632"/>
            <a:ext cx="8856663" cy="67349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400" dirty="0" smtClean="0"/>
              <a:t>			</a:t>
            </a:r>
            <a:r>
              <a:rPr lang="pl-PL" sz="2400" b="1" i="1" u="sng" dirty="0" smtClean="0">
                <a:solidFill>
                  <a:schemeClr val="tx2">
                    <a:lumMod val="50000"/>
                  </a:schemeClr>
                </a:solidFill>
                <a:latin typeface="Arial Rounded MT Bold" pitchFamily="34" charset="0"/>
              </a:rPr>
              <a:t>PROTEINOWE BROWNIE</a:t>
            </a:r>
          </a:p>
          <a:p>
            <a:pPr marL="0" indent="0">
              <a:buNone/>
            </a:pPr>
            <a:r>
              <a:rPr lang="pl-PL" sz="1400" dirty="0" smtClean="0">
                <a:latin typeface="Centaur" pitchFamily="18" charset="0"/>
              </a:rPr>
              <a:t>		</a:t>
            </a:r>
          </a:p>
          <a:p>
            <a:pPr marL="0" indent="0">
              <a:buNone/>
            </a:pPr>
            <a:r>
              <a:rPr lang="pl-PL" sz="1400" dirty="0" smtClean="0">
                <a:latin typeface="Centaur" pitchFamily="18" charset="0"/>
              </a:rPr>
              <a:t>					</a:t>
            </a:r>
            <a:r>
              <a:rPr lang="pl-PL" sz="1200" b="1" i="1" u="sng" dirty="0" smtClean="0">
                <a:latin typeface="Centaur" pitchFamily="18" charset="0"/>
              </a:rPr>
              <a:t>Składniki:</a:t>
            </a:r>
          </a:p>
          <a:p>
            <a:pPr marL="0" indent="0">
              <a:buNone/>
            </a:pPr>
            <a:r>
              <a:rPr lang="pl-PL" sz="1200" dirty="0" smtClean="0">
                <a:latin typeface="Centaur" pitchFamily="18" charset="0"/>
              </a:rPr>
              <a:t>				* mleko- 70g  * maliny- 60g    * jajko- 56g</a:t>
            </a:r>
          </a:p>
          <a:p>
            <a:pPr marL="0" indent="0">
              <a:buNone/>
            </a:pPr>
            <a:r>
              <a:rPr lang="pl-PL" sz="1200" dirty="0" smtClean="0">
                <a:latin typeface="Centaur" pitchFamily="18" charset="0"/>
              </a:rPr>
              <a:t>				* mąka pszenna- 30g * masło orzechowe- 15g</a:t>
            </a:r>
          </a:p>
          <a:p>
            <a:pPr marL="0" indent="0">
              <a:buNone/>
            </a:pPr>
            <a:r>
              <a:rPr lang="pl-PL" sz="1200" dirty="0" smtClean="0">
                <a:latin typeface="Centaur" pitchFamily="18" charset="0"/>
              </a:rPr>
              <a:t>				* kakao- 5g * </a:t>
            </a:r>
            <a:r>
              <a:rPr lang="pl-PL" sz="1200" dirty="0">
                <a:latin typeface="Centaur" pitchFamily="18" charset="0"/>
              </a:rPr>
              <a:t>p</a:t>
            </a:r>
            <a:r>
              <a:rPr lang="pl-PL" sz="1200" dirty="0" smtClean="0">
                <a:latin typeface="Centaur" pitchFamily="18" charset="0"/>
              </a:rPr>
              <a:t>roszek do pieczenia- 1g</a:t>
            </a:r>
          </a:p>
          <a:p>
            <a:pPr marL="0" indent="0">
              <a:buNone/>
            </a:pPr>
            <a:r>
              <a:rPr lang="pl-PL" sz="1400" dirty="0" smtClean="0">
                <a:latin typeface="Centaur" pitchFamily="18" charset="0"/>
              </a:rPr>
              <a:t>				</a:t>
            </a:r>
          </a:p>
          <a:p>
            <a:pPr marL="0" indent="0">
              <a:buNone/>
            </a:pPr>
            <a:r>
              <a:rPr lang="pl-PL" sz="1200" b="1" i="1" u="sng" dirty="0" smtClean="0">
                <a:latin typeface="Centaur" pitchFamily="18" charset="0"/>
              </a:rPr>
              <a:t>Sposób przygotowania</a:t>
            </a:r>
          </a:p>
          <a:p>
            <a:pPr marL="0" indent="0">
              <a:buNone/>
            </a:pPr>
            <a:r>
              <a:rPr lang="pl-PL" sz="1200" dirty="0" smtClean="0">
                <a:latin typeface="Centaur" pitchFamily="18" charset="0"/>
              </a:rPr>
              <a:t>1.Wszystkie składniki razem wymieszać. Masę przelać do naczynia. Na koniec powtykać maliny w masę.</a:t>
            </a:r>
          </a:p>
          <a:p>
            <a:pPr marL="0" indent="0">
              <a:buNone/>
            </a:pPr>
            <a:r>
              <a:rPr lang="pl-PL" sz="1200" dirty="0" smtClean="0">
                <a:latin typeface="Centaur" pitchFamily="18" charset="0"/>
              </a:rPr>
              <a:t>2. Piec 15 minut w 190</a:t>
            </a:r>
            <a:r>
              <a:rPr lang="pl-PL" sz="1200" baseline="30000" dirty="0" smtClean="0">
                <a:latin typeface="Centaur" pitchFamily="18" charset="0"/>
              </a:rPr>
              <a:t>o</a:t>
            </a:r>
            <a:r>
              <a:rPr lang="pl-PL" sz="1200" dirty="0" smtClean="0">
                <a:latin typeface="Centaur" pitchFamily="18" charset="0"/>
              </a:rPr>
              <a:t>.</a:t>
            </a:r>
          </a:p>
          <a:p>
            <a:pPr marL="0" indent="0">
              <a:buNone/>
            </a:pPr>
            <a:endParaRPr lang="pl-PL" sz="1200" baseline="30000" dirty="0"/>
          </a:p>
          <a:p>
            <a:pPr marL="0" indent="0">
              <a:buNone/>
            </a:pPr>
            <a:endParaRPr lang="pl-PL" sz="1200" baseline="30000" dirty="0" smtClean="0"/>
          </a:p>
          <a:p>
            <a:pPr marL="0" indent="0">
              <a:buNone/>
            </a:pPr>
            <a:endParaRPr lang="pl-PL" sz="1200" baseline="30000" dirty="0"/>
          </a:p>
          <a:p>
            <a:pPr marL="0" indent="0">
              <a:buNone/>
            </a:pPr>
            <a:endParaRPr lang="pl-PL" sz="1200" baseline="30000" dirty="0" smtClean="0"/>
          </a:p>
          <a:p>
            <a:pPr marL="0" indent="0">
              <a:buNone/>
            </a:pPr>
            <a:endParaRPr lang="pl-PL" sz="1200" baseline="30000" dirty="0"/>
          </a:p>
          <a:p>
            <a:pPr marL="0" indent="0">
              <a:buNone/>
            </a:pPr>
            <a:endParaRPr lang="pl-PL" sz="1200" baseline="30000" dirty="0" smtClean="0"/>
          </a:p>
          <a:p>
            <a:pPr marL="0" indent="0">
              <a:buNone/>
            </a:pPr>
            <a:endParaRPr lang="pl-PL" sz="1200" baseline="30000" dirty="0"/>
          </a:p>
          <a:p>
            <a:pPr marL="0" indent="0">
              <a:buNone/>
            </a:pPr>
            <a:endParaRPr lang="pl-PL" sz="1200" baseline="30000" dirty="0" smtClean="0"/>
          </a:p>
          <a:p>
            <a:pPr marL="0" indent="0">
              <a:buNone/>
            </a:pPr>
            <a:endParaRPr lang="pl-PL" sz="1200" baseline="30000" dirty="0"/>
          </a:p>
          <a:p>
            <a:pPr marL="0" indent="0">
              <a:buNone/>
            </a:pPr>
            <a:endParaRPr lang="pl-PL" sz="1200" baseline="30000" dirty="0" smtClean="0"/>
          </a:p>
          <a:p>
            <a:pPr marL="0" indent="0">
              <a:buNone/>
            </a:pPr>
            <a:endParaRPr lang="pl-PL" sz="1200" baseline="30000" dirty="0"/>
          </a:p>
          <a:p>
            <a:pPr marL="0" indent="0">
              <a:buNone/>
            </a:pPr>
            <a:endParaRPr lang="pl-PL" sz="1200" baseline="30000" dirty="0" smtClean="0"/>
          </a:p>
          <a:p>
            <a:pPr marL="0" indent="0">
              <a:buNone/>
            </a:pPr>
            <a:endParaRPr lang="pl-PL" sz="1200" baseline="30000" dirty="0"/>
          </a:p>
          <a:p>
            <a:pPr marL="0" indent="0">
              <a:buNone/>
            </a:pPr>
            <a:endParaRPr lang="pl-PL" sz="1200" baseline="30000" dirty="0" smtClean="0"/>
          </a:p>
          <a:p>
            <a:pPr marL="0" indent="0">
              <a:buNone/>
            </a:pPr>
            <a:endParaRPr lang="pl-PL" sz="1200" baseline="30000" dirty="0"/>
          </a:p>
          <a:p>
            <a:pPr marL="0" indent="0">
              <a:buNone/>
            </a:pPr>
            <a:endParaRPr lang="pl-PL" sz="1050" baseline="30000" dirty="0" smtClean="0"/>
          </a:p>
          <a:p>
            <a:pPr marL="0" indent="0">
              <a:buNone/>
            </a:pPr>
            <a:r>
              <a:rPr lang="pl-PL" sz="1050" baseline="30000" dirty="0"/>
              <a:t>	</a:t>
            </a:r>
            <a:r>
              <a:rPr lang="pl-PL" sz="1050" baseline="30000" dirty="0" smtClean="0"/>
              <a:t>				</a:t>
            </a:r>
            <a:r>
              <a:rPr lang="pl-PL" sz="1050" baseline="30000" dirty="0"/>
              <a:t>	</a:t>
            </a:r>
            <a:r>
              <a:rPr lang="pl-PL" sz="1050" baseline="30000" dirty="0" smtClean="0"/>
              <a:t>										</a:t>
            </a:r>
          </a:p>
          <a:p>
            <a:pPr marL="0" indent="0">
              <a:buNone/>
            </a:pPr>
            <a:r>
              <a:rPr lang="pl-PL" sz="1050" baseline="30000" dirty="0"/>
              <a:t>	</a:t>
            </a:r>
            <a:r>
              <a:rPr lang="pl-PL" sz="1050" baseline="30000" dirty="0" smtClean="0"/>
              <a:t>						</a:t>
            </a:r>
            <a:r>
              <a:rPr lang="pl-PL" sz="1050" dirty="0" smtClean="0"/>
              <a:t>                      </a:t>
            </a:r>
            <a:r>
              <a:rPr lang="pl-PL" sz="1200" b="1" baseline="-25000" dirty="0" smtClean="0"/>
              <a:t>wykonał:</a:t>
            </a:r>
            <a:r>
              <a:rPr lang="pl-PL" sz="1200" b="1" dirty="0" smtClean="0"/>
              <a:t> </a:t>
            </a:r>
            <a:r>
              <a:rPr lang="pl-PL" sz="1200" b="1" baseline="-25000" dirty="0" smtClean="0"/>
              <a:t>Kuba Stec, klasa 2a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5" y="764704"/>
            <a:ext cx="2520281" cy="1296144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076" y="5085184"/>
            <a:ext cx="2798043" cy="1683568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212976"/>
            <a:ext cx="2160240" cy="151216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238266"/>
            <a:ext cx="2160240" cy="1512168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238266"/>
            <a:ext cx="2160240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995191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czny">
  <a:themeElements>
    <a:clrScheme name="Aerodynamiczny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czny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czny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160</TotalTime>
  <Words>0</Words>
  <Application>Microsoft Office PowerPoint</Application>
  <PresentationFormat>Pokaz na ekranie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Aerodynamiczny</vt:lpstr>
      <vt:lpstr>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48885486118</dc:creator>
  <cp:lastModifiedBy>48885486118</cp:lastModifiedBy>
  <cp:revision>5</cp:revision>
  <dcterms:created xsi:type="dcterms:W3CDTF">2022-05-21T07:37:18Z</dcterms:created>
  <dcterms:modified xsi:type="dcterms:W3CDTF">2022-05-21T10:17:51Z</dcterms:modified>
</cp:coreProperties>
</file>