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256" autoAdjust="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12:53:36.997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1152.32764"/>
      <inkml:brushProperty name="anchorY" value="-73.72418"/>
      <inkml:brushProperty name="scaleFactor" value="0.5"/>
    </inkml:brush>
  </inkml:definitions>
  <inkml:trace contextRef="#ctx0" brushRef="#br0">428 164 24575,'0'0'0,"0"-5"0,-5-6 0,-6 0 0,-5 1 0,-4 3 0,-4 2 0,-2 1 0,-1 3 0,-1 0 0,1 1 0,0 1 0,-1 4 0,1 12 0,1-1 0,-1 10 0,1 3 0,4 1 0,7 0 0,-1-5 0,5-2 0,3 0 0,3 0 0,3 1 0,6 0 0,6 1 0,12 1 0,10-5 0,9-5 0,0-6 0,0-4 0,-4-3 0,-3-3 0,3 0 0,-3 4 0,4 1 0,-2 0 0,-1-1 0,-3-1 0,-2-1 0,-1-1 0,-2-12 0,-6-5 0,-6-6 0,-5-8 0,-4-3 0,-4-6 0,-2-9 0,-1 0 0,-5-2 0,-11-2 0,-5 11 0,-10 5 0,-13 4 0,-11 9 0,0 8 0,0 6 0,5 4 0,6 4 0,7 1 0,0 2 0,3 4 0,2 7 0,8 4 0,3 4 0,5 4 0,6 0 0,4 3 0,4-1 0,2 6 0,6 10 0,7 11 0,10-1 0,10 8 0,9-1 0,11 5 0,10 4 0,2-2 0,1-12 0,-3-10 0,-7-13 0,-8-6 0,-8-9 0,-6-7 0,2-5 0,-3-3 0,-1-3 0,-2 0 0,0 0 0,3-6 0,5 0 0,1-9 0,3-16 0,9-20 0,3-13 0,-3-10 0,-4-5 0,-11 2 0,-11 0 0,-4 0 0,-8 10 0,-4 11 0,-3 11 0,-9 8 0,2 34 0,1 0 0,-1 1 0,1-1 0,-1 1 0,0-1 0,-4-5 0,-16-14 0,-11 3 0,-12 7 0,-7 3 0,-14 5 0,-7 3 0,-1 1 0,-7 1 0,-2 1 0,10 0 0,11 0 0,12 0 0,10 4 0,7 6 0,4 11 0,9 4 0,7 3 0,-1 12 0,0 6 0,2 4 0,2 2 0,3 7 0,3 6 0,2 5 0,2-1 0,0 3 0,5-10 0,7-9 0,5-14 0,4-14 0,8-5 0,8-8 0,6-6 0,11 2 0,2-3 0,8-1 0,0-2 0,-6-1 0,-2-1 0,-9-1 0,-11-10 0,-32 7 0,0 1 0,-1 0 0,0 0 0,0 0 0,1-1 0,-1 1 0,2-4 0,21-16 0,-8-9 0,-6-1 0,1 0 0,1-5 0,-2 1 0,-3 2 0,-2-4 0,-3 2 0,-2 2 0,-6 2 0,-7 2 0,0 2 0,-5 6 0,-3 7 0,2 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12:53:50.997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369.93091"/>
      <inkml:brushProperty name="anchorY" value="-1304.64136"/>
      <inkml:brushProperty name="scaleFactor" value="0.5"/>
    </inkml:brush>
  </inkml:definitions>
  <inkml:trace contextRef="#ctx0" brushRef="#br0">1219 376 24575,'0'0'0,"-4"0"0,-13 0 0,-4 0 0,-11-5 0,-7-1 0,-6 1 0,-4 0 0,1 2 0,5 1 0,0 0 0,3 2 0,-1 0 0,3 0 0,8 6 0,9 5 0,2 0 0,1 4 0,4 4 0,4 2 0,3 3 0,3 2 0,3 0 0,1 1 0,0 0 0,1 0 0,0 0 0,-1 0 0,1-1 0,4 1 0,1 0 0,4-6 0,5 0 0,-1 0 0,3-5 0,3 2 0,2-4 0,-4 1 0,7 3 0,7-4 0,6 3 0,1-3 0,5-4 0,2 2 0,-3-2 0,3-3 0,-5-2 0,-3-2 0,-4-7 0,-3-1 0,-3-6 0,-6-4 0,-1-5 0,-1-3 0,-4-7 0,-4-3 0,-4-4 0,1-1 0,-1 2 0,-3 3 0,-1 1 0,-1 3 0,-12-4 0,3 27 0,2 0 0,0 0 0,0 1 0,-10-10 0,2 7 0,1 0 0,-25-13 0,-38-15 0,-10 3 0,1 7 0,6 7 0,11 8 0,12 5 0,10 3 0,9 3 0,5 1 0,4 0 0,7 6 0,0 5 0,6 5 0,-2 4 0,-2 3 0,3 2 0,3 6 0,3 1 0,4 0 0,1-2 0,2 0 0,1 3 0,1 4 0,5 6 0,5-2 0,1 2 0,9-2 0,8-4 0,9-4 0,1-3 0,10-7 0,3-8 0,-2 0 0,0-6 0,6-2 0,-5-4 0,0-2 0,11-11 0,10-13 0,1-11 0,-11-4 0,-11-6 0,-14 2 0,-14-4 0,-10-1 0,-8-3 0,-4-1 0,-2-2 0,-7-1 0,-11 0 0,-15-5 0,-10-6 0,-7 0 0,-4 0 0,-6 14 0,47 41 0,0 1 0,-26-12 0,-21-4 0,1 11 0,8 7 0,3 5 0,7 2 0,-6 2 0,-7 0 0,-1 9 0,49-8 0,-2-1 0,0 1 0,-14 9 0,-13 15 0,1 8 0,5 1 0,6 0 0,8 3 0,6 3 0,5-2 0,3-3 0,2 2 0,1-3 0,0 9 0,0 2 0,0 8 0,0 13 0,5 12 0,5 10 0,10 8 0,5 4 0,9-7 0,6-4 0,5-11 0,-6-14 0,-4-19 0,-4-11 0,2-8 0,4-5 0,5-7 0,-2 0 0,2 0 0,9-3 0,2-4 0,12-8 0,6-13 0,-58 6 0,1 0 0,23-10 0,21-16 0,-15-3 0,-9 0 0,-7 1 0,-8 1 0,-3 3 0,-4 0 0,0-3 0,-2 0 0,2-10 0,3-5 0,3-9 0,3 2 0,7-5 0,-3-1 0,-4 7 0,-2 1 0,1 7 0,-5 5 0,1 5 0,-4 5 0,-3 2 0,-4 1 0,-2 2 0,-2-1 0,-2 1 0,0-1 0,-1 0 0,-5 0 0,0-5 0,-5-1 0,-4 5 0,-5 2 0,-3 0 0,-7 1 0,-7 5 0,-6 5 0,0 5 0,-2 4 0,-8 3 0,-13 17 0,-1 12 0,56-18 0,-1-1 0,1 0 0,-17 16 0,16-11 0,1-1 0,0 2 0,-10 15 0,7-8 0,-17 37 0,21-34 0,-13 42 0,2 21 0,9 0 0,6-2 0,5-13 0,2-7 0,1-12 0,1-5 0,-1-6 0,10-6 0,-6-28 0,-2-1 0,1 0 0,0-1 0,7 8 0,37 25 0,9-2 0,-1-7 0,0-4 0,-6-7 0,-8-6 0,-5-6 0,-10-9 0,-10-8 0,-7-12 0,-1 0 0,2-8 0,-1-1 0,-3-1 0,-2 0 0,-3-3 0,-1-5 0,-6 7 0,-7 7 0,-11 2 0,-15 7 0,-3 6 0,-7 5 0,-3 3 0,-8 2 0,-1 1 0,0 1 0,6 0 0,6 0 0,13 5 0,10 6 0,24-12 0,-1 1 0,0 0 0,1 0 0,-1-1 0,0 1 0,1 0 0,-1 0 0,1 0 0,-1 0 0,1 0 0,-1 0 0,1 0 0,0 0 0,0 0 0,-1 0 0,1 1 0,3 1 0,-2-1 0,0 1 0,0-1 0,0 0 0,1 0 0,-1 0 0,1 0 0,-1 0 0,1 0 0,3 2 0,36 26 0,13-4 0,1 0 0,3-6 0,-7-6 0,-5-5 0,-3-3 0,-4-4 0,-4-8 0,-3-5 0,-8-7 0,-2-3 0,-1-4 0,-5-1 0,1 4 0,1-1 0,2 1 0,-3-1 0,2-1 0,-4-1 0,1 5 0,-3 0 0,-3-2 0,1 0 0,3-1 0,4-2 0,-2 0 0,2-1 0,2 5 0,-3-6 0,1-5 0,-4-1 0,2 0 0,2 0 0,-3 3 0,-3 0 0,-4 2 0,-3 1 0,-3 1 0,-1-1 0,-1 1 0,-1 0 0,1-5 0,-1-1 0,1 0 0,-1 1 0,-4 7 0,-1 1 0,-4 6 0,-5 0 0,-5-1 0,3-2 0,-8-2 0,-1 4 0,3-2 0,-5 5 0,-1-2 0,-5 4 0,0 4 0,0 2 0,-4-2 0,2 2 0,2 2 0,2 1 0,1 1 0,3 2 0,1 0 0,0 1 0,1 0 0,0 1 0,0-1 0,0 0 0,-11 0 0,-5 0 0,-6 0 0,1 0 0,5 0 0,3 0 0,5 0 0,4 0 0,2 0 0,1 0 0,1 0 0,0 0 0,-4 0 0,-2 0 0,1 0 0,-5 6 0,6 4 0,2 1 0,-4 4 0,1-2 0,0-2 0,1-4 0,1-2 0,2-2 0,-6-2 0,1-1 0,0 5 0,-4 0 0,1 0 0,-4-1 0,2-1 0,1-1 0,3-1 0,3 0 0,1-1 0,2 0 0,0-1 0,6 6 0,6 6 0,0 15 0,-1 16 0,2 9 0,4 10 0,-2 8 0,2-4 0,3-3 0,2-9 0,2-2 0,1-2 0,2-6 0,0-4 0,0 0 0,1-3 0,-1 3 0,1-3 0,-1-2 0,0 4 0,0-3 0,10 4 0,7 3 0,-1-1 0,3-9 0,3-2 0,-4-4 0,1-6 0,2-6 0,-4 0 0,1 1 0,1-3 0,8 3 0,1-3 0,7-2 0,6-4 0,-1-2 0,-1-2 0,2-1 0,-3-2 0,-3 1 0,3-1 0,-2 1 0,3-1 0,-2 1 0,-2 5 0,-3 6 0,-1 0 0,-3-1 0,-1-2 0,0-3 0,-1 4 0,5-2 0,6-1 0,0-2 0,4-1 0,9-1 0,-2-2 0,2 0 0,1 0 0,-4 0 0,-6 0 0,-5-1 0,-3 1 0,-4 0 0,-7-5 0,-1-1 0,-1 1 0,-4-5 0,-10-15 0,-11 18 0,3 2 0,0-1 0,-1 0 0,0 1 0,-6-11 0,-4 6 0,2-2 0,-25-20 0,-64-33 0,-43 2 0,-16 7 0,0 14 0,22 12 0,113 28 0,-54-3 0,71 6 0,0-1 0,1 1 0,-1 0 0,1 1 0,-1-1 0,1 1 0,-1 0 0,-10 6 0,13-8 0,1 2 0,-1 0 0,1 0 0,0 0 0,0 1 0,0-1 0,0 1 0,1-1 0,-1 1 0,1 0 0,0 0 0,-3 4 0,1-1 0,1-1 0,0 1 0,1-1 0,0 1 0,1-1 0,-1 1 0,1 0 0,-1 7 0,-1 4 0,1 0 0,2 25 0,2 53 0,4 10 0,5 11 0,6 3 0,-2-1 0,-2-7 0,7-14 0,8-13 0,-19-64 0,1-1 0,12 19 0,26 30 0,5-7 0,3-14 0,6-9 0,0-12 0,-6-11 0,-2-6 0,-2-11 0,-46-1 0,1 2 0,0-1 0,0-1 0,11-5 0,28-15 0,-11-10 0,-4-14 0,-3-10 0,-3-5 0,0-6 0,-1-10 0,1-4 0,-6 4 0,2-1 0,-6 7 0,2 15 0,-5 6 0,-2 4 0,-4 6 0,-3 5 0,-1 4 0,-2 3 0,0 2 0,-1 1 0,0-5 0,1 0 0,-1 0 0,1 0 0,-5-3 0,-1-5 0,-5 1 0,-4-4 0,-4-3 0,-4-3 0,-7 3 0,-7 4 0,-12 5 0,1 3 0,-3 3 0,-6 8 0,-1 6 0,4 6 0,2 5 0,1 3 0,-10 13 0,-12 17 0,59-17 0,-2-1 0,1 0 0,-13 14 0,11-9 0,0 2 0,-15 20 0,14-14 0,-21 35 0,22-29 0,-14 32 0,20-32 0,-11 40 0,0 28 0,10 3 0,7-4 0,4 2 0,2-15 0,7-4 0,5-3 0,11-7 0,-18-56 0,1 0 0,12 20 0,-10-25 0,-2 0 0,0 0 0,1 0 0,13 9 0,-8-8 0,1 0 0,27 13 0,43 11 0,0-9 0,-9-4 0,-6-5 0,-1-11 0,-11-10 0,-51 3 0,0 1 0,0 0 0,0-1 0,-1 1 0,1-1 0,7-6 0,-4 3 0,-1 0 0,0-1 0,-1 0 0,7-9 0,31-45 0,-5-13 0,-3-2 0,-4-3 0,-3-1 0,-8 0 0,-6 10 0,-6 1 0,-5 0 0,-3 3 0,-2-7 0,-6-8 0,-11-8 0,-11-1 0,-10 0 0,-7 7 0,-5 8 0,2 13 0,37 52 0,1 1 0,0 0 0,-13-9 0,-32-16 0,4 11 0,6 10 0,6 7 0,0 4 0,3 3 0,-2 1 0,-9 11 0,-3 16 0,40-21 0,-1 1 0,-16 18 0,13-9 0,-22 33 0,21-23 0,-14 34 0,-11 41 0,10 13 0,10 8 0,7 17 0,7 3 0,4-4 0,2-7 0,2-19 0,10-12 0,-6-76 0,11 38 0,-10-44 0,1-1 0,11 20 0,-9-28 0,-2 0 0,1-1 0,0 0 0,18 16 0,-15-18 0,2 2 0,-1-2 0,1 0 0,19 8 0,-8-3 0,45 13 0,18 0 0,-1-11 0,-10-7 0,-12-11 0,-57 0 0,0 1 0,0-1 0,-1 1 0,0-1 0,12-6 0,-11 3 0,0 0 0,0 0 0,-1 0 0,0-1 0,7-7 0,36-42 0,-6-16 0,0-13 0,1-20 0,-9-13 0,-4-15 0,-8 5 0,-9 4 0,-5 4 0,-6 6 0,-8 9 0,-1 78 0,-12-48 0,10 52 0,-2 1 0,-14-28 0,14 35 0,-1-2 0,-1 1 0,-13-15 0,12 18 0,0 1 0,-1 0 0,-22-15 0,12 8 0,-34-17 0,-22-4 0,8 14 0,12 11 0,11 8 0,10 6 0,34 2 0,0 0 0,1 0 0,-1 0 0,1 0 0,-1 0 0,1 1 0,-4 1 0,1 2 0,1-2 0,0 1 0,1 0 0,-1 0 0,-3 5 0,-28 37 0,1 9 0,6 15 0,2 6 0,7 16 0,7 8 0,5 11 0,4 8 0,8 1 0,17 10 0,12-14 0,6-8 0,-26-81 0,23 38 0,-24-45 0,30 34 0,-33-44 0,2 0 0,-1 0 0,17 11 0,25 17 0,-41-32 0,-1-1 0,1-1 0,13 5 0,27 3 0,0-7 0,4-4 0,1-13 0,-49 7 0,1 1 0,1 0 0,-2 0 0,13-9 0,30-22 0,0-19 0,0-11 0,1-8 0,-5-6 0,0-2 0,1-7 0,2-5 0,-5 6 0,-4 1 0,-9 3 0,-5 3 0,-2 11 0,-6 6 0,-6 6 0,1 13 0,-4 9 0,-2 6 0,-3 3 0,-1 1 0,-2 1 0,-1-5 0,-1-1 0,1 0 0,-1-6 0,1 2 0,-11-16 0,-16-4 0,19 45 0,0-1 0,-1 0 0,-14-13 0,-35-29 0,-10 10 0,-1 11 0,6 10 0,9 10 0,14 11 0,38 2 0,0-1 0,1 0 0,-1 0 0,0-1 0,0 1 0,0 1 0,1-1 0,-1 0 0,1 0 0,-1 1 0,1-1 0,-1 0 0,1 1 0,-2 2 0,0 0 0,1-1 0,0 1 0,0 0 0,1 0 0,-1 0 0,1 0 0,-1 8 0,-6 48 0,12 13 0,7 13 0,13 9 0,15 2 0,9-8 0,-37-72 0,2 1 0,17 18 0,21 19 0,-41-48 0,-1 0 0,1 0 0,18 9 0,-19-11 0,2 0 0,-1-1 0,17 4 0,25 3 0,-7-7 0,-42-5 0,1 0 0,0 1 0,-1-1 0,1 0 0,-1 0 0,1 0 0,5-4 0,-6 4 0,-1 0 0,1-1 0,-1 1 0,0-1 0,0 0 0,0 0 0,0 0 0,4-4 0,-4 3 0,0 0 0,0 0 0,-1-1 0,1 1 0,-1 0 0,0-1 0,1-3 0,10-37 0,-4-7 0,2-10 0,-2-2 0,-2 0 0,-1 7 0,-2 8 0,-2 7 0,0 7 0,-1 3 0,-6 9 0,-5 7 0,-5 6 0,-5 5 0,-13 13 0,22 1 0,1-2 0,-19 17 0,-29 41 0,-5 36 0,1 29 0,6 24 0,14 2 0,12-11 0,13-11 0,8-22 0,7-19 0,3-17 0,2-18 0,0-13 0,1-11 0,-1-6 0,-1-4 0,5-6 0,6-7 0,4-4 0,5-4 0,8-3 0,2-1 0,1-1 0,5 0 0,0 0 0,-3-11 0,-1-5 0,3-10 0,-7-9 0,-7-2 0,-7 0 0,0 2 0,-6 3 0,-2-3 0,2-9 0,-2-4 0,-1-8 0,-1-3 0,-3-1 0,0-4 0,-2-9 0,-10-9 0,-6 13 0,-1 9 0,-3 17 0,-2 16 0,-1 11 0,19 17 0,2-1 0,-1 0 0,0 1 0,1 0 0,-1-1 0,0 1 0,0 0 0,-5 1 0,5 1 0,0-1 0,-1 0 0,0 0 0,1 1 0,-1-1 0,1 1 0,-4 3 0,-25 18 0,-4 22 0,0 18 0,2 33 0,7 29 0,2 25 0,7 18 0,6 2 0,4-4 0,5-14 0,2-13 0,1-23 0,1-20 0,0-24 0,5-23 0,6-20 0,-10-25 0,-1-2 0,1 0 0,-1-1 0,1 1 0,0 0 0,0-1 0,0 1 0,0-1 0,3 2 0,22 8 0,2-7 0,12-14 0,6-17 0,-41 20 0,2-1 0,-1 1 0,12-16 0,24-32 0,6-9 0,-2-2 0,-4 0 0,-10 3 0,-4 8 0,-9 9 0,-7 1 0,-5 7 0,-5 3 0,-2 4 0,-2 3 0,0 1 0,-1 0 0,1 2 0,0-1 0,0-5 0,1 0 0,0-6 0,0-4 0,0 0 0,0-2 0,0 2 0,0-2 0,0 3 0,0 4 0,0 2 0,0 4 0,0 1 0,0 2 0,0 1 0,0 0 0,0 0 0,0 0 0,0-5 0,0 0 0,0-1 0,0-4 0,5-10 0,1-4 0,10-4 0,-1-1 0,4 0 0,-2 4 0,1 2 0,-3 6 0,-4 4 0,-4 5 0,-2-2 0,-9 3 0,-1 1 0,-6 2 0,-5 1 0,-4 7 0,-3-5 0,-3 1 0,0 4 0,4 0 0,5 0 0,1 5 0,-2 3 0,4 1 0,3-3 0,4-2 0,-3 2 0,-2-2 0,-5-7 0,-3 3 0,-4-1 0,4-1 0,-1 4 0,0-5 0,-7 0 0,-7 3 0,-1 5 0,1 6 0,-10 4 0,-3 3 0,-8 3 0,-3 1 0,4 1 0,2 0 0,6 0 0,-4 0 0,-1 0 0,5-1 0,-1 0 0,5 0 0,4 0 0,5 0 0,4 0 0,2 0 0,1 0 0,1 0 0,-5 0 0,0 0 0,-5 0 0,0 0 0,-10 0 0,3 0 0,1 0 0,4 0 0,4 0 0,3 0 0,3 5 0,1 1 0,-5 4 0,1 0 0,0-1 0,1-3 0,1 4 0,-5 3 0,6 4 0,2-2 0,5 4 0,-4 1 0,6 2 0,-2 2 0,5 1 0,-1 1 0,3 1 0,4 0 0,4 0 0,2 5 0,-3 0 0,1 0 0,-4 4 0,1-1 0,1 4 0,-3-6 0,2 2 0,-4 9 0,2-2 0,2-1 0,3 2 0,2-4 0,2 3 0,1-4 0,1-2 0,0 2 0,1-2 0,-1 3 0,1-2 0,-1-2 0,0-3 0,0-2 0,0 4 0,0-1 0,0 4 0,0-1 0,0-1 0,0 2 0,0-1 0,0-2 0,0-2 0,0-2 0,0-1 0,5-2 0,1-1 0,-1 6 0,5 5 0,-2 0 0,0-1 0,3 3 0,3-2 0,4-2 0,-1 2 0,1-1 0,3 3 0,-4-2 0,-4-1 0,1-4 0,2 4 0,3-8 0,-3 5 0,-3 3 0,1-5 0,8 3 0,-3-1 0,3-7 0,17 4 0,6 4 0,7 0 0,-1-5 0,-6-8 0,-4-1 0,-6-7 0,-4-3 0,-2 0 0,-2-1 0,4-3 0,-1-1 0,-4 2 0,-1 0 0,-2-1 0,6-2 0,1-1 0,0-1 0,0-2 0,-1 0 0,-1 0 0,0 0 0,-1 0 0,-1 0 0,1-1 0,5 1 0,-1 0 0,1 0 0,-1 0 0,-2 0 0,0 0 0,-2 0 0,0 0 0,0 0 0,-1-5 0,6-6 0,5 0 0,-5-4 0,3-4 0,0 3 0,-3-2 0,-1 3 0,-2 4 0,-6-2 0,-1 3 0,-1-2 0,-5-4 0,1-3 0,2 2 0,2-2 0,1 4 0,-3-2 0,1-1 0,1-2 0,1-3 0,2 4 0,-5-2 0,-4 0 0,-5-1 0,1-1 0,8-18 0,14-22 0,4-2 0,1-1 0,-6 6 0,-2 14 0,-9 9 0,-6 6 0,-1 10 0,-5-3 0,-2 1 0,2 3 0,4-5 0,-1-7 0,-3-6 0,-2 0 0,3 0 0,-1-3 0,-2 3 0,-3 3 0,5 2 0,3 3 0,-1 1 0,-1 2 0,-2 0 0,-3 2 0,-3-1 0,5-5 0,-1-1 0,-1 0 0,-1 2 0,-2 0 0,0 2 0,-1 0 0,-1 1 0,0 0 0,0 1 0,0 0 0,-1 0 0,1-1 0,0 1 0,0 0 0,0-1 0,0 1 0,0-1 0,-5 6 0,-1 0 0,1-5 0,1-2 0,0 0 0,-3-1 0,1 0 0,-6 6 0,-3 6 0,-4 1 0,-4-1 0,-1 4 0,-3-3 0,1 4 0,-2 2 0,-4 4 0,-1 2 0,-4 2 0,0 2 0,1 0 0,3 1 0,-3-1 0,-3 1 0,0 10 0,-3 5 0,-2 11 0,-4-2 0,-2 3 0,9-2 0,0 7 0,-2-1 0,9 5 0,-2 5 0,-2-2 0,1-2 0,-3 3 0,2 2 0,2 3 0,3-3 0,2 2 0,2-3 0,7-5 0,6 3 0,6-4 0,5 3 0,3-2 0,2 3 0,1-2 0,0 8 0,0 3 0,0 8 0,5 2 0,5 1 0,6-7 0,4-1 0,2-1 0,14-6 0,11-5 0,1-11 0,4-8 0,-5-9 0,-5-1 0,-5-3 0,-5-3 0,2-3 0,-2 0 0,-1-2 0,3-10 0,4-12 0,0-6 0,3-13 0,2-13 0,4-9 0,2-14 0,-4-11 0,-4 3 0,-5-1 0,-9 7 0,-4 3 0,-7 11 0,-6 5 0,-4 11 0,-5 7 0,-1 8 0,-2 4 0,-5 3 0,0 1 0,-6 1 0,-4 6 0,-4-1 0,-3 0 0,-2-1 0,-2 3 0,0-1 0,0 5 0,5-3 0,0 0 0,6-4 0,4-1 0,5-2 0,3-7 0,3-1 0,1-5 0,0 0 0,1 2 0,0 1 0,0 3 0,-1 2 0,1 1 0,-1 2 0,0-1 0,0 1 0,0 0 0,0 0 0,0 0 0,0 0 0,0-1 0,5 1 0,6 5 0,10 5 0,5 5 0,3 5 0,7 4 0,0 6 0,-1 2 0,-2 1 0,-2-2 0,-2-1 0,-1-1 0,-1-1 0,-6 4 0,0 0 0,-5 5 0,-5 4 0,-5 4 0,-2 3 0,3-3 0,3-3 0,0 0 0,-1 1 0,-2 3 0,-2 2 0,-3 2 0,0 1 0,-2 12 0,0 16 0,-1 6 0,1 9 0,0 1 0,-1-8 0,1-3 0,0-9 0,0-2 0,0 0 0,0-5 0,0 0 0,0-2 0,0-5 0,0-2 0,0-3 0,0 3 0,0 0 0,0 3 0,-5 5 0,-6-1 0,-5 3 0,1 3 0,2-3 0,-2 1 0,3 3 0,-3-4 0,4 1 0,1-3 0,-1-4 0,-3-4 0,1-2 0,-3-8 0,3-2 0,-2 0 0,-3-5 0,3 1 0,-3 1 0,4 3 0,-2-4 0,4 2 0,-3 1 0,-2-4 0,-3-3 0,3 1 0,-2 2 0,-1 2 0,-2-1 0,-2 1 0,-1-4 0,5 3 0,-1-5 0,-1-2 0,0 2 0,-2-3 0,0 3 0,-2 4 0,0-2 0,0-2 0,4-4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060A72-F5CB-0F31-31F5-9BEDDCB5DA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5BD3BFD-1C81-F9DE-D436-E245E2B9E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8771223-5101-A709-10C9-C6B015267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44BCA-E9CA-4172-B89B-F9019CDB5B4E}" type="datetimeFigureOut">
              <a:rPr lang="pl-PL" smtClean="0"/>
              <a:t>18.05.2022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573730C-3B64-947E-C94B-64116E3CB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4AEBEAD-CA6C-09DB-8E65-717E7520C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66C01-1E94-4260-B50A-B65EB8DA36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8273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B6AB71-67AE-1743-DDA7-DBDC2B6BC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13A56BD-CE6C-DD53-83FE-2600300755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FF06212-433B-6D1A-0B25-548BD823B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44BCA-E9CA-4172-B89B-F9019CDB5B4E}" type="datetimeFigureOut">
              <a:rPr lang="pl-PL" smtClean="0"/>
              <a:t>18.05.2022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6CA5A5C-A473-8FE6-EDE3-4F710EDA1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308BFF9-364F-E972-04BE-2B94644A9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66C01-1E94-4260-B50A-B65EB8DA36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4617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32053EB8-3632-DD5B-5F4A-E124F14A40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0C136C7-C83E-9CC6-D436-F31F36A07E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6A0D9F1-BB13-F1A2-C2E4-DC9896D4E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44BCA-E9CA-4172-B89B-F9019CDB5B4E}" type="datetimeFigureOut">
              <a:rPr lang="pl-PL" smtClean="0"/>
              <a:t>18.05.2022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1D79597-67B8-CCCC-0C4B-5C8E3C482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412DE10-D1AF-E9D9-30AB-AD4576A01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66C01-1E94-4260-B50A-B65EB8DA36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8496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3EF316-1664-9EE0-C2A6-2ED5912E7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5478C71-AF18-5A3D-A5FE-B17BBF9591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4B7D42F-63E8-9E8E-8DBD-309CF125A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44BCA-E9CA-4172-B89B-F9019CDB5B4E}" type="datetimeFigureOut">
              <a:rPr lang="pl-PL" smtClean="0"/>
              <a:t>18.05.2022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8D037BD-31FE-97B2-A244-11A67C78D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C80C4B6-C9B3-80ED-A7FA-9883CB94D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66C01-1E94-4260-B50A-B65EB8DA36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8060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9EF0E3-A7FF-3649-E07D-5F1533807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D712B2F-4E1E-1D00-7917-C572608A0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10F721B-644E-1271-B141-B274EC020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44BCA-E9CA-4172-B89B-F9019CDB5B4E}" type="datetimeFigureOut">
              <a:rPr lang="pl-PL" smtClean="0"/>
              <a:t>18.05.2022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CE9F7AD-5DB8-96CC-99E2-F45A9EA9E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70ED397-7E19-C6F4-00C7-AAEC1D24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66C01-1E94-4260-B50A-B65EB8DA36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2242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3A41CE-58CA-D3D7-47DF-8433FF969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2C70D22-F34E-3D2D-2B88-F1CC6EB2FE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65BC6C8-ED53-46FE-D0A5-48F5BAB89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0589424-8DBD-9882-F466-16C355A3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44BCA-E9CA-4172-B89B-F9019CDB5B4E}" type="datetimeFigureOut">
              <a:rPr lang="pl-PL" smtClean="0"/>
              <a:t>18.05.2022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5C752CB-2D76-1596-84AB-86EE5C9FC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BC274BA-2F15-4D2B-B3AD-262881B62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66C01-1E94-4260-B50A-B65EB8DA36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7181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8A6580-C6ED-41FD-9F39-9E36C156B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7A328EF-1149-99F5-6BE3-ECAFED7B05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DF04982-3474-8CE0-93FC-3ACAF1B82B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F23BEEF-7665-4457-6A7F-A17A718449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CB325C2-3769-40D3-83C4-9AB40FCCAD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399CEC54-967C-C9A1-6E89-324467339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44BCA-E9CA-4172-B89B-F9019CDB5B4E}" type="datetimeFigureOut">
              <a:rPr lang="pl-PL" smtClean="0"/>
              <a:t>18.05.2022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3806EF4E-70DB-6454-EBA7-1381A03E3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2EAEA418-E8EE-8306-CDFF-322F17D1E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66C01-1E94-4260-B50A-B65EB8DA36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454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9348CC-20D4-067C-CF95-D77E94325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52320186-25E1-F2C8-917B-D28144405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44BCA-E9CA-4172-B89B-F9019CDB5B4E}" type="datetimeFigureOut">
              <a:rPr lang="pl-PL" smtClean="0"/>
              <a:t>18.05.2022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A86B973-75CD-D469-F440-77F4AFD57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9957AF0-1468-E3CB-8F49-E66D1B671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66C01-1E94-4260-B50A-B65EB8DA36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349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FD55053F-0E6B-4CA1-F235-A8447BA99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44BCA-E9CA-4172-B89B-F9019CDB5B4E}" type="datetimeFigureOut">
              <a:rPr lang="pl-PL" smtClean="0"/>
              <a:t>18.05.2022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3BD283F4-11F1-63B5-F56C-49A5FD81D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A26ADF1-A25E-3B4C-F63C-AE6046D94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66C01-1E94-4260-B50A-B65EB8DA36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2963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61D8255-CC57-63F9-18CC-1B0F4113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549EDE8-0487-E88C-EC68-81EB61F47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BF42731-8D7C-EF50-26FF-64BB6DFACB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BB87E8A-BA4B-28C7-270B-14B198E99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44BCA-E9CA-4172-B89B-F9019CDB5B4E}" type="datetimeFigureOut">
              <a:rPr lang="pl-PL" smtClean="0"/>
              <a:t>18.05.2022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8625BB4-E369-7106-AC2E-3BD3662D3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20948DD-D6EC-39A8-2B76-14A31127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66C01-1E94-4260-B50A-B65EB8DA36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3933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F758FE-DB30-6AC8-DFEF-BAD46E915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AAC1417F-A5AF-1CB9-F890-25E90950A3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5B82C37-6545-51F1-0ACC-4EB01BB63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5683051-E425-A52B-29A1-DF6AD132C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44BCA-E9CA-4172-B89B-F9019CDB5B4E}" type="datetimeFigureOut">
              <a:rPr lang="pl-PL" smtClean="0"/>
              <a:t>18.05.2022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42F2C37-5A33-E888-CA64-07E619044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22F8FB4-58DE-C4E4-97C1-D3DD5BB79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66C01-1E94-4260-B50A-B65EB8DA36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3569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6134139-F00F-84EF-8CEB-866B1BA43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D29AB96-09F4-08D2-7DEB-1ECD6CE038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70CAC49-6BAC-89F5-D2BC-06DBBF090E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44BCA-E9CA-4172-B89B-F9019CDB5B4E}" type="datetimeFigureOut">
              <a:rPr lang="pl-PL" smtClean="0"/>
              <a:t>18.05.2022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EFBFBC2-B8DE-00E8-4E54-FD593483FC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6881E43-D2D4-F25C-20D6-4F6FA6273E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66C01-1E94-4260-B50A-B65EB8DA36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1347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2.jpeg"/><Relationship Id="rId7" Type="http://schemas.openxmlformats.org/officeDocument/2006/relationships/customXml" Target="../ink/ink1.xml"/><Relationship Id="rId12" Type="http://schemas.openxmlformats.org/officeDocument/2006/relationships/image" Target="../media/image9.svg"/><Relationship Id="rId2" Type="http://schemas.openxmlformats.org/officeDocument/2006/relationships/image" Target="../media/image1.jpeg"/><Relationship Id="rId16" Type="http://schemas.openxmlformats.org/officeDocument/2006/relationships/image" Target="../media/image1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8.png"/><Relationship Id="rId5" Type="http://schemas.openxmlformats.org/officeDocument/2006/relationships/image" Target="../media/image4.jpe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3.jpeg"/><Relationship Id="rId9" Type="http://schemas.openxmlformats.org/officeDocument/2006/relationships/customXml" Target="../ink/ink2.xml"/><Relationship Id="rId1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556637-5C9F-3EC6-CE4A-131B8FB1A3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 flipV="1">
            <a:off x="11907297" y="-4"/>
            <a:ext cx="381837" cy="45719"/>
          </a:xfrm>
        </p:spPr>
        <p:txBody>
          <a:bodyPr>
            <a:normAutofit fontScale="90000"/>
          </a:bodyPr>
          <a:lstStyle/>
          <a:p>
            <a:r>
              <a:rPr lang="pl-PL" dirty="0"/>
              <a:t>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1AFD823-4664-2CA4-BF43-C9FAC958B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61" y="358951"/>
            <a:ext cx="4407652" cy="3305740"/>
          </a:xfrm>
          <a:prstGeom prst="rect">
            <a:avLst/>
          </a:prstGeom>
          <a:effectLst>
            <a:outerShdw blurRad="1104900" sx="111000" sy="111000" algn="ctr" rotWithShape="0">
              <a:srgbClr val="FFFF00">
                <a:alpha val="47000"/>
              </a:srgbClr>
            </a:outerShdw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6CB8101-23A1-61A2-ECA1-1726D595D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7442" y="3639800"/>
            <a:ext cx="2605850" cy="1983632"/>
          </a:xfrm>
          <a:prstGeom prst="rect">
            <a:avLst/>
          </a:prstGeom>
          <a:effectLst>
            <a:outerShdw blurRad="1130300" dist="139700" dir="4800000" algn="ctr" rotWithShape="0">
              <a:srgbClr val="FF0000">
                <a:alpha val="57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sp>
        <p:nvSpPr>
          <p:cNvPr id="16" name="Owal 15">
            <a:extLst>
              <a:ext uri="{FF2B5EF4-FFF2-40B4-BE49-F238E27FC236}">
                <a16:creationId xmlns:a16="http://schemas.microsoft.com/office/drawing/2014/main" id="{BD58D904-71C3-C360-7D90-A23691033FA5}"/>
              </a:ext>
            </a:extLst>
          </p:cNvPr>
          <p:cNvSpPr/>
          <p:nvPr/>
        </p:nvSpPr>
        <p:spPr>
          <a:xfrm rot="-1980000">
            <a:off x="187866" y="3790405"/>
            <a:ext cx="2393261" cy="2355629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innerShdw blurRad="177800" dist="736600" dir="6600000">
              <a:schemeClr val="accent1">
                <a:lumMod val="20000"/>
                <a:lumOff val="8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Fala 19">
            <a:extLst>
              <a:ext uri="{FF2B5EF4-FFF2-40B4-BE49-F238E27FC236}">
                <a16:creationId xmlns:a16="http://schemas.microsoft.com/office/drawing/2014/main" id="{2ABB96A9-69F1-647A-2AB1-A4424B53C3AC}"/>
              </a:ext>
            </a:extLst>
          </p:cNvPr>
          <p:cNvSpPr/>
          <p:nvPr/>
        </p:nvSpPr>
        <p:spPr>
          <a:xfrm>
            <a:off x="5882172" y="-4"/>
            <a:ext cx="3455517" cy="3179637"/>
          </a:xfrm>
          <a:prstGeom prst="wave">
            <a:avLst>
              <a:gd name="adj1" fmla="val 5075"/>
              <a:gd name="adj2" fmla="val 0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glow rad="228600">
              <a:schemeClr val="accent2">
                <a:satMod val="175000"/>
                <a:alpha val="0"/>
              </a:schemeClr>
            </a:glow>
            <a:outerShdw blurRad="393700" dir="13500000" sy="23000" kx="1200000" algn="br" rotWithShape="0">
              <a:srgbClr val="002060">
                <a:alpha val="35000"/>
              </a:srgbClr>
            </a:outerShdw>
            <a:reflection blurRad="6350" stA="0" endPos="92000" dist="101600" dir="5400000" sy="-100000" algn="bl" rotWithShape="0"/>
            <a:softEdge rad="0"/>
          </a:effectLst>
          <a:scene3d>
            <a:camera prst="orthographicFront"/>
            <a:lightRig rig="brightRoom" dir="t"/>
          </a:scene3d>
          <a:sp3d>
            <a:bevelB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Gwiazda: 32 punkty 17">
            <a:extLst>
              <a:ext uri="{FF2B5EF4-FFF2-40B4-BE49-F238E27FC236}">
                <a16:creationId xmlns:a16="http://schemas.microsoft.com/office/drawing/2014/main" id="{D3EA62F3-600F-2441-F82F-331FA1985F80}"/>
              </a:ext>
            </a:extLst>
          </p:cNvPr>
          <p:cNvSpPr/>
          <p:nvPr/>
        </p:nvSpPr>
        <p:spPr>
          <a:xfrm rot="5400000">
            <a:off x="7514929" y="2405755"/>
            <a:ext cx="4851637" cy="4696773"/>
          </a:xfrm>
          <a:custGeom>
            <a:avLst/>
            <a:gdLst>
              <a:gd name="connsiteX0" fmla="*/ 0 w 6858001"/>
              <a:gd name="connsiteY0" fmla="*/ 3208176 h 6416351"/>
              <a:gd name="connsiteX1" fmla="*/ 869646 w 6858001"/>
              <a:gd name="connsiteY1" fmla="*/ 2972326 h 6416351"/>
              <a:gd name="connsiteX2" fmla="*/ 65871 w 6858001"/>
              <a:gd name="connsiteY2" fmla="*/ 2582293 h 6416351"/>
              <a:gd name="connsiteX3" fmla="*/ 967990 w 6858001"/>
              <a:gd name="connsiteY3" fmla="*/ 2509724 h 6416351"/>
              <a:gd name="connsiteX4" fmla="*/ 261016 w 6858001"/>
              <a:gd name="connsiteY4" fmla="*/ 1980471 h 6416351"/>
              <a:gd name="connsiteX5" fmla="*/ 1160922 w 6858001"/>
              <a:gd name="connsiteY5" fmla="*/ 2073925 h 6416351"/>
              <a:gd name="connsiteX6" fmla="*/ 577889 w 6858001"/>
              <a:gd name="connsiteY6" fmla="*/ 1425809 h 6416351"/>
              <a:gd name="connsiteX7" fmla="*/ 1441012 w 6858001"/>
              <a:gd name="connsiteY7" fmla="*/ 1681750 h 6416351"/>
              <a:gd name="connsiteX8" fmla="*/ 1004331 w 6858001"/>
              <a:gd name="connsiteY8" fmla="*/ 939653 h 6416351"/>
              <a:gd name="connsiteX9" fmla="*/ 1797508 w 6858001"/>
              <a:gd name="connsiteY9" fmla="*/ 1348212 h 6416351"/>
              <a:gd name="connsiteX10" fmla="*/ 1523951 w 6858001"/>
              <a:gd name="connsiteY10" fmla="*/ 540674 h 6416351"/>
              <a:gd name="connsiteX11" fmla="*/ 2216677 w 6858001"/>
              <a:gd name="connsiteY11" fmla="*/ 1086160 h 6416351"/>
              <a:gd name="connsiteX12" fmla="*/ 2116791 w 6858001"/>
              <a:gd name="connsiteY12" fmla="*/ 244206 h 6416351"/>
              <a:gd name="connsiteX13" fmla="*/ 2682473 w 6858001"/>
              <a:gd name="connsiteY13" fmla="*/ 905652 h 6416351"/>
              <a:gd name="connsiteX14" fmla="*/ 2760037 w 6858001"/>
              <a:gd name="connsiteY14" fmla="*/ 61629 h 6416351"/>
              <a:gd name="connsiteX15" fmla="*/ 3176918 w 6858001"/>
              <a:gd name="connsiteY15" fmla="*/ 813641 h 6416351"/>
              <a:gd name="connsiteX16" fmla="*/ 3429001 w 6858001"/>
              <a:gd name="connsiteY16" fmla="*/ 0 h 6416351"/>
              <a:gd name="connsiteX17" fmla="*/ 3681083 w 6858001"/>
              <a:gd name="connsiteY17" fmla="*/ 813641 h 6416351"/>
              <a:gd name="connsiteX18" fmla="*/ 4097964 w 6858001"/>
              <a:gd name="connsiteY18" fmla="*/ 61629 h 6416351"/>
              <a:gd name="connsiteX19" fmla="*/ 4175528 w 6858001"/>
              <a:gd name="connsiteY19" fmla="*/ 905652 h 6416351"/>
              <a:gd name="connsiteX20" fmla="*/ 4741210 w 6858001"/>
              <a:gd name="connsiteY20" fmla="*/ 244206 h 6416351"/>
              <a:gd name="connsiteX21" fmla="*/ 4641324 w 6858001"/>
              <a:gd name="connsiteY21" fmla="*/ 1086160 h 6416351"/>
              <a:gd name="connsiteX22" fmla="*/ 5334050 w 6858001"/>
              <a:gd name="connsiteY22" fmla="*/ 540674 h 6416351"/>
              <a:gd name="connsiteX23" fmla="*/ 5060493 w 6858001"/>
              <a:gd name="connsiteY23" fmla="*/ 1348212 h 6416351"/>
              <a:gd name="connsiteX24" fmla="*/ 5853670 w 6858001"/>
              <a:gd name="connsiteY24" fmla="*/ 939653 h 6416351"/>
              <a:gd name="connsiteX25" fmla="*/ 5416989 w 6858001"/>
              <a:gd name="connsiteY25" fmla="*/ 1681750 h 6416351"/>
              <a:gd name="connsiteX26" fmla="*/ 6280112 w 6858001"/>
              <a:gd name="connsiteY26" fmla="*/ 1425809 h 6416351"/>
              <a:gd name="connsiteX27" fmla="*/ 5697079 w 6858001"/>
              <a:gd name="connsiteY27" fmla="*/ 2073925 h 6416351"/>
              <a:gd name="connsiteX28" fmla="*/ 6596985 w 6858001"/>
              <a:gd name="connsiteY28" fmla="*/ 1980471 h 6416351"/>
              <a:gd name="connsiteX29" fmla="*/ 5890011 w 6858001"/>
              <a:gd name="connsiteY29" fmla="*/ 2509724 h 6416351"/>
              <a:gd name="connsiteX30" fmla="*/ 6792130 w 6858001"/>
              <a:gd name="connsiteY30" fmla="*/ 2582293 h 6416351"/>
              <a:gd name="connsiteX31" fmla="*/ 5988355 w 6858001"/>
              <a:gd name="connsiteY31" fmla="*/ 2972326 h 6416351"/>
              <a:gd name="connsiteX32" fmla="*/ 6858001 w 6858001"/>
              <a:gd name="connsiteY32" fmla="*/ 3208176 h 6416351"/>
              <a:gd name="connsiteX33" fmla="*/ 5988355 w 6858001"/>
              <a:gd name="connsiteY33" fmla="*/ 3444025 h 6416351"/>
              <a:gd name="connsiteX34" fmla="*/ 6792130 w 6858001"/>
              <a:gd name="connsiteY34" fmla="*/ 3834058 h 6416351"/>
              <a:gd name="connsiteX35" fmla="*/ 5890011 w 6858001"/>
              <a:gd name="connsiteY35" fmla="*/ 3906627 h 6416351"/>
              <a:gd name="connsiteX36" fmla="*/ 6596985 w 6858001"/>
              <a:gd name="connsiteY36" fmla="*/ 4435880 h 6416351"/>
              <a:gd name="connsiteX37" fmla="*/ 5697079 w 6858001"/>
              <a:gd name="connsiteY37" fmla="*/ 4342426 h 6416351"/>
              <a:gd name="connsiteX38" fmla="*/ 6280112 w 6858001"/>
              <a:gd name="connsiteY38" fmla="*/ 4990542 h 6416351"/>
              <a:gd name="connsiteX39" fmla="*/ 5416989 w 6858001"/>
              <a:gd name="connsiteY39" fmla="*/ 4734601 h 6416351"/>
              <a:gd name="connsiteX40" fmla="*/ 5853670 w 6858001"/>
              <a:gd name="connsiteY40" fmla="*/ 5476698 h 6416351"/>
              <a:gd name="connsiteX41" fmla="*/ 5060493 w 6858001"/>
              <a:gd name="connsiteY41" fmla="*/ 5068139 h 6416351"/>
              <a:gd name="connsiteX42" fmla="*/ 5334050 w 6858001"/>
              <a:gd name="connsiteY42" fmla="*/ 5875677 h 6416351"/>
              <a:gd name="connsiteX43" fmla="*/ 4641324 w 6858001"/>
              <a:gd name="connsiteY43" fmla="*/ 5330191 h 6416351"/>
              <a:gd name="connsiteX44" fmla="*/ 4741210 w 6858001"/>
              <a:gd name="connsiteY44" fmla="*/ 6172145 h 6416351"/>
              <a:gd name="connsiteX45" fmla="*/ 4175528 w 6858001"/>
              <a:gd name="connsiteY45" fmla="*/ 5510699 h 6416351"/>
              <a:gd name="connsiteX46" fmla="*/ 4097964 w 6858001"/>
              <a:gd name="connsiteY46" fmla="*/ 6354722 h 6416351"/>
              <a:gd name="connsiteX47" fmla="*/ 3681083 w 6858001"/>
              <a:gd name="connsiteY47" fmla="*/ 5602710 h 6416351"/>
              <a:gd name="connsiteX48" fmla="*/ 3429001 w 6858001"/>
              <a:gd name="connsiteY48" fmla="*/ 6416351 h 6416351"/>
              <a:gd name="connsiteX49" fmla="*/ 3176918 w 6858001"/>
              <a:gd name="connsiteY49" fmla="*/ 5602710 h 6416351"/>
              <a:gd name="connsiteX50" fmla="*/ 2760037 w 6858001"/>
              <a:gd name="connsiteY50" fmla="*/ 6354722 h 6416351"/>
              <a:gd name="connsiteX51" fmla="*/ 2682473 w 6858001"/>
              <a:gd name="connsiteY51" fmla="*/ 5510699 h 6416351"/>
              <a:gd name="connsiteX52" fmla="*/ 2116791 w 6858001"/>
              <a:gd name="connsiteY52" fmla="*/ 6172145 h 6416351"/>
              <a:gd name="connsiteX53" fmla="*/ 2216677 w 6858001"/>
              <a:gd name="connsiteY53" fmla="*/ 5330191 h 6416351"/>
              <a:gd name="connsiteX54" fmla="*/ 1523951 w 6858001"/>
              <a:gd name="connsiteY54" fmla="*/ 5875677 h 6416351"/>
              <a:gd name="connsiteX55" fmla="*/ 1797508 w 6858001"/>
              <a:gd name="connsiteY55" fmla="*/ 5068139 h 6416351"/>
              <a:gd name="connsiteX56" fmla="*/ 1004331 w 6858001"/>
              <a:gd name="connsiteY56" fmla="*/ 5476698 h 6416351"/>
              <a:gd name="connsiteX57" fmla="*/ 1441012 w 6858001"/>
              <a:gd name="connsiteY57" fmla="*/ 4734601 h 6416351"/>
              <a:gd name="connsiteX58" fmla="*/ 577889 w 6858001"/>
              <a:gd name="connsiteY58" fmla="*/ 4990542 h 6416351"/>
              <a:gd name="connsiteX59" fmla="*/ 1160922 w 6858001"/>
              <a:gd name="connsiteY59" fmla="*/ 4342426 h 6416351"/>
              <a:gd name="connsiteX60" fmla="*/ 261016 w 6858001"/>
              <a:gd name="connsiteY60" fmla="*/ 4435880 h 6416351"/>
              <a:gd name="connsiteX61" fmla="*/ 967990 w 6858001"/>
              <a:gd name="connsiteY61" fmla="*/ 3906627 h 6416351"/>
              <a:gd name="connsiteX62" fmla="*/ 65871 w 6858001"/>
              <a:gd name="connsiteY62" fmla="*/ 3834058 h 6416351"/>
              <a:gd name="connsiteX63" fmla="*/ 869646 w 6858001"/>
              <a:gd name="connsiteY63" fmla="*/ 3444025 h 6416351"/>
              <a:gd name="connsiteX64" fmla="*/ 0 w 6858001"/>
              <a:gd name="connsiteY64" fmla="*/ 3208176 h 6416351"/>
              <a:gd name="connsiteX0" fmla="*/ 0 w 6858001"/>
              <a:gd name="connsiteY0" fmla="*/ 3208176 h 6416351"/>
              <a:gd name="connsiteX1" fmla="*/ 869646 w 6858001"/>
              <a:gd name="connsiteY1" fmla="*/ 2972326 h 6416351"/>
              <a:gd name="connsiteX2" fmla="*/ 65871 w 6858001"/>
              <a:gd name="connsiteY2" fmla="*/ 2582293 h 6416351"/>
              <a:gd name="connsiteX3" fmla="*/ 967990 w 6858001"/>
              <a:gd name="connsiteY3" fmla="*/ 2509724 h 6416351"/>
              <a:gd name="connsiteX4" fmla="*/ 261016 w 6858001"/>
              <a:gd name="connsiteY4" fmla="*/ 1980471 h 6416351"/>
              <a:gd name="connsiteX5" fmla="*/ 1160922 w 6858001"/>
              <a:gd name="connsiteY5" fmla="*/ 2073925 h 6416351"/>
              <a:gd name="connsiteX6" fmla="*/ 577889 w 6858001"/>
              <a:gd name="connsiteY6" fmla="*/ 1425809 h 6416351"/>
              <a:gd name="connsiteX7" fmla="*/ 1441012 w 6858001"/>
              <a:gd name="connsiteY7" fmla="*/ 1681750 h 6416351"/>
              <a:gd name="connsiteX8" fmla="*/ 1004331 w 6858001"/>
              <a:gd name="connsiteY8" fmla="*/ 939653 h 6416351"/>
              <a:gd name="connsiteX9" fmla="*/ 1797508 w 6858001"/>
              <a:gd name="connsiteY9" fmla="*/ 1348212 h 6416351"/>
              <a:gd name="connsiteX10" fmla="*/ 1523951 w 6858001"/>
              <a:gd name="connsiteY10" fmla="*/ 540674 h 6416351"/>
              <a:gd name="connsiteX11" fmla="*/ 2216677 w 6858001"/>
              <a:gd name="connsiteY11" fmla="*/ 1086160 h 6416351"/>
              <a:gd name="connsiteX12" fmla="*/ 2116791 w 6858001"/>
              <a:gd name="connsiteY12" fmla="*/ 244206 h 6416351"/>
              <a:gd name="connsiteX13" fmla="*/ 2682473 w 6858001"/>
              <a:gd name="connsiteY13" fmla="*/ 905652 h 6416351"/>
              <a:gd name="connsiteX14" fmla="*/ 2760037 w 6858001"/>
              <a:gd name="connsiteY14" fmla="*/ 61629 h 6416351"/>
              <a:gd name="connsiteX15" fmla="*/ 3176918 w 6858001"/>
              <a:gd name="connsiteY15" fmla="*/ 813641 h 6416351"/>
              <a:gd name="connsiteX16" fmla="*/ 3429001 w 6858001"/>
              <a:gd name="connsiteY16" fmla="*/ 0 h 6416351"/>
              <a:gd name="connsiteX17" fmla="*/ 3681083 w 6858001"/>
              <a:gd name="connsiteY17" fmla="*/ 813641 h 6416351"/>
              <a:gd name="connsiteX18" fmla="*/ 4097964 w 6858001"/>
              <a:gd name="connsiteY18" fmla="*/ 61629 h 6416351"/>
              <a:gd name="connsiteX19" fmla="*/ 4175528 w 6858001"/>
              <a:gd name="connsiteY19" fmla="*/ 905652 h 6416351"/>
              <a:gd name="connsiteX20" fmla="*/ 4741210 w 6858001"/>
              <a:gd name="connsiteY20" fmla="*/ 244206 h 6416351"/>
              <a:gd name="connsiteX21" fmla="*/ 4641324 w 6858001"/>
              <a:gd name="connsiteY21" fmla="*/ 1086160 h 6416351"/>
              <a:gd name="connsiteX22" fmla="*/ 5334050 w 6858001"/>
              <a:gd name="connsiteY22" fmla="*/ 540674 h 6416351"/>
              <a:gd name="connsiteX23" fmla="*/ 5060493 w 6858001"/>
              <a:gd name="connsiteY23" fmla="*/ 1348212 h 6416351"/>
              <a:gd name="connsiteX24" fmla="*/ 5853670 w 6858001"/>
              <a:gd name="connsiteY24" fmla="*/ 939653 h 6416351"/>
              <a:gd name="connsiteX25" fmla="*/ 5416989 w 6858001"/>
              <a:gd name="connsiteY25" fmla="*/ 1681750 h 6416351"/>
              <a:gd name="connsiteX26" fmla="*/ 6280112 w 6858001"/>
              <a:gd name="connsiteY26" fmla="*/ 1425809 h 6416351"/>
              <a:gd name="connsiteX27" fmla="*/ 5697079 w 6858001"/>
              <a:gd name="connsiteY27" fmla="*/ 2073925 h 6416351"/>
              <a:gd name="connsiteX28" fmla="*/ 6596985 w 6858001"/>
              <a:gd name="connsiteY28" fmla="*/ 1980471 h 6416351"/>
              <a:gd name="connsiteX29" fmla="*/ 5890011 w 6858001"/>
              <a:gd name="connsiteY29" fmla="*/ 2509724 h 6416351"/>
              <a:gd name="connsiteX30" fmla="*/ 6792130 w 6858001"/>
              <a:gd name="connsiteY30" fmla="*/ 2582293 h 6416351"/>
              <a:gd name="connsiteX31" fmla="*/ 5988355 w 6858001"/>
              <a:gd name="connsiteY31" fmla="*/ 2972326 h 6416351"/>
              <a:gd name="connsiteX32" fmla="*/ 6858001 w 6858001"/>
              <a:gd name="connsiteY32" fmla="*/ 3208176 h 6416351"/>
              <a:gd name="connsiteX33" fmla="*/ 5988355 w 6858001"/>
              <a:gd name="connsiteY33" fmla="*/ 3444025 h 6416351"/>
              <a:gd name="connsiteX34" fmla="*/ 6792130 w 6858001"/>
              <a:gd name="connsiteY34" fmla="*/ 3834058 h 6416351"/>
              <a:gd name="connsiteX35" fmla="*/ 5890011 w 6858001"/>
              <a:gd name="connsiteY35" fmla="*/ 3906627 h 6416351"/>
              <a:gd name="connsiteX36" fmla="*/ 6596985 w 6858001"/>
              <a:gd name="connsiteY36" fmla="*/ 4435880 h 6416351"/>
              <a:gd name="connsiteX37" fmla="*/ 5697079 w 6858001"/>
              <a:gd name="connsiteY37" fmla="*/ 4342426 h 6416351"/>
              <a:gd name="connsiteX38" fmla="*/ 6280112 w 6858001"/>
              <a:gd name="connsiteY38" fmla="*/ 4990542 h 6416351"/>
              <a:gd name="connsiteX39" fmla="*/ 5416989 w 6858001"/>
              <a:gd name="connsiteY39" fmla="*/ 4734601 h 6416351"/>
              <a:gd name="connsiteX40" fmla="*/ 5853670 w 6858001"/>
              <a:gd name="connsiteY40" fmla="*/ 5476698 h 6416351"/>
              <a:gd name="connsiteX41" fmla="*/ 5060493 w 6858001"/>
              <a:gd name="connsiteY41" fmla="*/ 5068139 h 6416351"/>
              <a:gd name="connsiteX42" fmla="*/ 5334050 w 6858001"/>
              <a:gd name="connsiteY42" fmla="*/ 5875677 h 6416351"/>
              <a:gd name="connsiteX43" fmla="*/ 4641324 w 6858001"/>
              <a:gd name="connsiteY43" fmla="*/ 5330191 h 6416351"/>
              <a:gd name="connsiteX44" fmla="*/ 4741210 w 6858001"/>
              <a:gd name="connsiteY44" fmla="*/ 6172145 h 6416351"/>
              <a:gd name="connsiteX45" fmla="*/ 4175528 w 6858001"/>
              <a:gd name="connsiteY45" fmla="*/ 5510699 h 6416351"/>
              <a:gd name="connsiteX46" fmla="*/ 4097964 w 6858001"/>
              <a:gd name="connsiteY46" fmla="*/ 6354722 h 6416351"/>
              <a:gd name="connsiteX47" fmla="*/ 3681083 w 6858001"/>
              <a:gd name="connsiteY47" fmla="*/ 5602710 h 6416351"/>
              <a:gd name="connsiteX48" fmla="*/ 3429001 w 6858001"/>
              <a:gd name="connsiteY48" fmla="*/ 6416351 h 6416351"/>
              <a:gd name="connsiteX49" fmla="*/ 3176918 w 6858001"/>
              <a:gd name="connsiteY49" fmla="*/ 5602710 h 6416351"/>
              <a:gd name="connsiteX50" fmla="*/ 2760037 w 6858001"/>
              <a:gd name="connsiteY50" fmla="*/ 6354722 h 6416351"/>
              <a:gd name="connsiteX51" fmla="*/ 2682473 w 6858001"/>
              <a:gd name="connsiteY51" fmla="*/ 5510699 h 6416351"/>
              <a:gd name="connsiteX52" fmla="*/ 2116791 w 6858001"/>
              <a:gd name="connsiteY52" fmla="*/ 6172145 h 6416351"/>
              <a:gd name="connsiteX53" fmla="*/ 2216677 w 6858001"/>
              <a:gd name="connsiteY53" fmla="*/ 5330191 h 6416351"/>
              <a:gd name="connsiteX54" fmla="*/ 1523951 w 6858001"/>
              <a:gd name="connsiteY54" fmla="*/ 5875677 h 6416351"/>
              <a:gd name="connsiteX55" fmla="*/ 1797508 w 6858001"/>
              <a:gd name="connsiteY55" fmla="*/ 5068139 h 6416351"/>
              <a:gd name="connsiteX56" fmla="*/ 1004331 w 6858001"/>
              <a:gd name="connsiteY56" fmla="*/ 5476698 h 6416351"/>
              <a:gd name="connsiteX57" fmla="*/ 1441012 w 6858001"/>
              <a:gd name="connsiteY57" fmla="*/ 4734601 h 6416351"/>
              <a:gd name="connsiteX58" fmla="*/ 232657 w 6858001"/>
              <a:gd name="connsiteY58" fmla="*/ 5121171 h 6416351"/>
              <a:gd name="connsiteX59" fmla="*/ 1160922 w 6858001"/>
              <a:gd name="connsiteY59" fmla="*/ 4342426 h 6416351"/>
              <a:gd name="connsiteX60" fmla="*/ 261016 w 6858001"/>
              <a:gd name="connsiteY60" fmla="*/ 4435880 h 6416351"/>
              <a:gd name="connsiteX61" fmla="*/ 967990 w 6858001"/>
              <a:gd name="connsiteY61" fmla="*/ 3906627 h 6416351"/>
              <a:gd name="connsiteX62" fmla="*/ 65871 w 6858001"/>
              <a:gd name="connsiteY62" fmla="*/ 3834058 h 6416351"/>
              <a:gd name="connsiteX63" fmla="*/ 869646 w 6858001"/>
              <a:gd name="connsiteY63" fmla="*/ 3444025 h 6416351"/>
              <a:gd name="connsiteX64" fmla="*/ 0 w 6858001"/>
              <a:gd name="connsiteY64" fmla="*/ 3208176 h 6416351"/>
              <a:gd name="connsiteX0" fmla="*/ 0 w 6858001"/>
              <a:gd name="connsiteY0" fmla="*/ 3208176 h 6416351"/>
              <a:gd name="connsiteX1" fmla="*/ 869646 w 6858001"/>
              <a:gd name="connsiteY1" fmla="*/ 2972326 h 6416351"/>
              <a:gd name="connsiteX2" fmla="*/ 65871 w 6858001"/>
              <a:gd name="connsiteY2" fmla="*/ 2582293 h 6416351"/>
              <a:gd name="connsiteX3" fmla="*/ 967990 w 6858001"/>
              <a:gd name="connsiteY3" fmla="*/ 2509724 h 6416351"/>
              <a:gd name="connsiteX4" fmla="*/ 261016 w 6858001"/>
              <a:gd name="connsiteY4" fmla="*/ 1980471 h 6416351"/>
              <a:gd name="connsiteX5" fmla="*/ 1160922 w 6858001"/>
              <a:gd name="connsiteY5" fmla="*/ 2073925 h 6416351"/>
              <a:gd name="connsiteX6" fmla="*/ 577889 w 6858001"/>
              <a:gd name="connsiteY6" fmla="*/ 1425809 h 6416351"/>
              <a:gd name="connsiteX7" fmla="*/ 1441012 w 6858001"/>
              <a:gd name="connsiteY7" fmla="*/ 1681750 h 6416351"/>
              <a:gd name="connsiteX8" fmla="*/ 1004331 w 6858001"/>
              <a:gd name="connsiteY8" fmla="*/ 939653 h 6416351"/>
              <a:gd name="connsiteX9" fmla="*/ 1797508 w 6858001"/>
              <a:gd name="connsiteY9" fmla="*/ 1348212 h 6416351"/>
              <a:gd name="connsiteX10" fmla="*/ 1523951 w 6858001"/>
              <a:gd name="connsiteY10" fmla="*/ 540674 h 6416351"/>
              <a:gd name="connsiteX11" fmla="*/ 2216677 w 6858001"/>
              <a:gd name="connsiteY11" fmla="*/ 1086160 h 6416351"/>
              <a:gd name="connsiteX12" fmla="*/ 2116791 w 6858001"/>
              <a:gd name="connsiteY12" fmla="*/ 244206 h 6416351"/>
              <a:gd name="connsiteX13" fmla="*/ 2682473 w 6858001"/>
              <a:gd name="connsiteY13" fmla="*/ 905652 h 6416351"/>
              <a:gd name="connsiteX14" fmla="*/ 2760037 w 6858001"/>
              <a:gd name="connsiteY14" fmla="*/ 61629 h 6416351"/>
              <a:gd name="connsiteX15" fmla="*/ 3176918 w 6858001"/>
              <a:gd name="connsiteY15" fmla="*/ 813641 h 6416351"/>
              <a:gd name="connsiteX16" fmla="*/ 3429001 w 6858001"/>
              <a:gd name="connsiteY16" fmla="*/ 0 h 6416351"/>
              <a:gd name="connsiteX17" fmla="*/ 3681083 w 6858001"/>
              <a:gd name="connsiteY17" fmla="*/ 813641 h 6416351"/>
              <a:gd name="connsiteX18" fmla="*/ 4097964 w 6858001"/>
              <a:gd name="connsiteY18" fmla="*/ 61629 h 6416351"/>
              <a:gd name="connsiteX19" fmla="*/ 4175528 w 6858001"/>
              <a:gd name="connsiteY19" fmla="*/ 905652 h 6416351"/>
              <a:gd name="connsiteX20" fmla="*/ 4741210 w 6858001"/>
              <a:gd name="connsiteY20" fmla="*/ 244206 h 6416351"/>
              <a:gd name="connsiteX21" fmla="*/ 4641324 w 6858001"/>
              <a:gd name="connsiteY21" fmla="*/ 1086160 h 6416351"/>
              <a:gd name="connsiteX22" fmla="*/ 5334050 w 6858001"/>
              <a:gd name="connsiteY22" fmla="*/ 540674 h 6416351"/>
              <a:gd name="connsiteX23" fmla="*/ 5060493 w 6858001"/>
              <a:gd name="connsiteY23" fmla="*/ 1348212 h 6416351"/>
              <a:gd name="connsiteX24" fmla="*/ 5853670 w 6858001"/>
              <a:gd name="connsiteY24" fmla="*/ 939653 h 6416351"/>
              <a:gd name="connsiteX25" fmla="*/ 5416989 w 6858001"/>
              <a:gd name="connsiteY25" fmla="*/ 1681750 h 6416351"/>
              <a:gd name="connsiteX26" fmla="*/ 6280112 w 6858001"/>
              <a:gd name="connsiteY26" fmla="*/ 1425809 h 6416351"/>
              <a:gd name="connsiteX27" fmla="*/ 5697079 w 6858001"/>
              <a:gd name="connsiteY27" fmla="*/ 2073925 h 6416351"/>
              <a:gd name="connsiteX28" fmla="*/ 6596985 w 6858001"/>
              <a:gd name="connsiteY28" fmla="*/ 1980471 h 6416351"/>
              <a:gd name="connsiteX29" fmla="*/ 5890011 w 6858001"/>
              <a:gd name="connsiteY29" fmla="*/ 2509724 h 6416351"/>
              <a:gd name="connsiteX30" fmla="*/ 6792130 w 6858001"/>
              <a:gd name="connsiteY30" fmla="*/ 2582293 h 6416351"/>
              <a:gd name="connsiteX31" fmla="*/ 5988355 w 6858001"/>
              <a:gd name="connsiteY31" fmla="*/ 2972326 h 6416351"/>
              <a:gd name="connsiteX32" fmla="*/ 6858001 w 6858001"/>
              <a:gd name="connsiteY32" fmla="*/ 3208176 h 6416351"/>
              <a:gd name="connsiteX33" fmla="*/ 5988355 w 6858001"/>
              <a:gd name="connsiteY33" fmla="*/ 3444025 h 6416351"/>
              <a:gd name="connsiteX34" fmla="*/ 6792130 w 6858001"/>
              <a:gd name="connsiteY34" fmla="*/ 3834058 h 6416351"/>
              <a:gd name="connsiteX35" fmla="*/ 5890011 w 6858001"/>
              <a:gd name="connsiteY35" fmla="*/ 3906627 h 6416351"/>
              <a:gd name="connsiteX36" fmla="*/ 6596985 w 6858001"/>
              <a:gd name="connsiteY36" fmla="*/ 4435880 h 6416351"/>
              <a:gd name="connsiteX37" fmla="*/ 5697079 w 6858001"/>
              <a:gd name="connsiteY37" fmla="*/ 4342426 h 6416351"/>
              <a:gd name="connsiteX38" fmla="*/ 6280112 w 6858001"/>
              <a:gd name="connsiteY38" fmla="*/ 4990542 h 6416351"/>
              <a:gd name="connsiteX39" fmla="*/ 5416989 w 6858001"/>
              <a:gd name="connsiteY39" fmla="*/ 4734601 h 6416351"/>
              <a:gd name="connsiteX40" fmla="*/ 5853670 w 6858001"/>
              <a:gd name="connsiteY40" fmla="*/ 5476698 h 6416351"/>
              <a:gd name="connsiteX41" fmla="*/ 5060493 w 6858001"/>
              <a:gd name="connsiteY41" fmla="*/ 5068139 h 6416351"/>
              <a:gd name="connsiteX42" fmla="*/ 5334050 w 6858001"/>
              <a:gd name="connsiteY42" fmla="*/ 5875677 h 6416351"/>
              <a:gd name="connsiteX43" fmla="*/ 4641324 w 6858001"/>
              <a:gd name="connsiteY43" fmla="*/ 5330191 h 6416351"/>
              <a:gd name="connsiteX44" fmla="*/ 4741210 w 6858001"/>
              <a:gd name="connsiteY44" fmla="*/ 6172145 h 6416351"/>
              <a:gd name="connsiteX45" fmla="*/ 4175528 w 6858001"/>
              <a:gd name="connsiteY45" fmla="*/ 5510699 h 6416351"/>
              <a:gd name="connsiteX46" fmla="*/ 4097964 w 6858001"/>
              <a:gd name="connsiteY46" fmla="*/ 6354722 h 6416351"/>
              <a:gd name="connsiteX47" fmla="*/ 3681083 w 6858001"/>
              <a:gd name="connsiteY47" fmla="*/ 5602710 h 6416351"/>
              <a:gd name="connsiteX48" fmla="*/ 3429001 w 6858001"/>
              <a:gd name="connsiteY48" fmla="*/ 6416351 h 6416351"/>
              <a:gd name="connsiteX49" fmla="*/ 3176918 w 6858001"/>
              <a:gd name="connsiteY49" fmla="*/ 5602710 h 6416351"/>
              <a:gd name="connsiteX50" fmla="*/ 2760037 w 6858001"/>
              <a:gd name="connsiteY50" fmla="*/ 6354722 h 6416351"/>
              <a:gd name="connsiteX51" fmla="*/ 2682473 w 6858001"/>
              <a:gd name="connsiteY51" fmla="*/ 5510699 h 6416351"/>
              <a:gd name="connsiteX52" fmla="*/ 2116791 w 6858001"/>
              <a:gd name="connsiteY52" fmla="*/ 6172145 h 6416351"/>
              <a:gd name="connsiteX53" fmla="*/ 2216677 w 6858001"/>
              <a:gd name="connsiteY53" fmla="*/ 5330191 h 6416351"/>
              <a:gd name="connsiteX54" fmla="*/ 1523951 w 6858001"/>
              <a:gd name="connsiteY54" fmla="*/ 5875677 h 6416351"/>
              <a:gd name="connsiteX55" fmla="*/ 1797508 w 6858001"/>
              <a:gd name="connsiteY55" fmla="*/ 5068139 h 6416351"/>
              <a:gd name="connsiteX56" fmla="*/ 1004331 w 6858001"/>
              <a:gd name="connsiteY56" fmla="*/ 5476698 h 6416351"/>
              <a:gd name="connsiteX57" fmla="*/ 1441012 w 6858001"/>
              <a:gd name="connsiteY57" fmla="*/ 4734601 h 6416351"/>
              <a:gd name="connsiteX58" fmla="*/ 232657 w 6858001"/>
              <a:gd name="connsiteY58" fmla="*/ 5121171 h 6416351"/>
              <a:gd name="connsiteX59" fmla="*/ 218530 w 6858001"/>
              <a:gd name="connsiteY59" fmla="*/ 4622344 h 6416351"/>
              <a:gd name="connsiteX60" fmla="*/ 261016 w 6858001"/>
              <a:gd name="connsiteY60" fmla="*/ 4435880 h 6416351"/>
              <a:gd name="connsiteX61" fmla="*/ 967990 w 6858001"/>
              <a:gd name="connsiteY61" fmla="*/ 3906627 h 6416351"/>
              <a:gd name="connsiteX62" fmla="*/ 65871 w 6858001"/>
              <a:gd name="connsiteY62" fmla="*/ 3834058 h 6416351"/>
              <a:gd name="connsiteX63" fmla="*/ 869646 w 6858001"/>
              <a:gd name="connsiteY63" fmla="*/ 3444025 h 6416351"/>
              <a:gd name="connsiteX64" fmla="*/ 0 w 6858001"/>
              <a:gd name="connsiteY64" fmla="*/ 3208176 h 6416351"/>
              <a:gd name="connsiteX0" fmla="*/ 0 w 6858001"/>
              <a:gd name="connsiteY0" fmla="*/ 3208176 h 6416351"/>
              <a:gd name="connsiteX1" fmla="*/ 869646 w 6858001"/>
              <a:gd name="connsiteY1" fmla="*/ 2972326 h 6416351"/>
              <a:gd name="connsiteX2" fmla="*/ 65871 w 6858001"/>
              <a:gd name="connsiteY2" fmla="*/ 2582293 h 6416351"/>
              <a:gd name="connsiteX3" fmla="*/ 967990 w 6858001"/>
              <a:gd name="connsiteY3" fmla="*/ 2509724 h 6416351"/>
              <a:gd name="connsiteX4" fmla="*/ 261016 w 6858001"/>
              <a:gd name="connsiteY4" fmla="*/ 1980471 h 6416351"/>
              <a:gd name="connsiteX5" fmla="*/ 1160922 w 6858001"/>
              <a:gd name="connsiteY5" fmla="*/ 2073925 h 6416351"/>
              <a:gd name="connsiteX6" fmla="*/ 577889 w 6858001"/>
              <a:gd name="connsiteY6" fmla="*/ 1425809 h 6416351"/>
              <a:gd name="connsiteX7" fmla="*/ 1441012 w 6858001"/>
              <a:gd name="connsiteY7" fmla="*/ 1681750 h 6416351"/>
              <a:gd name="connsiteX8" fmla="*/ 1004331 w 6858001"/>
              <a:gd name="connsiteY8" fmla="*/ 939653 h 6416351"/>
              <a:gd name="connsiteX9" fmla="*/ 1797508 w 6858001"/>
              <a:gd name="connsiteY9" fmla="*/ 1348212 h 6416351"/>
              <a:gd name="connsiteX10" fmla="*/ 1523951 w 6858001"/>
              <a:gd name="connsiteY10" fmla="*/ 540674 h 6416351"/>
              <a:gd name="connsiteX11" fmla="*/ 2216677 w 6858001"/>
              <a:gd name="connsiteY11" fmla="*/ 1086160 h 6416351"/>
              <a:gd name="connsiteX12" fmla="*/ 2116791 w 6858001"/>
              <a:gd name="connsiteY12" fmla="*/ 244206 h 6416351"/>
              <a:gd name="connsiteX13" fmla="*/ 2682473 w 6858001"/>
              <a:gd name="connsiteY13" fmla="*/ 905652 h 6416351"/>
              <a:gd name="connsiteX14" fmla="*/ 2760037 w 6858001"/>
              <a:gd name="connsiteY14" fmla="*/ 61629 h 6416351"/>
              <a:gd name="connsiteX15" fmla="*/ 3176918 w 6858001"/>
              <a:gd name="connsiteY15" fmla="*/ 813641 h 6416351"/>
              <a:gd name="connsiteX16" fmla="*/ 3429001 w 6858001"/>
              <a:gd name="connsiteY16" fmla="*/ 0 h 6416351"/>
              <a:gd name="connsiteX17" fmla="*/ 3681083 w 6858001"/>
              <a:gd name="connsiteY17" fmla="*/ 813641 h 6416351"/>
              <a:gd name="connsiteX18" fmla="*/ 4097964 w 6858001"/>
              <a:gd name="connsiteY18" fmla="*/ 61629 h 6416351"/>
              <a:gd name="connsiteX19" fmla="*/ 4175528 w 6858001"/>
              <a:gd name="connsiteY19" fmla="*/ 905652 h 6416351"/>
              <a:gd name="connsiteX20" fmla="*/ 4741210 w 6858001"/>
              <a:gd name="connsiteY20" fmla="*/ 244206 h 6416351"/>
              <a:gd name="connsiteX21" fmla="*/ 4641324 w 6858001"/>
              <a:gd name="connsiteY21" fmla="*/ 1086160 h 6416351"/>
              <a:gd name="connsiteX22" fmla="*/ 5334050 w 6858001"/>
              <a:gd name="connsiteY22" fmla="*/ 540674 h 6416351"/>
              <a:gd name="connsiteX23" fmla="*/ 5060493 w 6858001"/>
              <a:gd name="connsiteY23" fmla="*/ 1348212 h 6416351"/>
              <a:gd name="connsiteX24" fmla="*/ 5853670 w 6858001"/>
              <a:gd name="connsiteY24" fmla="*/ 939653 h 6416351"/>
              <a:gd name="connsiteX25" fmla="*/ 5416989 w 6858001"/>
              <a:gd name="connsiteY25" fmla="*/ 1681750 h 6416351"/>
              <a:gd name="connsiteX26" fmla="*/ 6280112 w 6858001"/>
              <a:gd name="connsiteY26" fmla="*/ 1425809 h 6416351"/>
              <a:gd name="connsiteX27" fmla="*/ 5697079 w 6858001"/>
              <a:gd name="connsiteY27" fmla="*/ 2073925 h 6416351"/>
              <a:gd name="connsiteX28" fmla="*/ 6596985 w 6858001"/>
              <a:gd name="connsiteY28" fmla="*/ 1980471 h 6416351"/>
              <a:gd name="connsiteX29" fmla="*/ 5890011 w 6858001"/>
              <a:gd name="connsiteY29" fmla="*/ 2509724 h 6416351"/>
              <a:gd name="connsiteX30" fmla="*/ 6792130 w 6858001"/>
              <a:gd name="connsiteY30" fmla="*/ 2582293 h 6416351"/>
              <a:gd name="connsiteX31" fmla="*/ 5988355 w 6858001"/>
              <a:gd name="connsiteY31" fmla="*/ 2972326 h 6416351"/>
              <a:gd name="connsiteX32" fmla="*/ 6858001 w 6858001"/>
              <a:gd name="connsiteY32" fmla="*/ 3208176 h 6416351"/>
              <a:gd name="connsiteX33" fmla="*/ 5988355 w 6858001"/>
              <a:gd name="connsiteY33" fmla="*/ 3444025 h 6416351"/>
              <a:gd name="connsiteX34" fmla="*/ 6792130 w 6858001"/>
              <a:gd name="connsiteY34" fmla="*/ 3834058 h 6416351"/>
              <a:gd name="connsiteX35" fmla="*/ 5890011 w 6858001"/>
              <a:gd name="connsiteY35" fmla="*/ 3906627 h 6416351"/>
              <a:gd name="connsiteX36" fmla="*/ 6596985 w 6858001"/>
              <a:gd name="connsiteY36" fmla="*/ 4435880 h 6416351"/>
              <a:gd name="connsiteX37" fmla="*/ 5697079 w 6858001"/>
              <a:gd name="connsiteY37" fmla="*/ 4342426 h 6416351"/>
              <a:gd name="connsiteX38" fmla="*/ 6280112 w 6858001"/>
              <a:gd name="connsiteY38" fmla="*/ 4990542 h 6416351"/>
              <a:gd name="connsiteX39" fmla="*/ 5416989 w 6858001"/>
              <a:gd name="connsiteY39" fmla="*/ 4734601 h 6416351"/>
              <a:gd name="connsiteX40" fmla="*/ 5853670 w 6858001"/>
              <a:gd name="connsiteY40" fmla="*/ 5476698 h 6416351"/>
              <a:gd name="connsiteX41" fmla="*/ 5060493 w 6858001"/>
              <a:gd name="connsiteY41" fmla="*/ 5068139 h 6416351"/>
              <a:gd name="connsiteX42" fmla="*/ 5334050 w 6858001"/>
              <a:gd name="connsiteY42" fmla="*/ 5875677 h 6416351"/>
              <a:gd name="connsiteX43" fmla="*/ 4641324 w 6858001"/>
              <a:gd name="connsiteY43" fmla="*/ 5330191 h 6416351"/>
              <a:gd name="connsiteX44" fmla="*/ 4741210 w 6858001"/>
              <a:gd name="connsiteY44" fmla="*/ 6172145 h 6416351"/>
              <a:gd name="connsiteX45" fmla="*/ 4175528 w 6858001"/>
              <a:gd name="connsiteY45" fmla="*/ 5510699 h 6416351"/>
              <a:gd name="connsiteX46" fmla="*/ 4097964 w 6858001"/>
              <a:gd name="connsiteY46" fmla="*/ 6354722 h 6416351"/>
              <a:gd name="connsiteX47" fmla="*/ 3681083 w 6858001"/>
              <a:gd name="connsiteY47" fmla="*/ 5602710 h 6416351"/>
              <a:gd name="connsiteX48" fmla="*/ 3429001 w 6858001"/>
              <a:gd name="connsiteY48" fmla="*/ 6416351 h 6416351"/>
              <a:gd name="connsiteX49" fmla="*/ 3176918 w 6858001"/>
              <a:gd name="connsiteY49" fmla="*/ 5602710 h 6416351"/>
              <a:gd name="connsiteX50" fmla="*/ 2760037 w 6858001"/>
              <a:gd name="connsiteY50" fmla="*/ 6354722 h 6416351"/>
              <a:gd name="connsiteX51" fmla="*/ 2682473 w 6858001"/>
              <a:gd name="connsiteY51" fmla="*/ 5510699 h 6416351"/>
              <a:gd name="connsiteX52" fmla="*/ 2116791 w 6858001"/>
              <a:gd name="connsiteY52" fmla="*/ 6172145 h 6416351"/>
              <a:gd name="connsiteX53" fmla="*/ 2216677 w 6858001"/>
              <a:gd name="connsiteY53" fmla="*/ 5330191 h 6416351"/>
              <a:gd name="connsiteX54" fmla="*/ 1523951 w 6858001"/>
              <a:gd name="connsiteY54" fmla="*/ 5875677 h 6416351"/>
              <a:gd name="connsiteX55" fmla="*/ 1797508 w 6858001"/>
              <a:gd name="connsiteY55" fmla="*/ 5068139 h 6416351"/>
              <a:gd name="connsiteX56" fmla="*/ 1004331 w 6858001"/>
              <a:gd name="connsiteY56" fmla="*/ 5476698 h 6416351"/>
              <a:gd name="connsiteX57" fmla="*/ 601257 w 6858001"/>
              <a:gd name="connsiteY57" fmla="*/ 5621009 h 6416351"/>
              <a:gd name="connsiteX58" fmla="*/ 232657 w 6858001"/>
              <a:gd name="connsiteY58" fmla="*/ 5121171 h 6416351"/>
              <a:gd name="connsiteX59" fmla="*/ 218530 w 6858001"/>
              <a:gd name="connsiteY59" fmla="*/ 4622344 h 6416351"/>
              <a:gd name="connsiteX60" fmla="*/ 261016 w 6858001"/>
              <a:gd name="connsiteY60" fmla="*/ 4435880 h 6416351"/>
              <a:gd name="connsiteX61" fmla="*/ 967990 w 6858001"/>
              <a:gd name="connsiteY61" fmla="*/ 3906627 h 6416351"/>
              <a:gd name="connsiteX62" fmla="*/ 65871 w 6858001"/>
              <a:gd name="connsiteY62" fmla="*/ 3834058 h 6416351"/>
              <a:gd name="connsiteX63" fmla="*/ 869646 w 6858001"/>
              <a:gd name="connsiteY63" fmla="*/ 3444025 h 6416351"/>
              <a:gd name="connsiteX64" fmla="*/ 0 w 6858001"/>
              <a:gd name="connsiteY64" fmla="*/ 3208176 h 6416351"/>
              <a:gd name="connsiteX0" fmla="*/ 133171 w 6991172"/>
              <a:gd name="connsiteY0" fmla="*/ 3208176 h 6416351"/>
              <a:gd name="connsiteX1" fmla="*/ 1002817 w 6991172"/>
              <a:gd name="connsiteY1" fmla="*/ 2972326 h 6416351"/>
              <a:gd name="connsiteX2" fmla="*/ 199042 w 6991172"/>
              <a:gd name="connsiteY2" fmla="*/ 2582293 h 6416351"/>
              <a:gd name="connsiteX3" fmla="*/ 1101161 w 6991172"/>
              <a:gd name="connsiteY3" fmla="*/ 2509724 h 6416351"/>
              <a:gd name="connsiteX4" fmla="*/ 394187 w 6991172"/>
              <a:gd name="connsiteY4" fmla="*/ 1980471 h 6416351"/>
              <a:gd name="connsiteX5" fmla="*/ 1294093 w 6991172"/>
              <a:gd name="connsiteY5" fmla="*/ 2073925 h 6416351"/>
              <a:gd name="connsiteX6" fmla="*/ 711060 w 6991172"/>
              <a:gd name="connsiteY6" fmla="*/ 1425809 h 6416351"/>
              <a:gd name="connsiteX7" fmla="*/ 1574183 w 6991172"/>
              <a:gd name="connsiteY7" fmla="*/ 1681750 h 6416351"/>
              <a:gd name="connsiteX8" fmla="*/ 1137502 w 6991172"/>
              <a:gd name="connsiteY8" fmla="*/ 939653 h 6416351"/>
              <a:gd name="connsiteX9" fmla="*/ 1930679 w 6991172"/>
              <a:gd name="connsiteY9" fmla="*/ 1348212 h 6416351"/>
              <a:gd name="connsiteX10" fmla="*/ 1657122 w 6991172"/>
              <a:gd name="connsiteY10" fmla="*/ 540674 h 6416351"/>
              <a:gd name="connsiteX11" fmla="*/ 2349848 w 6991172"/>
              <a:gd name="connsiteY11" fmla="*/ 1086160 h 6416351"/>
              <a:gd name="connsiteX12" fmla="*/ 2249962 w 6991172"/>
              <a:gd name="connsiteY12" fmla="*/ 244206 h 6416351"/>
              <a:gd name="connsiteX13" fmla="*/ 2815644 w 6991172"/>
              <a:gd name="connsiteY13" fmla="*/ 905652 h 6416351"/>
              <a:gd name="connsiteX14" fmla="*/ 2893208 w 6991172"/>
              <a:gd name="connsiteY14" fmla="*/ 61629 h 6416351"/>
              <a:gd name="connsiteX15" fmla="*/ 3310089 w 6991172"/>
              <a:gd name="connsiteY15" fmla="*/ 813641 h 6416351"/>
              <a:gd name="connsiteX16" fmla="*/ 3562172 w 6991172"/>
              <a:gd name="connsiteY16" fmla="*/ 0 h 6416351"/>
              <a:gd name="connsiteX17" fmla="*/ 3814254 w 6991172"/>
              <a:gd name="connsiteY17" fmla="*/ 813641 h 6416351"/>
              <a:gd name="connsiteX18" fmla="*/ 4231135 w 6991172"/>
              <a:gd name="connsiteY18" fmla="*/ 61629 h 6416351"/>
              <a:gd name="connsiteX19" fmla="*/ 4308699 w 6991172"/>
              <a:gd name="connsiteY19" fmla="*/ 905652 h 6416351"/>
              <a:gd name="connsiteX20" fmla="*/ 4874381 w 6991172"/>
              <a:gd name="connsiteY20" fmla="*/ 244206 h 6416351"/>
              <a:gd name="connsiteX21" fmla="*/ 4774495 w 6991172"/>
              <a:gd name="connsiteY21" fmla="*/ 1086160 h 6416351"/>
              <a:gd name="connsiteX22" fmla="*/ 5467221 w 6991172"/>
              <a:gd name="connsiteY22" fmla="*/ 540674 h 6416351"/>
              <a:gd name="connsiteX23" fmla="*/ 5193664 w 6991172"/>
              <a:gd name="connsiteY23" fmla="*/ 1348212 h 6416351"/>
              <a:gd name="connsiteX24" fmla="*/ 5986841 w 6991172"/>
              <a:gd name="connsiteY24" fmla="*/ 939653 h 6416351"/>
              <a:gd name="connsiteX25" fmla="*/ 5550160 w 6991172"/>
              <a:gd name="connsiteY25" fmla="*/ 1681750 h 6416351"/>
              <a:gd name="connsiteX26" fmla="*/ 6413283 w 6991172"/>
              <a:gd name="connsiteY26" fmla="*/ 1425809 h 6416351"/>
              <a:gd name="connsiteX27" fmla="*/ 5830250 w 6991172"/>
              <a:gd name="connsiteY27" fmla="*/ 2073925 h 6416351"/>
              <a:gd name="connsiteX28" fmla="*/ 6730156 w 6991172"/>
              <a:gd name="connsiteY28" fmla="*/ 1980471 h 6416351"/>
              <a:gd name="connsiteX29" fmla="*/ 6023182 w 6991172"/>
              <a:gd name="connsiteY29" fmla="*/ 2509724 h 6416351"/>
              <a:gd name="connsiteX30" fmla="*/ 6925301 w 6991172"/>
              <a:gd name="connsiteY30" fmla="*/ 2582293 h 6416351"/>
              <a:gd name="connsiteX31" fmla="*/ 6121526 w 6991172"/>
              <a:gd name="connsiteY31" fmla="*/ 2972326 h 6416351"/>
              <a:gd name="connsiteX32" fmla="*/ 6991172 w 6991172"/>
              <a:gd name="connsiteY32" fmla="*/ 3208176 h 6416351"/>
              <a:gd name="connsiteX33" fmla="*/ 6121526 w 6991172"/>
              <a:gd name="connsiteY33" fmla="*/ 3444025 h 6416351"/>
              <a:gd name="connsiteX34" fmla="*/ 6925301 w 6991172"/>
              <a:gd name="connsiteY34" fmla="*/ 3834058 h 6416351"/>
              <a:gd name="connsiteX35" fmla="*/ 6023182 w 6991172"/>
              <a:gd name="connsiteY35" fmla="*/ 3906627 h 6416351"/>
              <a:gd name="connsiteX36" fmla="*/ 6730156 w 6991172"/>
              <a:gd name="connsiteY36" fmla="*/ 4435880 h 6416351"/>
              <a:gd name="connsiteX37" fmla="*/ 5830250 w 6991172"/>
              <a:gd name="connsiteY37" fmla="*/ 4342426 h 6416351"/>
              <a:gd name="connsiteX38" fmla="*/ 6413283 w 6991172"/>
              <a:gd name="connsiteY38" fmla="*/ 4990542 h 6416351"/>
              <a:gd name="connsiteX39" fmla="*/ 5550160 w 6991172"/>
              <a:gd name="connsiteY39" fmla="*/ 4734601 h 6416351"/>
              <a:gd name="connsiteX40" fmla="*/ 5986841 w 6991172"/>
              <a:gd name="connsiteY40" fmla="*/ 5476698 h 6416351"/>
              <a:gd name="connsiteX41" fmla="*/ 5193664 w 6991172"/>
              <a:gd name="connsiteY41" fmla="*/ 5068139 h 6416351"/>
              <a:gd name="connsiteX42" fmla="*/ 5467221 w 6991172"/>
              <a:gd name="connsiteY42" fmla="*/ 5875677 h 6416351"/>
              <a:gd name="connsiteX43" fmla="*/ 4774495 w 6991172"/>
              <a:gd name="connsiteY43" fmla="*/ 5330191 h 6416351"/>
              <a:gd name="connsiteX44" fmla="*/ 4874381 w 6991172"/>
              <a:gd name="connsiteY44" fmla="*/ 6172145 h 6416351"/>
              <a:gd name="connsiteX45" fmla="*/ 4308699 w 6991172"/>
              <a:gd name="connsiteY45" fmla="*/ 5510699 h 6416351"/>
              <a:gd name="connsiteX46" fmla="*/ 4231135 w 6991172"/>
              <a:gd name="connsiteY46" fmla="*/ 6354722 h 6416351"/>
              <a:gd name="connsiteX47" fmla="*/ 3814254 w 6991172"/>
              <a:gd name="connsiteY47" fmla="*/ 5602710 h 6416351"/>
              <a:gd name="connsiteX48" fmla="*/ 3562172 w 6991172"/>
              <a:gd name="connsiteY48" fmla="*/ 6416351 h 6416351"/>
              <a:gd name="connsiteX49" fmla="*/ 3310089 w 6991172"/>
              <a:gd name="connsiteY49" fmla="*/ 5602710 h 6416351"/>
              <a:gd name="connsiteX50" fmla="*/ 2893208 w 6991172"/>
              <a:gd name="connsiteY50" fmla="*/ 6354722 h 6416351"/>
              <a:gd name="connsiteX51" fmla="*/ 2815644 w 6991172"/>
              <a:gd name="connsiteY51" fmla="*/ 5510699 h 6416351"/>
              <a:gd name="connsiteX52" fmla="*/ 2249962 w 6991172"/>
              <a:gd name="connsiteY52" fmla="*/ 6172145 h 6416351"/>
              <a:gd name="connsiteX53" fmla="*/ 2349848 w 6991172"/>
              <a:gd name="connsiteY53" fmla="*/ 5330191 h 6416351"/>
              <a:gd name="connsiteX54" fmla="*/ 1657122 w 6991172"/>
              <a:gd name="connsiteY54" fmla="*/ 5875677 h 6416351"/>
              <a:gd name="connsiteX55" fmla="*/ 1930679 w 6991172"/>
              <a:gd name="connsiteY55" fmla="*/ 5068139 h 6416351"/>
              <a:gd name="connsiteX56" fmla="*/ 1137502 w 6991172"/>
              <a:gd name="connsiteY56" fmla="*/ 5476698 h 6416351"/>
              <a:gd name="connsiteX57" fmla="*/ 734428 w 6991172"/>
              <a:gd name="connsiteY57" fmla="*/ 5621009 h 6416351"/>
              <a:gd name="connsiteX58" fmla="*/ 365828 w 6991172"/>
              <a:gd name="connsiteY58" fmla="*/ 5121171 h 6416351"/>
              <a:gd name="connsiteX59" fmla="*/ 351701 w 6991172"/>
              <a:gd name="connsiteY59" fmla="*/ 4622344 h 6416351"/>
              <a:gd name="connsiteX60" fmla="*/ 394187 w 6991172"/>
              <a:gd name="connsiteY60" fmla="*/ 4435880 h 6416351"/>
              <a:gd name="connsiteX61" fmla="*/ 1101161 w 6991172"/>
              <a:gd name="connsiteY61" fmla="*/ 3906627 h 6416351"/>
              <a:gd name="connsiteX62" fmla="*/ 0 w 6991172"/>
              <a:gd name="connsiteY62" fmla="*/ 4195664 h 6416351"/>
              <a:gd name="connsiteX63" fmla="*/ 199042 w 6991172"/>
              <a:gd name="connsiteY63" fmla="*/ 3834058 h 6416351"/>
              <a:gd name="connsiteX64" fmla="*/ 1002817 w 6991172"/>
              <a:gd name="connsiteY64" fmla="*/ 3444025 h 6416351"/>
              <a:gd name="connsiteX65" fmla="*/ 133171 w 6991172"/>
              <a:gd name="connsiteY65" fmla="*/ 3208176 h 6416351"/>
              <a:gd name="connsiteX0" fmla="*/ 463225 w 7321226"/>
              <a:gd name="connsiteY0" fmla="*/ 3208176 h 6416351"/>
              <a:gd name="connsiteX1" fmla="*/ 1332871 w 7321226"/>
              <a:gd name="connsiteY1" fmla="*/ 2972326 h 6416351"/>
              <a:gd name="connsiteX2" fmla="*/ 529096 w 7321226"/>
              <a:gd name="connsiteY2" fmla="*/ 2582293 h 6416351"/>
              <a:gd name="connsiteX3" fmla="*/ 1431215 w 7321226"/>
              <a:gd name="connsiteY3" fmla="*/ 2509724 h 6416351"/>
              <a:gd name="connsiteX4" fmla="*/ 724241 w 7321226"/>
              <a:gd name="connsiteY4" fmla="*/ 1980471 h 6416351"/>
              <a:gd name="connsiteX5" fmla="*/ 1624147 w 7321226"/>
              <a:gd name="connsiteY5" fmla="*/ 2073925 h 6416351"/>
              <a:gd name="connsiteX6" fmla="*/ 1041114 w 7321226"/>
              <a:gd name="connsiteY6" fmla="*/ 1425809 h 6416351"/>
              <a:gd name="connsiteX7" fmla="*/ 1904237 w 7321226"/>
              <a:gd name="connsiteY7" fmla="*/ 1681750 h 6416351"/>
              <a:gd name="connsiteX8" fmla="*/ 1467556 w 7321226"/>
              <a:gd name="connsiteY8" fmla="*/ 939653 h 6416351"/>
              <a:gd name="connsiteX9" fmla="*/ 2260733 w 7321226"/>
              <a:gd name="connsiteY9" fmla="*/ 1348212 h 6416351"/>
              <a:gd name="connsiteX10" fmla="*/ 1987176 w 7321226"/>
              <a:gd name="connsiteY10" fmla="*/ 540674 h 6416351"/>
              <a:gd name="connsiteX11" fmla="*/ 2679902 w 7321226"/>
              <a:gd name="connsiteY11" fmla="*/ 1086160 h 6416351"/>
              <a:gd name="connsiteX12" fmla="*/ 2580016 w 7321226"/>
              <a:gd name="connsiteY12" fmla="*/ 244206 h 6416351"/>
              <a:gd name="connsiteX13" fmla="*/ 3145698 w 7321226"/>
              <a:gd name="connsiteY13" fmla="*/ 905652 h 6416351"/>
              <a:gd name="connsiteX14" fmla="*/ 3223262 w 7321226"/>
              <a:gd name="connsiteY14" fmla="*/ 61629 h 6416351"/>
              <a:gd name="connsiteX15" fmla="*/ 3640143 w 7321226"/>
              <a:gd name="connsiteY15" fmla="*/ 813641 h 6416351"/>
              <a:gd name="connsiteX16" fmla="*/ 3892226 w 7321226"/>
              <a:gd name="connsiteY16" fmla="*/ 0 h 6416351"/>
              <a:gd name="connsiteX17" fmla="*/ 4144308 w 7321226"/>
              <a:gd name="connsiteY17" fmla="*/ 813641 h 6416351"/>
              <a:gd name="connsiteX18" fmla="*/ 4561189 w 7321226"/>
              <a:gd name="connsiteY18" fmla="*/ 61629 h 6416351"/>
              <a:gd name="connsiteX19" fmla="*/ 4638753 w 7321226"/>
              <a:gd name="connsiteY19" fmla="*/ 905652 h 6416351"/>
              <a:gd name="connsiteX20" fmla="*/ 5204435 w 7321226"/>
              <a:gd name="connsiteY20" fmla="*/ 244206 h 6416351"/>
              <a:gd name="connsiteX21" fmla="*/ 5104549 w 7321226"/>
              <a:gd name="connsiteY21" fmla="*/ 1086160 h 6416351"/>
              <a:gd name="connsiteX22" fmla="*/ 5797275 w 7321226"/>
              <a:gd name="connsiteY22" fmla="*/ 540674 h 6416351"/>
              <a:gd name="connsiteX23" fmla="*/ 5523718 w 7321226"/>
              <a:gd name="connsiteY23" fmla="*/ 1348212 h 6416351"/>
              <a:gd name="connsiteX24" fmla="*/ 6316895 w 7321226"/>
              <a:gd name="connsiteY24" fmla="*/ 939653 h 6416351"/>
              <a:gd name="connsiteX25" fmla="*/ 5880214 w 7321226"/>
              <a:gd name="connsiteY25" fmla="*/ 1681750 h 6416351"/>
              <a:gd name="connsiteX26" fmla="*/ 6743337 w 7321226"/>
              <a:gd name="connsiteY26" fmla="*/ 1425809 h 6416351"/>
              <a:gd name="connsiteX27" fmla="*/ 6160304 w 7321226"/>
              <a:gd name="connsiteY27" fmla="*/ 2073925 h 6416351"/>
              <a:gd name="connsiteX28" fmla="*/ 7060210 w 7321226"/>
              <a:gd name="connsiteY28" fmla="*/ 1980471 h 6416351"/>
              <a:gd name="connsiteX29" fmla="*/ 6353236 w 7321226"/>
              <a:gd name="connsiteY29" fmla="*/ 2509724 h 6416351"/>
              <a:gd name="connsiteX30" fmla="*/ 7255355 w 7321226"/>
              <a:gd name="connsiteY30" fmla="*/ 2582293 h 6416351"/>
              <a:gd name="connsiteX31" fmla="*/ 6451580 w 7321226"/>
              <a:gd name="connsiteY31" fmla="*/ 2972326 h 6416351"/>
              <a:gd name="connsiteX32" fmla="*/ 7321226 w 7321226"/>
              <a:gd name="connsiteY32" fmla="*/ 3208176 h 6416351"/>
              <a:gd name="connsiteX33" fmla="*/ 6451580 w 7321226"/>
              <a:gd name="connsiteY33" fmla="*/ 3444025 h 6416351"/>
              <a:gd name="connsiteX34" fmla="*/ 7255355 w 7321226"/>
              <a:gd name="connsiteY34" fmla="*/ 3834058 h 6416351"/>
              <a:gd name="connsiteX35" fmla="*/ 6353236 w 7321226"/>
              <a:gd name="connsiteY35" fmla="*/ 3906627 h 6416351"/>
              <a:gd name="connsiteX36" fmla="*/ 7060210 w 7321226"/>
              <a:gd name="connsiteY36" fmla="*/ 4435880 h 6416351"/>
              <a:gd name="connsiteX37" fmla="*/ 6160304 w 7321226"/>
              <a:gd name="connsiteY37" fmla="*/ 4342426 h 6416351"/>
              <a:gd name="connsiteX38" fmla="*/ 6743337 w 7321226"/>
              <a:gd name="connsiteY38" fmla="*/ 4990542 h 6416351"/>
              <a:gd name="connsiteX39" fmla="*/ 5880214 w 7321226"/>
              <a:gd name="connsiteY39" fmla="*/ 4734601 h 6416351"/>
              <a:gd name="connsiteX40" fmla="*/ 6316895 w 7321226"/>
              <a:gd name="connsiteY40" fmla="*/ 5476698 h 6416351"/>
              <a:gd name="connsiteX41" fmla="*/ 5523718 w 7321226"/>
              <a:gd name="connsiteY41" fmla="*/ 5068139 h 6416351"/>
              <a:gd name="connsiteX42" fmla="*/ 5797275 w 7321226"/>
              <a:gd name="connsiteY42" fmla="*/ 5875677 h 6416351"/>
              <a:gd name="connsiteX43" fmla="*/ 5104549 w 7321226"/>
              <a:gd name="connsiteY43" fmla="*/ 5330191 h 6416351"/>
              <a:gd name="connsiteX44" fmla="*/ 5204435 w 7321226"/>
              <a:gd name="connsiteY44" fmla="*/ 6172145 h 6416351"/>
              <a:gd name="connsiteX45" fmla="*/ 4638753 w 7321226"/>
              <a:gd name="connsiteY45" fmla="*/ 5510699 h 6416351"/>
              <a:gd name="connsiteX46" fmla="*/ 4561189 w 7321226"/>
              <a:gd name="connsiteY46" fmla="*/ 6354722 h 6416351"/>
              <a:gd name="connsiteX47" fmla="*/ 4144308 w 7321226"/>
              <a:gd name="connsiteY47" fmla="*/ 5602710 h 6416351"/>
              <a:gd name="connsiteX48" fmla="*/ 3892226 w 7321226"/>
              <a:gd name="connsiteY48" fmla="*/ 6416351 h 6416351"/>
              <a:gd name="connsiteX49" fmla="*/ 3640143 w 7321226"/>
              <a:gd name="connsiteY49" fmla="*/ 5602710 h 6416351"/>
              <a:gd name="connsiteX50" fmla="*/ 3223262 w 7321226"/>
              <a:gd name="connsiteY50" fmla="*/ 6354722 h 6416351"/>
              <a:gd name="connsiteX51" fmla="*/ 3145698 w 7321226"/>
              <a:gd name="connsiteY51" fmla="*/ 5510699 h 6416351"/>
              <a:gd name="connsiteX52" fmla="*/ 2580016 w 7321226"/>
              <a:gd name="connsiteY52" fmla="*/ 6172145 h 6416351"/>
              <a:gd name="connsiteX53" fmla="*/ 2679902 w 7321226"/>
              <a:gd name="connsiteY53" fmla="*/ 5330191 h 6416351"/>
              <a:gd name="connsiteX54" fmla="*/ 1987176 w 7321226"/>
              <a:gd name="connsiteY54" fmla="*/ 5875677 h 6416351"/>
              <a:gd name="connsiteX55" fmla="*/ 2260733 w 7321226"/>
              <a:gd name="connsiteY55" fmla="*/ 5068139 h 6416351"/>
              <a:gd name="connsiteX56" fmla="*/ 1467556 w 7321226"/>
              <a:gd name="connsiteY56" fmla="*/ 5476698 h 6416351"/>
              <a:gd name="connsiteX57" fmla="*/ 1064482 w 7321226"/>
              <a:gd name="connsiteY57" fmla="*/ 5621009 h 6416351"/>
              <a:gd name="connsiteX58" fmla="*/ 695882 w 7321226"/>
              <a:gd name="connsiteY58" fmla="*/ 5121171 h 6416351"/>
              <a:gd name="connsiteX59" fmla="*/ 681755 w 7321226"/>
              <a:gd name="connsiteY59" fmla="*/ 4622344 h 6416351"/>
              <a:gd name="connsiteX60" fmla="*/ 724241 w 7321226"/>
              <a:gd name="connsiteY60" fmla="*/ 4435880 h 6416351"/>
              <a:gd name="connsiteX61" fmla="*/ 3633 w 7321226"/>
              <a:gd name="connsiteY61" fmla="*/ 4905002 h 6416351"/>
              <a:gd name="connsiteX62" fmla="*/ 330054 w 7321226"/>
              <a:gd name="connsiteY62" fmla="*/ 4195664 h 6416351"/>
              <a:gd name="connsiteX63" fmla="*/ 529096 w 7321226"/>
              <a:gd name="connsiteY63" fmla="*/ 3834058 h 6416351"/>
              <a:gd name="connsiteX64" fmla="*/ 1332871 w 7321226"/>
              <a:gd name="connsiteY64" fmla="*/ 3444025 h 6416351"/>
              <a:gd name="connsiteX65" fmla="*/ 463225 w 7321226"/>
              <a:gd name="connsiteY65" fmla="*/ 3208176 h 6416351"/>
              <a:gd name="connsiteX0" fmla="*/ 463225 w 7321226"/>
              <a:gd name="connsiteY0" fmla="*/ 3208176 h 6416351"/>
              <a:gd name="connsiteX1" fmla="*/ 1332871 w 7321226"/>
              <a:gd name="connsiteY1" fmla="*/ 2972326 h 6416351"/>
              <a:gd name="connsiteX2" fmla="*/ 529096 w 7321226"/>
              <a:gd name="connsiteY2" fmla="*/ 2582293 h 6416351"/>
              <a:gd name="connsiteX3" fmla="*/ 1431215 w 7321226"/>
              <a:gd name="connsiteY3" fmla="*/ 2509724 h 6416351"/>
              <a:gd name="connsiteX4" fmla="*/ 724241 w 7321226"/>
              <a:gd name="connsiteY4" fmla="*/ 1980471 h 6416351"/>
              <a:gd name="connsiteX5" fmla="*/ 1624147 w 7321226"/>
              <a:gd name="connsiteY5" fmla="*/ 2073925 h 6416351"/>
              <a:gd name="connsiteX6" fmla="*/ 1041114 w 7321226"/>
              <a:gd name="connsiteY6" fmla="*/ 1425809 h 6416351"/>
              <a:gd name="connsiteX7" fmla="*/ 1904237 w 7321226"/>
              <a:gd name="connsiteY7" fmla="*/ 1681750 h 6416351"/>
              <a:gd name="connsiteX8" fmla="*/ 1467556 w 7321226"/>
              <a:gd name="connsiteY8" fmla="*/ 939653 h 6416351"/>
              <a:gd name="connsiteX9" fmla="*/ 2260733 w 7321226"/>
              <a:gd name="connsiteY9" fmla="*/ 1348212 h 6416351"/>
              <a:gd name="connsiteX10" fmla="*/ 1987176 w 7321226"/>
              <a:gd name="connsiteY10" fmla="*/ 540674 h 6416351"/>
              <a:gd name="connsiteX11" fmla="*/ 2679902 w 7321226"/>
              <a:gd name="connsiteY11" fmla="*/ 1086160 h 6416351"/>
              <a:gd name="connsiteX12" fmla="*/ 2580016 w 7321226"/>
              <a:gd name="connsiteY12" fmla="*/ 244206 h 6416351"/>
              <a:gd name="connsiteX13" fmla="*/ 3145698 w 7321226"/>
              <a:gd name="connsiteY13" fmla="*/ 905652 h 6416351"/>
              <a:gd name="connsiteX14" fmla="*/ 3223262 w 7321226"/>
              <a:gd name="connsiteY14" fmla="*/ 61629 h 6416351"/>
              <a:gd name="connsiteX15" fmla="*/ 3640143 w 7321226"/>
              <a:gd name="connsiteY15" fmla="*/ 813641 h 6416351"/>
              <a:gd name="connsiteX16" fmla="*/ 3892226 w 7321226"/>
              <a:gd name="connsiteY16" fmla="*/ 0 h 6416351"/>
              <a:gd name="connsiteX17" fmla="*/ 4144308 w 7321226"/>
              <a:gd name="connsiteY17" fmla="*/ 813641 h 6416351"/>
              <a:gd name="connsiteX18" fmla="*/ 4561189 w 7321226"/>
              <a:gd name="connsiteY18" fmla="*/ 61629 h 6416351"/>
              <a:gd name="connsiteX19" fmla="*/ 4638753 w 7321226"/>
              <a:gd name="connsiteY19" fmla="*/ 905652 h 6416351"/>
              <a:gd name="connsiteX20" fmla="*/ 5204435 w 7321226"/>
              <a:gd name="connsiteY20" fmla="*/ 244206 h 6416351"/>
              <a:gd name="connsiteX21" fmla="*/ 5104549 w 7321226"/>
              <a:gd name="connsiteY21" fmla="*/ 1086160 h 6416351"/>
              <a:gd name="connsiteX22" fmla="*/ 5797275 w 7321226"/>
              <a:gd name="connsiteY22" fmla="*/ 540674 h 6416351"/>
              <a:gd name="connsiteX23" fmla="*/ 5523718 w 7321226"/>
              <a:gd name="connsiteY23" fmla="*/ 1348212 h 6416351"/>
              <a:gd name="connsiteX24" fmla="*/ 6316895 w 7321226"/>
              <a:gd name="connsiteY24" fmla="*/ 939653 h 6416351"/>
              <a:gd name="connsiteX25" fmla="*/ 5880214 w 7321226"/>
              <a:gd name="connsiteY25" fmla="*/ 1681750 h 6416351"/>
              <a:gd name="connsiteX26" fmla="*/ 6743337 w 7321226"/>
              <a:gd name="connsiteY26" fmla="*/ 1425809 h 6416351"/>
              <a:gd name="connsiteX27" fmla="*/ 6160304 w 7321226"/>
              <a:gd name="connsiteY27" fmla="*/ 2073925 h 6416351"/>
              <a:gd name="connsiteX28" fmla="*/ 7060210 w 7321226"/>
              <a:gd name="connsiteY28" fmla="*/ 1980471 h 6416351"/>
              <a:gd name="connsiteX29" fmla="*/ 6353236 w 7321226"/>
              <a:gd name="connsiteY29" fmla="*/ 2509724 h 6416351"/>
              <a:gd name="connsiteX30" fmla="*/ 7255355 w 7321226"/>
              <a:gd name="connsiteY30" fmla="*/ 2582293 h 6416351"/>
              <a:gd name="connsiteX31" fmla="*/ 6451580 w 7321226"/>
              <a:gd name="connsiteY31" fmla="*/ 2972326 h 6416351"/>
              <a:gd name="connsiteX32" fmla="*/ 7321226 w 7321226"/>
              <a:gd name="connsiteY32" fmla="*/ 3208176 h 6416351"/>
              <a:gd name="connsiteX33" fmla="*/ 6451580 w 7321226"/>
              <a:gd name="connsiteY33" fmla="*/ 3444025 h 6416351"/>
              <a:gd name="connsiteX34" fmla="*/ 7255355 w 7321226"/>
              <a:gd name="connsiteY34" fmla="*/ 3834058 h 6416351"/>
              <a:gd name="connsiteX35" fmla="*/ 6353236 w 7321226"/>
              <a:gd name="connsiteY35" fmla="*/ 3906627 h 6416351"/>
              <a:gd name="connsiteX36" fmla="*/ 7060210 w 7321226"/>
              <a:gd name="connsiteY36" fmla="*/ 4435880 h 6416351"/>
              <a:gd name="connsiteX37" fmla="*/ 6160304 w 7321226"/>
              <a:gd name="connsiteY37" fmla="*/ 4342426 h 6416351"/>
              <a:gd name="connsiteX38" fmla="*/ 6743337 w 7321226"/>
              <a:gd name="connsiteY38" fmla="*/ 4990542 h 6416351"/>
              <a:gd name="connsiteX39" fmla="*/ 5880214 w 7321226"/>
              <a:gd name="connsiteY39" fmla="*/ 4734601 h 6416351"/>
              <a:gd name="connsiteX40" fmla="*/ 6316895 w 7321226"/>
              <a:gd name="connsiteY40" fmla="*/ 5476698 h 6416351"/>
              <a:gd name="connsiteX41" fmla="*/ 5523718 w 7321226"/>
              <a:gd name="connsiteY41" fmla="*/ 5068139 h 6416351"/>
              <a:gd name="connsiteX42" fmla="*/ 5797275 w 7321226"/>
              <a:gd name="connsiteY42" fmla="*/ 5875677 h 6416351"/>
              <a:gd name="connsiteX43" fmla="*/ 5104549 w 7321226"/>
              <a:gd name="connsiteY43" fmla="*/ 5330191 h 6416351"/>
              <a:gd name="connsiteX44" fmla="*/ 5204435 w 7321226"/>
              <a:gd name="connsiteY44" fmla="*/ 6172145 h 6416351"/>
              <a:gd name="connsiteX45" fmla="*/ 4638753 w 7321226"/>
              <a:gd name="connsiteY45" fmla="*/ 5510699 h 6416351"/>
              <a:gd name="connsiteX46" fmla="*/ 4561189 w 7321226"/>
              <a:gd name="connsiteY46" fmla="*/ 6354722 h 6416351"/>
              <a:gd name="connsiteX47" fmla="*/ 4144308 w 7321226"/>
              <a:gd name="connsiteY47" fmla="*/ 5602710 h 6416351"/>
              <a:gd name="connsiteX48" fmla="*/ 3892226 w 7321226"/>
              <a:gd name="connsiteY48" fmla="*/ 6416351 h 6416351"/>
              <a:gd name="connsiteX49" fmla="*/ 3640143 w 7321226"/>
              <a:gd name="connsiteY49" fmla="*/ 5602710 h 6416351"/>
              <a:gd name="connsiteX50" fmla="*/ 3223262 w 7321226"/>
              <a:gd name="connsiteY50" fmla="*/ 6354722 h 6416351"/>
              <a:gd name="connsiteX51" fmla="*/ 3145698 w 7321226"/>
              <a:gd name="connsiteY51" fmla="*/ 5510699 h 6416351"/>
              <a:gd name="connsiteX52" fmla="*/ 2580016 w 7321226"/>
              <a:gd name="connsiteY52" fmla="*/ 6172145 h 6416351"/>
              <a:gd name="connsiteX53" fmla="*/ 2679902 w 7321226"/>
              <a:gd name="connsiteY53" fmla="*/ 5330191 h 6416351"/>
              <a:gd name="connsiteX54" fmla="*/ 1987176 w 7321226"/>
              <a:gd name="connsiteY54" fmla="*/ 5875677 h 6416351"/>
              <a:gd name="connsiteX55" fmla="*/ 2260733 w 7321226"/>
              <a:gd name="connsiteY55" fmla="*/ 5068139 h 6416351"/>
              <a:gd name="connsiteX56" fmla="*/ 1467556 w 7321226"/>
              <a:gd name="connsiteY56" fmla="*/ 5476698 h 6416351"/>
              <a:gd name="connsiteX57" fmla="*/ 1064482 w 7321226"/>
              <a:gd name="connsiteY57" fmla="*/ 5621009 h 6416351"/>
              <a:gd name="connsiteX58" fmla="*/ 350652 w 7321226"/>
              <a:gd name="connsiteY58" fmla="*/ 5606363 h 6416351"/>
              <a:gd name="connsiteX59" fmla="*/ 681755 w 7321226"/>
              <a:gd name="connsiteY59" fmla="*/ 4622344 h 6416351"/>
              <a:gd name="connsiteX60" fmla="*/ 724241 w 7321226"/>
              <a:gd name="connsiteY60" fmla="*/ 4435880 h 6416351"/>
              <a:gd name="connsiteX61" fmla="*/ 3633 w 7321226"/>
              <a:gd name="connsiteY61" fmla="*/ 4905002 h 6416351"/>
              <a:gd name="connsiteX62" fmla="*/ 330054 w 7321226"/>
              <a:gd name="connsiteY62" fmla="*/ 4195664 h 6416351"/>
              <a:gd name="connsiteX63" fmla="*/ 529096 w 7321226"/>
              <a:gd name="connsiteY63" fmla="*/ 3834058 h 6416351"/>
              <a:gd name="connsiteX64" fmla="*/ 1332871 w 7321226"/>
              <a:gd name="connsiteY64" fmla="*/ 3444025 h 6416351"/>
              <a:gd name="connsiteX65" fmla="*/ 463225 w 7321226"/>
              <a:gd name="connsiteY65" fmla="*/ 3208176 h 6416351"/>
              <a:gd name="connsiteX0" fmla="*/ 463225 w 7321226"/>
              <a:gd name="connsiteY0" fmla="*/ 3208176 h 6416351"/>
              <a:gd name="connsiteX1" fmla="*/ 1332871 w 7321226"/>
              <a:gd name="connsiteY1" fmla="*/ 2972326 h 6416351"/>
              <a:gd name="connsiteX2" fmla="*/ 529096 w 7321226"/>
              <a:gd name="connsiteY2" fmla="*/ 2582293 h 6416351"/>
              <a:gd name="connsiteX3" fmla="*/ 1431215 w 7321226"/>
              <a:gd name="connsiteY3" fmla="*/ 2509724 h 6416351"/>
              <a:gd name="connsiteX4" fmla="*/ 724241 w 7321226"/>
              <a:gd name="connsiteY4" fmla="*/ 1980471 h 6416351"/>
              <a:gd name="connsiteX5" fmla="*/ 1624147 w 7321226"/>
              <a:gd name="connsiteY5" fmla="*/ 2073925 h 6416351"/>
              <a:gd name="connsiteX6" fmla="*/ 1041114 w 7321226"/>
              <a:gd name="connsiteY6" fmla="*/ 1425809 h 6416351"/>
              <a:gd name="connsiteX7" fmla="*/ 1904237 w 7321226"/>
              <a:gd name="connsiteY7" fmla="*/ 1681750 h 6416351"/>
              <a:gd name="connsiteX8" fmla="*/ 1467556 w 7321226"/>
              <a:gd name="connsiteY8" fmla="*/ 939653 h 6416351"/>
              <a:gd name="connsiteX9" fmla="*/ 2260733 w 7321226"/>
              <a:gd name="connsiteY9" fmla="*/ 1348212 h 6416351"/>
              <a:gd name="connsiteX10" fmla="*/ 1987176 w 7321226"/>
              <a:gd name="connsiteY10" fmla="*/ 540674 h 6416351"/>
              <a:gd name="connsiteX11" fmla="*/ 2679902 w 7321226"/>
              <a:gd name="connsiteY11" fmla="*/ 1086160 h 6416351"/>
              <a:gd name="connsiteX12" fmla="*/ 2580016 w 7321226"/>
              <a:gd name="connsiteY12" fmla="*/ 244206 h 6416351"/>
              <a:gd name="connsiteX13" fmla="*/ 3145698 w 7321226"/>
              <a:gd name="connsiteY13" fmla="*/ 905652 h 6416351"/>
              <a:gd name="connsiteX14" fmla="*/ 3223262 w 7321226"/>
              <a:gd name="connsiteY14" fmla="*/ 61629 h 6416351"/>
              <a:gd name="connsiteX15" fmla="*/ 3640143 w 7321226"/>
              <a:gd name="connsiteY15" fmla="*/ 813641 h 6416351"/>
              <a:gd name="connsiteX16" fmla="*/ 3892226 w 7321226"/>
              <a:gd name="connsiteY16" fmla="*/ 0 h 6416351"/>
              <a:gd name="connsiteX17" fmla="*/ 4144308 w 7321226"/>
              <a:gd name="connsiteY17" fmla="*/ 813641 h 6416351"/>
              <a:gd name="connsiteX18" fmla="*/ 4561189 w 7321226"/>
              <a:gd name="connsiteY18" fmla="*/ 61629 h 6416351"/>
              <a:gd name="connsiteX19" fmla="*/ 4638753 w 7321226"/>
              <a:gd name="connsiteY19" fmla="*/ 905652 h 6416351"/>
              <a:gd name="connsiteX20" fmla="*/ 5204435 w 7321226"/>
              <a:gd name="connsiteY20" fmla="*/ 244206 h 6416351"/>
              <a:gd name="connsiteX21" fmla="*/ 5104549 w 7321226"/>
              <a:gd name="connsiteY21" fmla="*/ 1086160 h 6416351"/>
              <a:gd name="connsiteX22" fmla="*/ 5797275 w 7321226"/>
              <a:gd name="connsiteY22" fmla="*/ 540674 h 6416351"/>
              <a:gd name="connsiteX23" fmla="*/ 5523718 w 7321226"/>
              <a:gd name="connsiteY23" fmla="*/ 1348212 h 6416351"/>
              <a:gd name="connsiteX24" fmla="*/ 6316895 w 7321226"/>
              <a:gd name="connsiteY24" fmla="*/ 939653 h 6416351"/>
              <a:gd name="connsiteX25" fmla="*/ 5880214 w 7321226"/>
              <a:gd name="connsiteY25" fmla="*/ 1681750 h 6416351"/>
              <a:gd name="connsiteX26" fmla="*/ 6743337 w 7321226"/>
              <a:gd name="connsiteY26" fmla="*/ 1425809 h 6416351"/>
              <a:gd name="connsiteX27" fmla="*/ 6160304 w 7321226"/>
              <a:gd name="connsiteY27" fmla="*/ 2073925 h 6416351"/>
              <a:gd name="connsiteX28" fmla="*/ 7060210 w 7321226"/>
              <a:gd name="connsiteY28" fmla="*/ 1980471 h 6416351"/>
              <a:gd name="connsiteX29" fmla="*/ 6353236 w 7321226"/>
              <a:gd name="connsiteY29" fmla="*/ 2509724 h 6416351"/>
              <a:gd name="connsiteX30" fmla="*/ 7255355 w 7321226"/>
              <a:gd name="connsiteY30" fmla="*/ 2582293 h 6416351"/>
              <a:gd name="connsiteX31" fmla="*/ 6451580 w 7321226"/>
              <a:gd name="connsiteY31" fmla="*/ 2972326 h 6416351"/>
              <a:gd name="connsiteX32" fmla="*/ 7321226 w 7321226"/>
              <a:gd name="connsiteY32" fmla="*/ 3208176 h 6416351"/>
              <a:gd name="connsiteX33" fmla="*/ 6451580 w 7321226"/>
              <a:gd name="connsiteY33" fmla="*/ 3444025 h 6416351"/>
              <a:gd name="connsiteX34" fmla="*/ 7255355 w 7321226"/>
              <a:gd name="connsiteY34" fmla="*/ 3834058 h 6416351"/>
              <a:gd name="connsiteX35" fmla="*/ 6353236 w 7321226"/>
              <a:gd name="connsiteY35" fmla="*/ 3906627 h 6416351"/>
              <a:gd name="connsiteX36" fmla="*/ 7060210 w 7321226"/>
              <a:gd name="connsiteY36" fmla="*/ 4435880 h 6416351"/>
              <a:gd name="connsiteX37" fmla="*/ 6160304 w 7321226"/>
              <a:gd name="connsiteY37" fmla="*/ 4342426 h 6416351"/>
              <a:gd name="connsiteX38" fmla="*/ 6743337 w 7321226"/>
              <a:gd name="connsiteY38" fmla="*/ 4990542 h 6416351"/>
              <a:gd name="connsiteX39" fmla="*/ 5880214 w 7321226"/>
              <a:gd name="connsiteY39" fmla="*/ 4734601 h 6416351"/>
              <a:gd name="connsiteX40" fmla="*/ 6316895 w 7321226"/>
              <a:gd name="connsiteY40" fmla="*/ 5476698 h 6416351"/>
              <a:gd name="connsiteX41" fmla="*/ 5523718 w 7321226"/>
              <a:gd name="connsiteY41" fmla="*/ 5068139 h 6416351"/>
              <a:gd name="connsiteX42" fmla="*/ 5797275 w 7321226"/>
              <a:gd name="connsiteY42" fmla="*/ 5875677 h 6416351"/>
              <a:gd name="connsiteX43" fmla="*/ 5104549 w 7321226"/>
              <a:gd name="connsiteY43" fmla="*/ 5330191 h 6416351"/>
              <a:gd name="connsiteX44" fmla="*/ 5204435 w 7321226"/>
              <a:gd name="connsiteY44" fmla="*/ 6172145 h 6416351"/>
              <a:gd name="connsiteX45" fmla="*/ 4638753 w 7321226"/>
              <a:gd name="connsiteY45" fmla="*/ 5510699 h 6416351"/>
              <a:gd name="connsiteX46" fmla="*/ 4561189 w 7321226"/>
              <a:gd name="connsiteY46" fmla="*/ 6354722 h 6416351"/>
              <a:gd name="connsiteX47" fmla="*/ 4144308 w 7321226"/>
              <a:gd name="connsiteY47" fmla="*/ 5602710 h 6416351"/>
              <a:gd name="connsiteX48" fmla="*/ 3892226 w 7321226"/>
              <a:gd name="connsiteY48" fmla="*/ 6416351 h 6416351"/>
              <a:gd name="connsiteX49" fmla="*/ 3640143 w 7321226"/>
              <a:gd name="connsiteY49" fmla="*/ 5602710 h 6416351"/>
              <a:gd name="connsiteX50" fmla="*/ 3223262 w 7321226"/>
              <a:gd name="connsiteY50" fmla="*/ 6354722 h 6416351"/>
              <a:gd name="connsiteX51" fmla="*/ 3145698 w 7321226"/>
              <a:gd name="connsiteY51" fmla="*/ 5510699 h 6416351"/>
              <a:gd name="connsiteX52" fmla="*/ 2580016 w 7321226"/>
              <a:gd name="connsiteY52" fmla="*/ 6172145 h 6416351"/>
              <a:gd name="connsiteX53" fmla="*/ 2679902 w 7321226"/>
              <a:gd name="connsiteY53" fmla="*/ 5330191 h 6416351"/>
              <a:gd name="connsiteX54" fmla="*/ 1987176 w 7321226"/>
              <a:gd name="connsiteY54" fmla="*/ 5875677 h 6416351"/>
              <a:gd name="connsiteX55" fmla="*/ 889135 w 7321226"/>
              <a:gd name="connsiteY55" fmla="*/ 6346433 h 6416351"/>
              <a:gd name="connsiteX56" fmla="*/ 1467556 w 7321226"/>
              <a:gd name="connsiteY56" fmla="*/ 5476698 h 6416351"/>
              <a:gd name="connsiteX57" fmla="*/ 1064482 w 7321226"/>
              <a:gd name="connsiteY57" fmla="*/ 5621009 h 6416351"/>
              <a:gd name="connsiteX58" fmla="*/ 350652 w 7321226"/>
              <a:gd name="connsiteY58" fmla="*/ 5606363 h 6416351"/>
              <a:gd name="connsiteX59" fmla="*/ 681755 w 7321226"/>
              <a:gd name="connsiteY59" fmla="*/ 4622344 h 6416351"/>
              <a:gd name="connsiteX60" fmla="*/ 724241 w 7321226"/>
              <a:gd name="connsiteY60" fmla="*/ 4435880 h 6416351"/>
              <a:gd name="connsiteX61" fmla="*/ 3633 w 7321226"/>
              <a:gd name="connsiteY61" fmla="*/ 4905002 h 6416351"/>
              <a:gd name="connsiteX62" fmla="*/ 330054 w 7321226"/>
              <a:gd name="connsiteY62" fmla="*/ 4195664 h 6416351"/>
              <a:gd name="connsiteX63" fmla="*/ 529096 w 7321226"/>
              <a:gd name="connsiteY63" fmla="*/ 3834058 h 6416351"/>
              <a:gd name="connsiteX64" fmla="*/ 1332871 w 7321226"/>
              <a:gd name="connsiteY64" fmla="*/ 3444025 h 6416351"/>
              <a:gd name="connsiteX65" fmla="*/ 463225 w 7321226"/>
              <a:gd name="connsiteY65" fmla="*/ 3208176 h 6416351"/>
              <a:gd name="connsiteX0" fmla="*/ 463225 w 7321226"/>
              <a:gd name="connsiteY0" fmla="*/ 3208176 h 6416351"/>
              <a:gd name="connsiteX1" fmla="*/ 1332871 w 7321226"/>
              <a:gd name="connsiteY1" fmla="*/ 2972326 h 6416351"/>
              <a:gd name="connsiteX2" fmla="*/ 529096 w 7321226"/>
              <a:gd name="connsiteY2" fmla="*/ 2582293 h 6416351"/>
              <a:gd name="connsiteX3" fmla="*/ 1431215 w 7321226"/>
              <a:gd name="connsiteY3" fmla="*/ 2509724 h 6416351"/>
              <a:gd name="connsiteX4" fmla="*/ 724241 w 7321226"/>
              <a:gd name="connsiteY4" fmla="*/ 1980471 h 6416351"/>
              <a:gd name="connsiteX5" fmla="*/ 1624147 w 7321226"/>
              <a:gd name="connsiteY5" fmla="*/ 2073925 h 6416351"/>
              <a:gd name="connsiteX6" fmla="*/ 1041114 w 7321226"/>
              <a:gd name="connsiteY6" fmla="*/ 1425809 h 6416351"/>
              <a:gd name="connsiteX7" fmla="*/ 1904237 w 7321226"/>
              <a:gd name="connsiteY7" fmla="*/ 1681750 h 6416351"/>
              <a:gd name="connsiteX8" fmla="*/ 1467556 w 7321226"/>
              <a:gd name="connsiteY8" fmla="*/ 939653 h 6416351"/>
              <a:gd name="connsiteX9" fmla="*/ 2260733 w 7321226"/>
              <a:gd name="connsiteY9" fmla="*/ 1348212 h 6416351"/>
              <a:gd name="connsiteX10" fmla="*/ 1987176 w 7321226"/>
              <a:gd name="connsiteY10" fmla="*/ 540674 h 6416351"/>
              <a:gd name="connsiteX11" fmla="*/ 2679902 w 7321226"/>
              <a:gd name="connsiteY11" fmla="*/ 1086160 h 6416351"/>
              <a:gd name="connsiteX12" fmla="*/ 2580016 w 7321226"/>
              <a:gd name="connsiteY12" fmla="*/ 244206 h 6416351"/>
              <a:gd name="connsiteX13" fmla="*/ 3145698 w 7321226"/>
              <a:gd name="connsiteY13" fmla="*/ 905652 h 6416351"/>
              <a:gd name="connsiteX14" fmla="*/ 3223262 w 7321226"/>
              <a:gd name="connsiteY14" fmla="*/ 61629 h 6416351"/>
              <a:gd name="connsiteX15" fmla="*/ 3640143 w 7321226"/>
              <a:gd name="connsiteY15" fmla="*/ 813641 h 6416351"/>
              <a:gd name="connsiteX16" fmla="*/ 3892226 w 7321226"/>
              <a:gd name="connsiteY16" fmla="*/ 0 h 6416351"/>
              <a:gd name="connsiteX17" fmla="*/ 4144308 w 7321226"/>
              <a:gd name="connsiteY17" fmla="*/ 813641 h 6416351"/>
              <a:gd name="connsiteX18" fmla="*/ 4561189 w 7321226"/>
              <a:gd name="connsiteY18" fmla="*/ 61629 h 6416351"/>
              <a:gd name="connsiteX19" fmla="*/ 4638753 w 7321226"/>
              <a:gd name="connsiteY19" fmla="*/ 905652 h 6416351"/>
              <a:gd name="connsiteX20" fmla="*/ 5204435 w 7321226"/>
              <a:gd name="connsiteY20" fmla="*/ 244206 h 6416351"/>
              <a:gd name="connsiteX21" fmla="*/ 5104549 w 7321226"/>
              <a:gd name="connsiteY21" fmla="*/ 1086160 h 6416351"/>
              <a:gd name="connsiteX22" fmla="*/ 5797275 w 7321226"/>
              <a:gd name="connsiteY22" fmla="*/ 540674 h 6416351"/>
              <a:gd name="connsiteX23" fmla="*/ 5523718 w 7321226"/>
              <a:gd name="connsiteY23" fmla="*/ 1348212 h 6416351"/>
              <a:gd name="connsiteX24" fmla="*/ 6316895 w 7321226"/>
              <a:gd name="connsiteY24" fmla="*/ 939653 h 6416351"/>
              <a:gd name="connsiteX25" fmla="*/ 5880214 w 7321226"/>
              <a:gd name="connsiteY25" fmla="*/ 1681750 h 6416351"/>
              <a:gd name="connsiteX26" fmla="*/ 6743337 w 7321226"/>
              <a:gd name="connsiteY26" fmla="*/ 1425809 h 6416351"/>
              <a:gd name="connsiteX27" fmla="*/ 6160304 w 7321226"/>
              <a:gd name="connsiteY27" fmla="*/ 2073925 h 6416351"/>
              <a:gd name="connsiteX28" fmla="*/ 7060210 w 7321226"/>
              <a:gd name="connsiteY28" fmla="*/ 1980471 h 6416351"/>
              <a:gd name="connsiteX29" fmla="*/ 6353236 w 7321226"/>
              <a:gd name="connsiteY29" fmla="*/ 2509724 h 6416351"/>
              <a:gd name="connsiteX30" fmla="*/ 7255355 w 7321226"/>
              <a:gd name="connsiteY30" fmla="*/ 2582293 h 6416351"/>
              <a:gd name="connsiteX31" fmla="*/ 6451580 w 7321226"/>
              <a:gd name="connsiteY31" fmla="*/ 2972326 h 6416351"/>
              <a:gd name="connsiteX32" fmla="*/ 7321226 w 7321226"/>
              <a:gd name="connsiteY32" fmla="*/ 3208176 h 6416351"/>
              <a:gd name="connsiteX33" fmla="*/ 6451580 w 7321226"/>
              <a:gd name="connsiteY33" fmla="*/ 3444025 h 6416351"/>
              <a:gd name="connsiteX34" fmla="*/ 7255355 w 7321226"/>
              <a:gd name="connsiteY34" fmla="*/ 3834058 h 6416351"/>
              <a:gd name="connsiteX35" fmla="*/ 6353236 w 7321226"/>
              <a:gd name="connsiteY35" fmla="*/ 3906627 h 6416351"/>
              <a:gd name="connsiteX36" fmla="*/ 7060210 w 7321226"/>
              <a:gd name="connsiteY36" fmla="*/ 4435880 h 6416351"/>
              <a:gd name="connsiteX37" fmla="*/ 6160304 w 7321226"/>
              <a:gd name="connsiteY37" fmla="*/ 4342426 h 6416351"/>
              <a:gd name="connsiteX38" fmla="*/ 6743337 w 7321226"/>
              <a:gd name="connsiteY38" fmla="*/ 4990542 h 6416351"/>
              <a:gd name="connsiteX39" fmla="*/ 5880214 w 7321226"/>
              <a:gd name="connsiteY39" fmla="*/ 4734601 h 6416351"/>
              <a:gd name="connsiteX40" fmla="*/ 6316895 w 7321226"/>
              <a:gd name="connsiteY40" fmla="*/ 5476698 h 6416351"/>
              <a:gd name="connsiteX41" fmla="*/ 5523718 w 7321226"/>
              <a:gd name="connsiteY41" fmla="*/ 5068139 h 6416351"/>
              <a:gd name="connsiteX42" fmla="*/ 5797275 w 7321226"/>
              <a:gd name="connsiteY42" fmla="*/ 5875677 h 6416351"/>
              <a:gd name="connsiteX43" fmla="*/ 5104549 w 7321226"/>
              <a:gd name="connsiteY43" fmla="*/ 5330191 h 6416351"/>
              <a:gd name="connsiteX44" fmla="*/ 5204435 w 7321226"/>
              <a:gd name="connsiteY44" fmla="*/ 6172145 h 6416351"/>
              <a:gd name="connsiteX45" fmla="*/ 4638753 w 7321226"/>
              <a:gd name="connsiteY45" fmla="*/ 5510699 h 6416351"/>
              <a:gd name="connsiteX46" fmla="*/ 4561189 w 7321226"/>
              <a:gd name="connsiteY46" fmla="*/ 6354722 h 6416351"/>
              <a:gd name="connsiteX47" fmla="*/ 4144308 w 7321226"/>
              <a:gd name="connsiteY47" fmla="*/ 5602710 h 6416351"/>
              <a:gd name="connsiteX48" fmla="*/ 3892226 w 7321226"/>
              <a:gd name="connsiteY48" fmla="*/ 6416351 h 6416351"/>
              <a:gd name="connsiteX49" fmla="*/ 3640143 w 7321226"/>
              <a:gd name="connsiteY49" fmla="*/ 5602710 h 6416351"/>
              <a:gd name="connsiteX50" fmla="*/ 3223262 w 7321226"/>
              <a:gd name="connsiteY50" fmla="*/ 6354722 h 6416351"/>
              <a:gd name="connsiteX51" fmla="*/ 3145698 w 7321226"/>
              <a:gd name="connsiteY51" fmla="*/ 5510699 h 6416351"/>
              <a:gd name="connsiteX52" fmla="*/ 2580016 w 7321226"/>
              <a:gd name="connsiteY52" fmla="*/ 6172145 h 6416351"/>
              <a:gd name="connsiteX53" fmla="*/ 2679902 w 7321226"/>
              <a:gd name="connsiteY53" fmla="*/ 5330191 h 6416351"/>
              <a:gd name="connsiteX54" fmla="*/ 1987176 w 7321226"/>
              <a:gd name="connsiteY54" fmla="*/ 5875677 h 6416351"/>
              <a:gd name="connsiteX55" fmla="*/ 889135 w 7321226"/>
              <a:gd name="connsiteY55" fmla="*/ 6346433 h 6416351"/>
              <a:gd name="connsiteX56" fmla="*/ 1467556 w 7321226"/>
              <a:gd name="connsiteY56" fmla="*/ 5476698 h 6416351"/>
              <a:gd name="connsiteX57" fmla="*/ 1064484 w 7321226"/>
              <a:gd name="connsiteY57" fmla="*/ 6040887 h 6416351"/>
              <a:gd name="connsiteX58" fmla="*/ 350652 w 7321226"/>
              <a:gd name="connsiteY58" fmla="*/ 5606363 h 6416351"/>
              <a:gd name="connsiteX59" fmla="*/ 681755 w 7321226"/>
              <a:gd name="connsiteY59" fmla="*/ 4622344 h 6416351"/>
              <a:gd name="connsiteX60" fmla="*/ 724241 w 7321226"/>
              <a:gd name="connsiteY60" fmla="*/ 4435880 h 6416351"/>
              <a:gd name="connsiteX61" fmla="*/ 3633 w 7321226"/>
              <a:gd name="connsiteY61" fmla="*/ 4905002 h 6416351"/>
              <a:gd name="connsiteX62" fmla="*/ 330054 w 7321226"/>
              <a:gd name="connsiteY62" fmla="*/ 4195664 h 6416351"/>
              <a:gd name="connsiteX63" fmla="*/ 529096 w 7321226"/>
              <a:gd name="connsiteY63" fmla="*/ 3834058 h 6416351"/>
              <a:gd name="connsiteX64" fmla="*/ 1332871 w 7321226"/>
              <a:gd name="connsiteY64" fmla="*/ 3444025 h 6416351"/>
              <a:gd name="connsiteX65" fmla="*/ 463225 w 7321226"/>
              <a:gd name="connsiteY65" fmla="*/ 3208176 h 6416351"/>
              <a:gd name="connsiteX0" fmla="*/ 463225 w 7321226"/>
              <a:gd name="connsiteY0" fmla="*/ 3208176 h 6416351"/>
              <a:gd name="connsiteX1" fmla="*/ 1332871 w 7321226"/>
              <a:gd name="connsiteY1" fmla="*/ 2972326 h 6416351"/>
              <a:gd name="connsiteX2" fmla="*/ 529096 w 7321226"/>
              <a:gd name="connsiteY2" fmla="*/ 2582293 h 6416351"/>
              <a:gd name="connsiteX3" fmla="*/ 1431215 w 7321226"/>
              <a:gd name="connsiteY3" fmla="*/ 2509724 h 6416351"/>
              <a:gd name="connsiteX4" fmla="*/ 724241 w 7321226"/>
              <a:gd name="connsiteY4" fmla="*/ 1980471 h 6416351"/>
              <a:gd name="connsiteX5" fmla="*/ 1624147 w 7321226"/>
              <a:gd name="connsiteY5" fmla="*/ 2073925 h 6416351"/>
              <a:gd name="connsiteX6" fmla="*/ 1041114 w 7321226"/>
              <a:gd name="connsiteY6" fmla="*/ 1425809 h 6416351"/>
              <a:gd name="connsiteX7" fmla="*/ 1904237 w 7321226"/>
              <a:gd name="connsiteY7" fmla="*/ 1681750 h 6416351"/>
              <a:gd name="connsiteX8" fmla="*/ 1467556 w 7321226"/>
              <a:gd name="connsiteY8" fmla="*/ 939653 h 6416351"/>
              <a:gd name="connsiteX9" fmla="*/ 2260733 w 7321226"/>
              <a:gd name="connsiteY9" fmla="*/ 1348212 h 6416351"/>
              <a:gd name="connsiteX10" fmla="*/ 1987176 w 7321226"/>
              <a:gd name="connsiteY10" fmla="*/ 540674 h 6416351"/>
              <a:gd name="connsiteX11" fmla="*/ 2679902 w 7321226"/>
              <a:gd name="connsiteY11" fmla="*/ 1086160 h 6416351"/>
              <a:gd name="connsiteX12" fmla="*/ 2580016 w 7321226"/>
              <a:gd name="connsiteY12" fmla="*/ 244206 h 6416351"/>
              <a:gd name="connsiteX13" fmla="*/ 3145698 w 7321226"/>
              <a:gd name="connsiteY13" fmla="*/ 905652 h 6416351"/>
              <a:gd name="connsiteX14" fmla="*/ 3223262 w 7321226"/>
              <a:gd name="connsiteY14" fmla="*/ 61629 h 6416351"/>
              <a:gd name="connsiteX15" fmla="*/ 3640143 w 7321226"/>
              <a:gd name="connsiteY15" fmla="*/ 813641 h 6416351"/>
              <a:gd name="connsiteX16" fmla="*/ 3892226 w 7321226"/>
              <a:gd name="connsiteY16" fmla="*/ 0 h 6416351"/>
              <a:gd name="connsiteX17" fmla="*/ 4144308 w 7321226"/>
              <a:gd name="connsiteY17" fmla="*/ 813641 h 6416351"/>
              <a:gd name="connsiteX18" fmla="*/ 4561189 w 7321226"/>
              <a:gd name="connsiteY18" fmla="*/ 61629 h 6416351"/>
              <a:gd name="connsiteX19" fmla="*/ 4638753 w 7321226"/>
              <a:gd name="connsiteY19" fmla="*/ 905652 h 6416351"/>
              <a:gd name="connsiteX20" fmla="*/ 5204435 w 7321226"/>
              <a:gd name="connsiteY20" fmla="*/ 244206 h 6416351"/>
              <a:gd name="connsiteX21" fmla="*/ 5104549 w 7321226"/>
              <a:gd name="connsiteY21" fmla="*/ 1086160 h 6416351"/>
              <a:gd name="connsiteX22" fmla="*/ 5797275 w 7321226"/>
              <a:gd name="connsiteY22" fmla="*/ 540674 h 6416351"/>
              <a:gd name="connsiteX23" fmla="*/ 5523718 w 7321226"/>
              <a:gd name="connsiteY23" fmla="*/ 1348212 h 6416351"/>
              <a:gd name="connsiteX24" fmla="*/ 6316895 w 7321226"/>
              <a:gd name="connsiteY24" fmla="*/ 939653 h 6416351"/>
              <a:gd name="connsiteX25" fmla="*/ 5880214 w 7321226"/>
              <a:gd name="connsiteY25" fmla="*/ 1681750 h 6416351"/>
              <a:gd name="connsiteX26" fmla="*/ 6743337 w 7321226"/>
              <a:gd name="connsiteY26" fmla="*/ 1425809 h 6416351"/>
              <a:gd name="connsiteX27" fmla="*/ 6160304 w 7321226"/>
              <a:gd name="connsiteY27" fmla="*/ 2073925 h 6416351"/>
              <a:gd name="connsiteX28" fmla="*/ 7060210 w 7321226"/>
              <a:gd name="connsiteY28" fmla="*/ 1980471 h 6416351"/>
              <a:gd name="connsiteX29" fmla="*/ 6353236 w 7321226"/>
              <a:gd name="connsiteY29" fmla="*/ 2509724 h 6416351"/>
              <a:gd name="connsiteX30" fmla="*/ 7255355 w 7321226"/>
              <a:gd name="connsiteY30" fmla="*/ 2582293 h 6416351"/>
              <a:gd name="connsiteX31" fmla="*/ 6451580 w 7321226"/>
              <a:gd name="connsiteY31" fmla="*/ 2972326 h 6416351"/>
              <a:gd name="connsiteX32" fmla="*/ 7321226 w 7321226"/>
              <a:gd name="connsiteY32" fmla="*/ 3208176 h 6416351"/>
              <a:gd name="connsiteX33" fmla="*/ 6451580 w 7321226"/>
              <a:gd name="connsiteY33" fmla="*/ 3444025 h 6416351"/>
              <a:gd name="connsiteX34" fmla="*/ 7255355 w 7321226"/>
              <a:gd name="connsiteY34" fmla="*/ 3834058 h 6416351"/>
              <a:gd name="connsiteX35" fmla="*/ 6353236 w 7321226"/>
              <a:gd name="connsiteY35" fmla="*/ 3906627 h 6416351"/>
              <a:gd name="connsiteX36" fmla="*/ 7060210 w 7321226"/>
              <a:gd name="connsiteY36" fmla="*/ 4435880 h 6416351"/>
              <a:gd name="connsiteX37" fmla="*/ 6160304 w 7321226"/>
              <a:gd name="connsiteY37" fmla="*/ 4342426 h 6416351"/>
              <a:gd name="connsiteX38" fmla="*/ 6743337 w 7321226"/>
              <a:gd name="connsiteY38" fmla="*/ 4990542 h 6416351"/>
              <a:gd name="connsiteX39" fmla="*/ 5880214 w 7321226"/>
              <a:gd name="connsiteY39" fmla="*/ 4734601 h 6416351"/>
              <a:gd name="connsiteX40" fmla="*/ 6316895 w 7321226"/>
              <a:gd name="connsiteY40" fmla="*/ 5476698 h 6416351"/>
              <a:gd name="connsiteX41" fmla="*/ 5523718 w 7321226"/>
              <a:gd name="connsiteY41" fmla="*/ 5068139 h 6416351"/>
              <a:gd name="connsiteX42" fmla="*/ 5797275 w 7321226"/>
              <a:gd name="connsiteY42" fmla="*/ 5875677 h 6416351"/>
              <a:gd name="connsiteX43" fmla="*/ 5104549 w 7321226"/>
              <a:gd name="connsiteY43" fmla="*/ 5330191 h 6416351"/>
              <a:gd name="connsiteX44" fmla="*/ 5204435 w 7321226"/>
              <a:gd name="connsiteY44" fmla="*/ 6172145 h 6416351"/>
              <a:gd name="connsiteX45" fmla="*/ 4638753 w 7321226"/>
              <a:gd name="connsiteY45" fmla="*/ 5510699 h 6416351"/>
              <a:gd name="connsiteX46" fmla="*/ 4561189 w 7321226"/>
              <a:gd name="connsiteY46" fmla="*/ 6354722 h 6416351"/>
              <a:gd name="connsiteX47" fmla="*/ 4144308 w 7321226"/>
              <a:gd name="connsiteY47" fmla="*/ 5602710 h 6416351"/>
              <a:gd name="connsiteX48" fmla="*/ 3892226 w 7321226"/>
              <a:gd name="connsiteY48" fmla="*/ 6416351 h 6416351"/>
              <a:gd name="connsiteX49" fmla="*/ 3640143 w 7321226"/>
              <a:gd name="connsiteY49" fmla="*/ 5602710 h 6416351"/>
              <a:gd name="connsiteX50" fmla="*/ 3223262 w 7321226"/>
              <a:gd name="connsiteY50" fmla="*/ 6354722 h 6416351"/>
              <a:gd name="connsiteX51" fmla="*/ 3145698 w 7321226"/>
              <a:gd name="connsiteY51" fmla="*/ 5510699 h 6416351"/>
              <a:gd name="connsiteX52" fmla="*/ 2580016 w 7321226"/>
              <a:gd name="connsiteY52" fmla="*/ 6172145 h 6416351"/>
              <a:gd name="connsiteX53" fmla="*/ 2679902 w 7321226"/>
              <a:gd name="connsiteY53" fmla="*/ 5330191 h 6416351"/>
              <a:gd name="connsiteX54" fmla="*/ 1987176 w 7321226"/>
              <a:gd name="connsiteY54" fmla="*/ 5875677 h 6416351"/>
              <a:gd name="connsiteX55" fmla="*/ 889135 w 7321226"/>
              <a:gd name="connsiteY55" fmla="*/ 6346433 h 6416351"/>
              <a:gd name="connsiteX56" fmla="*/ 1467556 w 7321226"/>
              <a:gd name="connsiteY56" fmla="*/ 5476698 h 6416351"/>
              <a:gd name="connsiteX57" fmla="*/ 1064484 w 7321226"/>
              <a:gd name="connsiteY57" fmla="*/ 6040887 h 6416351"/>
              <a:gd name="connsiteX58" fmla="*/ 350652 w 7321226"/>
              <a:gd name="connsiteY58" fmla="*/ 5606363 h 6416351"/>
              <a:gd name="connsiteX59" fmla="*/ 681755 w 7321226"/>
              <a:gd name="connsiteY59" fmla="*/ 4622344 h 6416351"/>
              <a:gd name="connsiteX60" fmla="*/ 351019 w 7321226"/>
              <a:gd name="connsiteY60" fmla="*/ 5574215 h 6416351"/>
              <a:gd name="connsiteX61" fmla="*/ 3633 w 7321226"/>
              <a:gd name="connsiteY61" fmla="*/ 4905002 h 6416351"/>
              <a:gd name="connsiteX62" fmla="*/ 330054 w 7321226"/>
              <a:gd name="connsiteY62" fmla="*/ 4195664 h 6416351"/>
              <a:gd name="connsiteX63" fmla="*/ 529096 w 7321226"/>
              <a:gd name="connsiteY63" fmla="*/ 3834058 h 6416351"/>
              <a:gd name="connsiteX64" fmla="*/ 1332871 w 7321226"/>
              <a:gd name="connsiteY64" fmla="*/ 3444025 h 6416351"/>
              <a:gd name="connsiteX65" fmla="*/ 463225 w 7321226"/>
              <a:gd name="connsiteY65" fmla="*/ 3208176 h 6416351"/>
              <a:gd name="connsiteX0" fmla="*/ 534385 w 7392386"/>
              <a:gd name="connsiteY0" fmla="*/ 3208176 h 6416351"/>
              <a:gd name="connsiteX1" fmla="*/ 1404031 w 7392386"/>
              <a:gd name="connsiteY1" fmla="*/ 2972326 h 6416351"/>
              <a:gd name="connsiteX2" fmla="*/ 600256 w 7392386"/>
              <a:gd name="connsiteY2" fmla="*/ 2582293 h 6416351"/>
              <a:gd name="connsiteX3" fmla="*/ 1502375 w 7392386"/>
              <a:gd name="connsiteY3" fmla="*/ 2509724 h 6416351"/>
              <a:gd name="connsiteX4" fmla="*/ 795401 w 7392386"/>
              <a:gd name="connsiteY4" fmla="*/ 1980471 h 6416351"/>
              <a:gd name="connsiteX5" fmla="*/ 1695307 w 7392386"/>
              <a:gd name="connsiteY5" fmla="*/ 2073925 h 6416351"/>
              <a:gd name="connsiteX6" fmla="*/ 1112274 w 7392386"/>
              <a:gd name="connsiteY6" fmla="*/ 1425809 h 6416351"/>
              <a:gd name="connsiteX7" fmla="*/ 1975397 w 7392386"/>
              <a:gd name="connsiteY7" fmla="*/ 1681750 h 6416351"/>
              <a:gd name="connsiteX8" fmla="*/ 1538716 w 7392386"/>
              <a:gd name="connsiteY8" fmla="*/ 939653 h 6416351"/>
              <a:gd name="connsiteX9" fmla="*/ 2331893 w 7392386"/>
              <a:gd name="connsiteY9" fmla="*/ 1348212 h 6416351"/>
              <a:gd name="connsiteX10" fmla="*/ 2058336 w 7392386"/>
              <a:gd name="connsiteY10" fmla="*/ 540674 h 6416351"/>
              <a:gd name="connsiteX11" fmla="*/ 2751062 w 7392386"/>
              <a:gd name="connsiteY11" fmla="*/ 1086160 h 6416351"/>
              <a:gd name="connsiteX12" fmla="*/ 2651176 w 7392386"/>
              <a:gd name="connsiteY12" fmla="*/ 244206 h 6416351"/>
              <a:gd name="connsiteX13" fmla="*/ 3216858 w 7392386"/>
              <a:gd name="connsiteY13" fmla="*/ 905652 h 6416351"/>
              <a:gd name="connsiteX14" fmla="*/ 3294422 w 7392386"/>
              <a:gd name="connsiteY14" fmla="*/ 61629 h 6416351"/>
              <a:gd name="connsiteX15" fmla="*/ 3711303 w 7392386"/>
              <a:gd name="connsiteY15" fmla="*/ 813641 h 6416351"/>
              <a:gd name="connsiteX16" fmla="*/ 3963386 w 7392386"/>
              <a:gd name="connsiteY16" fmla="*/ 0 h 6416351"/>
              <a:gd name="connsiteX17" fmla="*/ 4215468 w 7392386"/>
              <a:gd name="connsiteY17" fmla="*/ 813641 h 6416351"/>
              <a:gd name="connsiteX18" fmla="*/ 4632349 w 7392386"/>
              <a:gd name="connsiteY18" fmla="*/ 61629 h 6416351"/>
              <a:gd name="connsiteX19" fmla="*/ 4709913 w 7392386"/>
              <a:gd name="connsiteY19" fmla="*/ 905652 h 6416351"/>
              <a:gd name="connsiteX20" fmla="*/ 5275595 w 7392386"/>
              <a:gd name="connsiteY20" fmla="*/ 244206 h 6416351"/>
              <a:gd name="connsiteX21" fmla="*/ 5175709 w 7392386"/>
              <a:gd name="connsiteY21" fmla="*/ 1086160 h 6416351"/>
              <a:gd name="connsiteX22" fmla="*/ 5868435 w 7392386"/>
              <a:gd name="connsiteY22" fmla="*/ 540674 h 6416351"/>
              <a:gd name="connsiteX23" fmla="*/ 5594878 w 7392386"/>
              <a:gd name="connsiteY23" fmla="*/ 1348212 h 6416351"/>
              <a:gd name="connsiteX24" fmla="*/ 6388055 w 7392386"/>
              <a:gd name="connsiteY24" fmla="*/ 939653 h 6416351"/>
              <a:gd name="connsiteX25" fmla="*/ 5951374 w 7392386"/>
              <a:gd name="connsiteY25" fmla="*/ 1681750 h 6416351"/>
              <a:gd name="connsiteX26" fmla="*/ 6814497 w 7392386"/>
              <a:gd name="connsiteY26" fmla="*/ 1425809 h 6416351"/>
              <a:gd name="connsiteX27" fmla="*/ 6231464 w 7392386"/>
              <a:gd name="connsiteY27" fmla="*/ 2073925 h 6416351"/>
              <a:gd name="connsiteX28" fmla="*/ 7131370 w 7392386"/>
              <a:gd name="connsiteY28" fmla="*/ 1980471 h 6416351"/>
              <a:gd name="connsiteX29" fmla="*/ 6424396 w 7392386"/>
              <a:gd name="connsiteY29" fmla="*/ 2509724 h 6416351"/>
              <a:gd name="connsiteX30" fmla="*/ 7326515 w 7392386"/>
              <a:gd name="connsiteY30" fmla="*/ 2582293 h 6416351"/>
              <a:gd name="connsiteX31" fmla="*/ 6522740 w 7392386"/>
              <a:gd name="connsiteY31" fmla="*/ 2972326 h 6416351"/>
              <a:gd name="connsiteX32" fmla="*/ 7392386 w 7392386"/>
              <a:gd name="connsiteY32" fmla="*/ 3208176 h 6416351"/>
              <a:gd name="connsiteX33" fmla="*/ 6522740 w 7392386"/>
              <a:gd name="connsiteY33" fmla="*/ 3444025 h 6416351"/>
              <a:gd name="connsiteX34" fmla="*/ 7326515 w 7392386"/>
              <a:gd name="connsiteY34" fmla="*/ 3834058 h 6416351"/>
              <a:gd name="connsiteX35" fmla="*/ 6424396 w 7392386"/>
              <a:gd name="connsiteY35" fmla="*/ 3906627 h 6416351"/>
              <a:gd name="connsiteX36" fmla="*/ 7131370 w 7392386"/>
              <a:gd name="connsiteY36" fmla="*/ 4435880 h 6416351"/>
              <a:gd name="connsiteX37" fmla="*/ 6231464 w 7392386"/>
              <a:gd name="connsiteY37" fmla="*/ 4342426 h 6416351"/>
              <a:gd name="connsiteX38" fmla="*/ 6814497 w 7392386"/>
              <a:gd name="connsiteY38" fmla="*/ 4990542 h 6416351"/>
              <a:gd name="connsiteX39" fmla="*/ 5951374 w 7392386"/>
              <a:gd name="connsiteY39" fmla="*/ 4734601 h 6416351"/>
              <a:gd name="connsiteX40" fmla="*/ 6388055 w 7392386"/>
              <a:gd name="connsiteY40" fmla="*/ 5476698 h 6416351"/>
              <a:gd name="connsiteX41" fmla="*/ 5594878 w 7392386"/>
              <a:gd name="connsiteY41" fmla="*/ 5068139 h 6416351"/>
              <a:gd name="connsiteX42" fmla="*/ 5868435 w 7392386"/>
              <a:gd name="connsiteY42" fmla="*/ 5875677 h 6416351"/>
              <a:gd name="connsiteX43" fmla="*/ 5175709 w 7392386"/>
              <a:gd name="connsiteY43" fmla="*/ 5330191 h 6416351"/>
              <a:gd name="connsiteX44" fmla="*/ 5275595 w 7392386"/>
              <a:gd name="connsiteY44" fmla="*/ 6172145 h 6416351"/>
              <a:gd name="connsiteX45" fmla="*/ 4709913 w 7392386"/>
              <a:gd name="connsiteY45" fmla="*/ 5510699 h 6416351"/>
              <a:gd name="connsiteX46" fmla="*/ 4632349 w 7392386"/>
              <a:gd name="connsiteY46" fmla="*/ 6354722 h 6416351"/>
              <a:gd name="connsiteX47" fmla="*/ 4215468 w 7392386"/>
              <a:gd name="connsiteY47" fmla="*/ 5602710 h 6416351"/>
              <a:gd name="connsiteX48" fmla="*/ 3963386 w 7392386"/>
              <a:gd name="connsiteY48" fmla="*/ 6416351 h 6416351"/>
              <a:gd name="connsiteX49" fmla="*/ 3711303 w 7392386"/>
              <a:gd name="connsiteY49" fmla="*/ 5602710 h 6416351"/>
              <a:gd name="connsiteX50" fmla="*/ 3294422 w 7392386"/>
              <a:gd name="connsiteY50" fmla="*/ 6354722 h 6416351"/>
              <a:gd name="connsiteX51" fmla="*/ 3216858 w 7392386"/>
              <a:gd name="connsiteY51" fmla="*/ 5510699 h 6416351"/>
              <a:gd name="connsiteX52" fmla="*/ 2651176 w 7392386"/>
              <a:gd name="connsiteY52" fmla="*/ 6172145 h 6416351"/>
              <a:gd name="connsiteX53" fmla="*/ 2751062 w 7392386"/>
              <a:gd name="connsiteY53" fmla="*/ 5330191 h 6416351"/>
              <a:gd name="connsiteX54" fmla="*/ 2058336 w 7392386"/>
              <a:gd name="connsiteY54" fmla="*/ 5875677 h 6416351"/>
              <a:gd name="connsiteX55" fmla="*/ 960295 w 7392386"/>
              <a:gd name="connsiteY55" fmla="*/ 6346433 h 6416351"/>
              <a:gd name="connsiteX56" fmla="*/ 1538716 w 7392386"/>
              <a:gd name="connsiteY56" fmla="*/ 5476698 h 6416351"/>
              <a:gd name="connsiteX57" fmla="*/ 1135644 w 7392386"/>
              <a:gd name="connsiteY57" fmla="*/ 6040887 h 6416351"/>
              <a:gd name="connsiteX58" fmla="*/ 421812 w 7392386"/>
              <a:gd name="connsiteY58" fmla="*/ 5606363 h 6416351"/>
              <a:gd name="connsiteX59" fmla="*/ 752915 w 7392386"/>
              <a:gd name="connsiteY59" fmla="*/ 4622344 h 6416351"/>
              <a:gd name="connsiteX60" fmla="*/ 422179 w 7392386"/>
              <a:gd name="connsiteY60" fmla="*/ 5574215 h 6416351"/>
              <a:gd name="connsiteX61" fmla="*/ 74793 w 7392386"/>
              <a:gd name="connsiteY61" fmla="*/ 4905002 h 6416351"/>
              <a:gd name="connsiteX62" fmla="*/ 0 w 7392386"/>
              <a:gd name="connsiteY62" fmla="*/ 3971729 h 6416351"/>
              <a:gd name="connsiteX63" fmla="*/ 600256 w 7392386"/>
              <a:gd name="connsiteY63" fmla="*/ 3834058 h 6416351"/>
              <a:gd name="connsiteX64" fmla="*/ 1404031 w 7392386"/>
              <a:gd name="connsiteY64" fmla="*/ 3444025 h 6416351"/>
              <a:gd name="connsiteX65" fmla="*/ 534385 w 7392386"/>
              <a:gd name="connsiteY65" fmla="*/ 3208176 h 6416351"/>
              <a:gd name="connsiteX0" fmla="*/ 534385 w 7392386"/>
              <a:gd name="connsiteY0" fmla="*/ 3208176 h 6416351"/>
              <a:gd name="connsiteX1" fmla="*/ 1404031 w 7392386"/>
              <a:gd name="connsiteY1" fmla="*/ 2972326 h 6416351"/>
              <a:gd name="connsiteX2" fmla="*/ 600256 w 7392386"/>
              <a:gd name="connsiteY2" fmla="*/ 2582293 h 6416351"/>
              <a:gd name="connsiteX3" fmla="*/ 1502375 w 7392386"/>
              <a:gd name="connsiteY3" fmla="*/ 2509724 h 6416351"/>
              <a:gd name="connsiteX4" fmla="*/ 795401 w 7392386"/>
              <a:gd name="connsiteY4" fmla="*/ 1980471 h 6416351"/>
              <a:gd name="connsiteX5" fmla="*/ 1695307 w 7392386"/>
              <a:gd name="connsiteY5" fmla="*/ 2073925 h 6416351"/>
              <a:gd name="connsiteX6" fmla="*/ 1112274 w 7392386"/>
              <a:gd name="connsiteY6" fmla="*/ 1425809 h 6416351"/>
              <a:gd name="connsiteX7" fmla="*/ 1975397 w 7392386"/>
              <a:gd name="connsiteY7" fmla="*/ 1681750 h 6416351"/>
              <a:gd name="connsiteX8" fmla="*/ 1538716 w 7392386"/>
              <a:gd name="connsiteY8" fmla="*/ 939653 h 6416351"/>
              <a:gd name="connsiteX9" fmla="*/ 2331893 w 7392386"/>
              <a:gd name="connsiteY9" fmla="*/ 1348212 h 6416351"/>
              <a:gd name="connsiteX10" fmla="*/ 2058336 w 7392386"/>
              <a:gd name="connsiteY10" fmla="*/ 540674 h 6416351"/>
              <a:gd name="connsiteX11" fmla="*/ 2751062 w 7392386"/>
              <a:gd name="connsiteY11" fmla="*/ 1086160 h 6416351"/>
              <a:gd name="connsiteX12" fmla="*/ 2651176 w 7392386"/>
              <a:gd name="connsiteY12" fmla="*/ 244206 h 6416351"/>
              <a:gd name="connsiteX13" fmla="*/ 3216858 w 7392386"/>
              <a:gd name="connsiteY13" fmla="*/ 905652 h 6416351"/>
              <a:gd name="connsiteX14" fmla="*/ 3294422 w 7392386"/>
              <a:gd name="connsiteY14" fmla="*/ 61629 h 6416351"/>
              <a:gd name="connsiteX15" fmla="*/ 3711303 w 7392386"/>
              <a:gd name="connsiteY15" fmla="*/ 813641 h 6416351"/>
              <a:gd name="connsiteX16" fmla="*/ 3963386 w 7392386"/>
              <a:gd name="connsiteY16" fmla="*/ 0 h 6416351"/>
              <a:gd name="connsiteX17" fmla="*/ 4215468 w 7392386"/>
              <a:gd name="connsiteY17" fmla="*/ 813641 h 6416351"/>
              <a:gd name="connsiteX18" fmla="*/ 4632349 w 7392386"/>
              <a:gd name="connsiteY18" fmla="*/ 61629 h 6416351"/>
              <a:gd name="connsiteX19" fmla="*/ 4709913 w 7392386"/>
              <a:gd name="connsiteY19" fmla="*/ 905652 h 6416351"/>
              <a:gd name="connsiteX20" fmla="*/ 5275595 w 7392386"/>
              <a:gd name="connsiteY20" fmla="*/ 244206 h 6416351"/>
              <a:gd name="connsiteX21" fmla="*/ 5175709 w 7392386"/>
              <a:gd name="connsiteY21" fmla="*/ 1086160 h 6416351"/>
              <a:gd name="connsiteX22" fmla="*/ 5868435 w 7392386"/>
              <a:gd name="connsiteY22" fmla="*/ 540674 h 6416351"/>
              <a:gd name="connsiteX23" fmla="*/ 5594878 w 7392386"/>
              <a:gd name="connsiteY23" fmla="*/ 1348212 h 6416351"/>
              <a:gd name="connsiteX24" fmla="*/ 6388055 w 7392386"/>
              <a:gd name="connsiteY24" fmla="*/ 939653 h 6416351"/>
              <a:gd name="connsiteX25" fmla="*/ 5951374 w 7392386"/>
              <a:gd name="connsiteY25" fmla="*/ 1681750 h 6416351"/>
              <a:gd name="connsiteX26" fmla="*/ 6814497 w 7392386"/>
              <a:gd name="connsiteY26" fmla="*/ 1425809 h 6416351"/>
              <a:gd name="connsiteX27" fmla="*/ 6231464 w 7392386"/>
              <a:gd name="connsiteY27" fmla="*/ 2073925 h 6416351"/>
              <a:gd name="connsiteX28" fmla="*/ 7131370 w 7392386"/>
              <a:gd name="connsiteY28" fmla="*/ 1980471 h 6416351"/>
              <a:gd name="connsiteX29" fmla="*/ 6424396 w 7392386"/>
              <a:gd name="connsiteY29" fmla="*/ 2509724 h 6416351"/>
              <a:gd name="connsiteX30" fmla="*/ 7326515 w 7392386"/>
              <a:gd name="connsiteY30" fmla="*/ 2582293 h 6416351"/>
              <a:gd name="connsiteX31" fmla="*/ 6522740 w 7392386"/>
              <a:gd name="connsiteY31" fmla="*/ 2972326 h 6416351"/>
              <a:gd name="connsiteX32" fmla="*/ 7392386 w 7392386"/>
              <a:gd name="connsiteY32" fmla="*/ 3208176 h 6416351"/>
              <a:gd name="connsiteX33" fmla="*/ 6522740 w 7392386"/>
              <a:gd name="connsiteY33" fmla="*/ 3444025 h 6416351"/>
              <a:gd name="connsiteX34" fmla="*/ 7326515 w 7392386"/>
              <a:gd name="connsiteY34" fmla="*/ 3834058 h 6416351"/>
              <a:gd name="connsiteX35" fmla="*/ 6424396 w 7392386"/>
              <a:gd name="connsiteY35" fmla="*/ 3906627 h 6416351"/>
              <a:gd name="connsiteX36" fmla="*/ 7131370 w 7392386"/>
              <a:gd name="connsiteY36" fmla="*/ 4435880 h 6416351"/>
              <a:gd name="connsiteX37" fmla="*/ 6231464 w 7392386"/>
              <a:gd name="connsiteY37" fmla="*/ 4342426 h 6416351"/>
              <a:gd name="connsiteX38" fmla="*/ 6814497 w 7392386"/>
              <a:gd name="connsiteY38" fmla="*/ 4990542 h 6416351"/>
              <a:gd name="connsiteX39" fmla="*/ 5951374 w 7392386"/>
              <a:gd name="connsiteY39" fmla="*/ 4734601 h 6416351"/>
              <a:gd name="connsiteX40" fmla="*/ 6388055 w 7392386"/>
              <a:gd name="connsiteY40" fmla="*/ 5476698 h 6416351"/>
              <a:gd name="connsiteX41" fmla="*/ 5594878 w 7392386"/>
              <a:gd name="connsiteY41" fmla="*/ 5068139 h 6416351"/>
              <a:gd name="connsiteX42" fmla="*/ 5868435 w 7392386"/>
              <a:gd name="connsiteY42" fmla="*/ 5875677 h 6416351"/>
              <a:gd name="connsiteX43" fmla="*/ 5175709 w 7392386"/>
              <a:gd name="connsiteY43" fmla="*/ 5330191 h 6416351"/>
              <a:gd name="connsiteX44" fmla="*/ 5275595 w 7392386"/>
              <a:gd name="connsiteY44" fmla="*/ 6172145 h 6416351"/>
              <a:gd name="connsiteX45" fmla="*/ 4709913 w 7392386"/>
              <a:gd name="connsiteY45" fmla="*/ 5510699 h 6416351"/>
              <a:gd name="connsiteX46" fmla="*/ 4632349 w 7392386"/>
              <a:gd name="connsiteY46" fmla="*/ 6354722 h 6416351"/>
              <a:gd name="connsiteX47" fmla="*/ 4215468 w 7392386"/>
              <a:gd name="connsiteY47" fmla="*/ 5602710 h 6416351"/>
              <a:gd name="connsiteX48" fmla="*/ 3963386 w 7392386"/>
              <a:gd name="connsiteY48" fmla="*/ 6416351 h 6416351"/>
              <a:gd name="connsiteX49" fmla="*/ 3711303 w 7392386"/>
              <a:gd name="connsiteY49" fmla="*/ 5602710 h 6416351"/>
              <a:gd name="connsiteX50" fmla="*/ 3294422 w 7392386"/>
              <a:gd name="connsiteY50" fmla="*/ 6354722 h 6416351"/>
              <a:gd name="connsiteX51" fmla="*/ 3216858 w 7392386"/>
              <a:gd name="connsiteY51" fmla="*/ 5510699 h 6416351"/>
              <a:gd name="connsiteX52" fmla="*/ 2651176 w 7392386"/>
              <a:gd name="connsiteY52" fmla="*/ 6172145 h 6416351"/>
              <a:gd name="connsiteX53" fmla="*/ 2751062 w 7392386"/>
              <a:gd name="connsiteY53" fmla="*/ 5330191 h 6416351"/>
              <a:gd name="connsiteX54" fmla="*/ 2058336 w 7392386"/>
              <a:gd name="connsiteY54" fmla="*/ 5875677 h 6416351"/>
              <a:gd name="connsiteX55" fmla="*/ 960295 w 7392386"/>
              <a:gd name="connsiteY55" fmla="*/ 6346433 h 6416351"/>
              <a:gd name="connsiteX56" fmla="*/ 1538716 w 7392386"/>
              <a:gd name="connsiteY56" fmla="*/ 5476698 h 6416351"/>
              <a:gd name="connsiteX57" fmla="*/ 1135644 w 7392386"/>
              <a:gd name="connsiteY57" fmla="*/ 6040887 h 6416351"/>
              <a:gd name="connsiteX58" fmla="*/ 421812 w 7392386"/>
              <a:gd name="connsiteY58" fmla="*/ 5606363 h 6416351"/>
              <a:gd name="connsiteX59" fmla="*/ 752915 w 7392386"/>
              <a:gd name="connsiteY59" fmla="*/ 4622344 h 6416351"/>
              <a:gd name="connsiteX60" fmla="*/ 422179 w 7392386"/>
              <a:gd name="connsiteY60" fmla="*/ 5574215 h 6416351"/>
              <a:gd name="connsiteX61" fmla="*/ 74793 w 7392386"/>
              <a:gd name="connsiteY61" fmla="*/ 4905002 h 6416351"/>
              <a:gd name="connsiteX62" fmla="*/ 0 w 7392386"/>
              <a:gd name="connsiteY62" fmla="*/ 3971729 h 6416351"/>
              <a:gd name="connsiteX63" fmla="*/ 600256 w 7392386"/>
              <a:gd name="connsiteY63" fmla="*/ 3834058 h 6416351"/>
              <a:gd name="connsiteX64" fmla="*/ 331012 w 7392386"/>
              <a:gd name="connsiteY64" fmla="*/ 3332058 h 6416351"/>
              <a:gd name="connsiteX65" fmla="*/ 534385 w 7392386"/>
              <a:gd name="connsiteY65" fmla="*/ 3208176 h 6416351"/>
              <a:gd name="connsiteX0" fmla="*/ 534385 w 7392386"/>
              <a:gd name="connsiteY0" fmla="*/ 3208176 h 6416351"/>
              <a:gd name="connsiteX1" fmla="*/ 1404031 w 7392386"/>
              <a:gd name="connsiteY1" fmla="*/ 2972326 h 6416351"/>
              <a:gd name="connsiteX2" fmla="*/ 600256 w 7392386"/>
              <a:gd name="connsiteY2" fmla="*/ 2582293 h 6416351"/>
              <a:gd name="connsiteX3" fmla="*/ 1502375 w 7392386"/>
              <a:gd name="connsiteY3" fmla="*/ 2509724 h 6416351"/>
              <a:gd name="connsiteX4" fmla="*/ 795401 w 7392386"/>
              <a:gd name="connsiteY4" fmla="*/ 1980471 h 6416351"/>
              <a:gd name="connsiteX5" fmla="*/ 1695307 w 7392386"/>
              <a:gd name="connsiteY5" fmla="*/ 2073925 h 6416351"/>
              <a:gd name="connsiteX6" fmla="*/ 1112274 w 7392386"/>
              <a:gd name="connsiteY6" fmla="*/ 1425809 h 6416351"/>
              <a:gd name="connsiteX7" fmla="*/ 1975397 w 7392386"/>
              <a:gd name="connsiteY7" fmla="*/ 1681750 h 6416351"/>
              <a:gd name="connsiteX8" fmla="*/ 1538716 w 7392386"/>
              <a:gd name="connsiteY8" fmla="*/ 939653 h 6416351"/>
              <a:gd name="connsiteX9" fmla="*/ 2331893 w 7392386"/>
              <a:gd name="connsiteY9" fmla="*/ 1348212 h 6416351"/>
              <a:gd name="connsiteX10" fmla="*/ 2058336 w 7392386"/>
              <a:gd name="connsiteY10" fmla="*/ 540674 h 6416351"/>
              <a:gd name="connsiteX11" fmla="*/ 2751062 w 7392386"/>
              <a:gd name="connsiteY11" fmla="*/ 1086160 h 6416351"/>
              <a:gd name="connsiteX12" fmla="*/ 2651176 w 7392386"/>
              <a:gd name="connsiteY12" fmla="*/ 244206 h 6416351"/>
              <a:gd name="connsiteX13" fmla="*/ 3216858 w 7392386"/>
              <a:gd name="connsiteY13" fmla="*/ 905652 h 6416351"/>
              <a:gd name="connsiteX14" fmla="*/ 3294422 w 7392386"/>
              <a:gd name="connsiteY14" fmla="*/ 61629 h 6416351"/>
              <a:gd name="connsiteX15" fmla="*/ 3711303 w 7392386"/>
              <a:gd name="connsiteY15" fmla="*/ 813641 h 6416351"/>
              <a:gd name="connsiteX16" fmla="*/ 3963386 w 7392386"/>
              <a:gd name="connsiteY16" fmla="*/ 0 h 6416351"/>
              <a:gd name="connsiteX17" fmla="*/ 4215468 w 7392386"/>
              <a:gd name="connsiteY17" fmla="*/ 813641 h 6416351"/>
              <a:gd name="connsiteX18" fmla="*/ 4632349 w 7392386"/>
              <a:gd name="connsiteY18" fmla="*/ 61629 h 6416351"/>
              <a:gd name="connsiteX19" fmla="*/ 4709913 w 7392386"/>
              <a:gd name="connsiteY19" fmla="*/ 905652 h 6416351"/>
              <a:gd name="connsiteX20" fmla="*/ 5275595 w 7392386"/>
              <a:gd name="connsiteY20" fmla="*/ 244206 h 6416351"/>
              <a:gd name="connsiteX21" fmla="*/ 5175709 w 7392386"/>
              <a:gd name="connsiteY21" fmla="*/ 1086160 h 6416351"/>
              <a:gd name="connsiteX22" fmla="*/ 5868435 w 7392386"/>
              <a:gd name="connsiteY22" fmla="*/ 540674 h 6416351"/>
              <a:gd name="connsiteX23" fmla="*/ 5594878 w 7392386"/>
              <a:gd name="connsiteY23" fmla="*/ 1348212 h 6416351"/>
              <a:gd name="connsiteX24" fmla="*/ 6388055 w 7392386"/>
              <a:gd name="connsiteY24" fmla="*/ 939653 h 6416351"/>
              <a:gd name="connsiteX25" fmla="*/ 5951374 w 7392386"/>
              <a:gd name="connsiteY25" fmla="*/ 1681750 h 6416351"/>
              <a:gd name="connsiteX26" fmla="*/ 6814497 w 7392386"/>
              <a:gd name="connsiteY26" fmla="*/ 1425809 h 6416351"/>
              <a:gd name="connsiteX27" fmla="*/ 6231464 w 7392386"/>
              <a:gd name="connsiteY27" fmla="*/ 2073925 h 6416351"/>
              <a:gd name="connsiteX28" fmla="*/ 7131370 w 7392386"/>
              <a:gd name="connsiteY28" fmla="*/ 1980471 h 6416351"/>
              <a:gd name="connsiteX29" fmla="*/ 6424396 w 7392386"/>
              <a:gd name="connsiteY29" fmla="*/ 2509724 h 6416351"/>
              <a:gd name="connsiteX30" fmla="*/ 7326515 w 7392386"/>
              <a:gd name="connsiteY30" fmla="*/ 2582293 h 6416351"/>
              <a:gd name="connsiteX31" fmla="*/ 6522740 w 7392386"/>
              <a:gd name="connsiteY31" fmla="*/ 2972326 h 6416351"/>
              <a:gd name="connsiteX32" fmla="*/ 7392386 w 7392386"/>
              <a:gd name="connsiteY32" fmla="*/ 3208176 h 6416351"/>
              <a:gd name="connsiteX33" fmla="*/ 6522740 w 7392386"/>
              <a:gd name="connsiteY33" fmla="*/ 3444025 h 6416351"/>
              <a:gd name="connsiteX34" fmla="*/ 7326515 w 7392386"/>
              <a:gd name="connsiteY34" fmla="*/ 3834058 h 6416351"/>
              <a:gd name="connsiteX35" fmla="*/ 6424396 w 7392386"/>
              <a:gd name="connsiteY35" fmla="*/ 3906627 h 6416351"/>
              <a:gd name="connsiteX36" fmla="*/ 7131370 w 7392386"/>
              <a:gd name="connsiteY36" fmla="*/ 4435880 h 6416351"/>
              <a:gd name="connsiteX37" fmla="*/ 6231464 w 7392386"/>
              <a:gd name="connsiteY37" fmla="*/ 4342426 h 6416351"/>
              <a:gd name="connsiteX38" fmla="*/ 6814497 w 7392386"/>
              <a:gd name="connsiteY38" fmla="*/ 4990542 h 6416351"/>
              <a:gd name="connsiteX39" fmla="*/ 5951374 w 7392386"/>
              <a:gd name="connsiteY39" fmla="*/ 4734601 h 6416351"/>
              <a:gd name="connsiteX40" fmla="*/ 6388055 w 7392386"/>
              <a:gd name="connsiteY40" fmla="*/ 5476698 h 6416351"/>
              <a:gd name="connsiteX41" fmla="*/ 5594878 w 7392386"/>
              <a:gd name="connsiteY41" fmla="*/ 5068139 h 6416351"/>
              <a:gd name="connsiteX42" fmla="*/ 5868435 w 7392386"/>
              <a:gd name="connsiteY42" fmla="*/ 5875677 h 6416351"/>
              <a:gd name="connsiteX43" fmla="*/ 5175709 w 7392386"/>
              <a:gd name="connsiteY43" fmla="*/ 5330191 h 6416351"/>
              <a:gd name="connsiteX44" fmla="*/ 5275595 w 7392386"/>
              <a:gd name="connsiteY44" fmla="*/ 6172145 h 6416351"/>
              <a:gd name="connsiteX45" fmla="*/ 4709913 w 7392386"/>
              <a:gd name="connsiteY45" fmla="*/ 5510699 h 6416351"/>
              <a:gd name="connsiteX46" fmla="*/ 4632349 w 7392386"/>
              <a:gd name="connsiteY46" fmla="*/ 6354722 h 6416351"/>
              <a:gd name="connsiteX47" fmla="*/ 4215468 w 7392386"/>
              <a:gd name="connsiteY47" fmla="*/ 5602710 h 6416351"/>
              <a:gd name="connsiteX48" fmla="*/ 3963386 w 7392386"/>
              <a:gd name="connsiteY48" fmla="*/ 6416351 h 6416351"/>
              <a:gd name="connsiteX49" fmla="*/ 3711303 w 7392386"/>
              <a:gd name="connsiteY49" fmla="*/ 5602710 h 6416351"/>
              <a:gd name="connsiteX50" fmla="*/ 3294422 w 7392386"/>
              <a:gd name="connsiteY50" fmla="*/ 6354722 h 6416351"/>
              <a:gd name="connsiteX51" fmla="*/ 3216858 w 7392386"/>
              <a:gd name="connsiteY51" fmla="*/ 5510699 h 6416351"/>
              <a:gd name="connsiteX52" fmla="*/ 2651176 w 7392386"/>
              <a:gd name="connsiteY52" fmla="*/ 6172145 h 6416351"/>
              <a:gd name="connsiteX53" fmla="*/ 2751062 w 7392386"/>
              <a:gd name="connsiteY53" fmla="*/ 5330191 h 6416351"/>
              <a:gd name="connsiteX54" fmla="*/ 2058336 w 7392386"/>
              <a:gd name="connsiteY54" fmla="*/ 5875677 h 6416351"/>
              <a:gd name="connsiteX55" fmla="*/ 960295 w 7392386"/>
              <a:gd name="connsiteY55" fmla="*/ 6346433 h 6416351"/>
              <a:gd name="connsiteX56" fmla="*/ 1538716 w 7392386"/>
              <a:gd name="connsiteY56" fmla="*/ 5476698 h 6416351"/>
              <a:gd name="connsiteX57" fmla="*/ 1135644 w 7392386"/>
              <a:gd name="connsiteY57" fmla="*/ 6040887 h 6416351"/>
              <a:gd name="connsiteX58" fmla="*/ 421812 w 7392386"/>
              <a:gd name="connsiteY58" fmla="*/ 5606363 h 6416351"/>
              <a:gd name="connsiteX59" fmla="*/ 752915 w 7392386"/>
              <a:gd name="connsiteY59" fmla="*/ 4622344 h 6416351"/>
              <a:gd name="connsiteX60" fmla="*/ 422179 w 7392386"/>
              <a:gd name="connsiteY60" fmla="*/ 5574215 h 6416351"/>
              <a:gd name="connsiteX61" fmla="*/ 74793 w 7392386"/>
              <a:gd name="connsiteY61" fmla="*/ 4905002 h 6416351"/>
              <a:gd name="connsiteX62" fmla="*/ 0 w 7392386"/>
              <a:gd name="connsiteY62" fmla="*/ 3971729 h 6416351"/>
              <a:gd name="connsiteX63" fmla="*/ 161719 w 7392386"/>
              <a:gd name="connsiteY63" fmla="*/ 3600793 h 6416351"/>
              <a:gd name="connsiteX64" fmla="*/ 331012 w 7392386"/>
              <a:gd name="connsiteY64" fmla="*/ 3332058 h 6416351"/>
              <a:gd name="connsiteX65" fmla="*/ 534385 w 7392386"/>
              <a:gd name="connsiteY65" fmla="*/ 3208176 h 6416351"/>
              <a:gd name="connsiteX0" fmla="*/ 534385 w 7392386"/>
              <a:gd name="connsiteY0" fmla="*/ 3208176 h 6416351"/>
              <a:gd name="connsiteX1" fmla="*/ 1404031 w 7392386"/>
              <a:gd name="connsiteY1" fmla="*/ 2972326 h 6416351"/>
              <a:gd name="connsiteX2" fmla="*/ 600256 w 7392386"/>
              <a:gd name="connsiteY2" fmla="*/ 2582293 h 6416351"/>
              <a:gd name="connsiteX3" fmla="*/ 1502375 w 7392386"/>
              <a:gd name="connsiteY3" fmla="*/ 2509724 h 6416351"/>
              <a:gd name="connsiteX4" fmla="*/ 795401 w 7392386"/>
              <a:gd name="connsiteY4" fmla="*/ 1980471 h 6416351"/>
              <a:gd name="connsiteX5" fmla="*/ 1695307 w 7392386"/>
              <a:gd name="connsiteY5" fmla="*/ 2073925 h 6416351"/>
              <a:gd name="connsiteX6" fmla="*/ 1112274 w 7392386"/>
              <a:gd name="connsiteY6" fmla="*/ 1425809 h 6416351"/>
              <a:gd name="connsiteX7" fmla="*/ 1975397 w 7392386"/>
              <a:gd name="connsiteY7" fmla="*/ 1681750 h 6416351"/>
              <a:gd name="connsiteX8" fmla="*/ 1538716 w 7392386"/>
              <a:gd name="connsiteY8" fmla="*/ 939653 h 6416351"/>
              <a:gd name="connsiteX9" fmla="*/ 2331893 w 7392386"/>
              <a:gd name="connsiteY9" fmla="*/ 1348212 h 6416351"/>
              <a:gd name="connsiteX10" fmla="*/ 2058336 w 7392386"/>
              <a:gd name="connsiteY10" fmla="*/ 540674 h 6416351"/>
              <a:gd name="connsiteX11" fmla="*/ 2751062 w 7392386"/>
              <a:gd name="connsiteY11" fmla="*/ 1086160 h 6416351"/>
              <a:gd name="connsiteX12" fmla="*/ 2651176 w 7392386"/>
              <a:gd name="connsiteY12" fmla="*/ 244206 h 6416351"/>
              <a:gd name="connsiteX13" fmla="*/ 3216858 w 7392386"/>
              <a:gd name="connsiteY13" fmla="*/ 905652 h 6416351"/>
              <a:gd name="connsiteX14" fmla="*/ 3294422 w 7392386"/>
              <a:gd name="connsiteY14" fmla="*/ 61629 h 6416351"/>
              <a:gd name="connsiteX15" fmla="*/ 3711303 w 7392386"/>
              <a:gd name="connsiteY15" fmla="*/ 813641 h 6416351"/>
              <a:gd name="connsiteX16" fmla="*/ 3963386 w 7392386"/>
              <a:gd name="connsiteY16" fmla="*/ 0 h 6416351"/>
              <a:gd name="connsiteX17" fmla="*/ 4215468 w 7392386"/>
              <a:gd name="connsiteY17" fmla="*/ 813641 h 6416351"/>
              <a:gd name="connsiteX18" fmla="*/ 4632349 w 7392386"/>
              <a:gd name="connsiteY18" fmla="*/ 61629 h 6416351"/>
              <a:gd name="connsiteX19" fmla="*/ 4709913 w 7392386"/>
              <a:gd name="connsiteY19" fmla="*/ 905652 h 6416351"/>
              <a:gd name="connsiteX20" fmla="*/ 5275595 w 7392386"/>
              <a:gd name="connsiteY20" fmla="*/ 244206 h 6416351"/>
              <a:gd name="connsiteX21" fmla="*/ 5175709 w 7392386"/>
              <a:gd name="connsiteY21" fmla="*/ 1086160 h 6416351"/>
              <a:gd name="connsiteX22" fmla="*/ 5868435 w 7392386"/>
              <a:gd name="connsiteY22" fmla="*/ 540674 h 6416351"/>
              <a:gd name="connsiteX23" fmla="*/ 5594878 w 7392386"/>
              <a:gd name="connsiteY23" fmla="*/ 1348212 h 6416351"/>
              <a:gd name="connsiteX24" fmla="*/ 6388055 w 7392386"/>
              <a:gd name="connsiteY24" fmla="*/ 939653 h 6416351"/>
              <a:gd name="connsiteX25" fmla="*/ 5951374 w 7392386"/>
              <a:gd name="connsiteY25" fmla="*/ 1681750 h 6416351"/>
              <a:gd name="connsiteX26" fmla="*/ 6814497 w 7392386"/>
              <a:gd name="connsiteY26" fmla="*/ 1425809 h 6416351"/>
              <a:gd name="connsiteX27" fmla="*/ 6231464 w 7392386"/>
              <a:gd name="connsiteY27" fmla="*/ 2073925 h 6416351"/>
              <a:gd name="connsiteX28" fmla="*/ 7131370 w 7392386"/>
              <a:gd name="connsiteY28" fmla="*/ 1980471 h 6416351"/>
              <a:gd name="connsiteX29" fmla="*/ 6424396 w 7392386"/>
              <a:gd name="connsiteY29" fmla="*/ 2509724 h 6416351"/>
              <a:gd name="connsiteX30" fmla="*/ 7326515 w 7392386"/>
              <a:gd name="connsiteY30" fmla="*/ 2582293 h 6416351"/>
              <a:gd name="connsiteX31" fmla="*/ 6522740 w 7392386"/>
              <a:gd name="connsiteY31" fmla="*/ 2972326 h 6416351"/>
              <a:gd name="connsiteX32" fmla="*/ 7392386 w 7392386"/>
              <a:gd name="connsiteY32" fmla="*/ 3208176 h 6416351"/>
              <a:gd name="connsiteX33" fmla="*/ 6522740 w 7392386"/>
              <a:gd name="connsiteY33" fmla="*/ 3444025 h 6416351"/>
              <a:gd name="connsiteX34" fmla="*/ 7326515 w 7392386"/>
              <a:gd name="connsiteY34" fmla="*/ 3834058 h 6416351"/>
              <a:gd name="connsiteX35" fmla="*/ 6424396 w 7392386"/>
              <a:gd name="connsiteY35" fmla="*/ 3906627 h 6416351"/>
              <a:gd name="connsiteX36" fmla="*/ 7131370 w 7392386"/>
              <a:gd name="connsiteY36" fmla="*/ 4435880 h 6416351"/>
              <a:gd name="connsiteX37" fmla="*/ 6231464 w 7392386"/>
              <a:gd name="connsiteY37" fmla="*/ 4342426 h 6416351"/>
              <a:gd name="connsiteX38" fmla="*/ 6814497 w 7392386"/>
              <a:gd name="connsiteY38" fmla="*/ 4990542 h 6416351"/>
              <a:gd name="connsiteX39" fmla="*/ 5951374 w 7392386"/>
              <a:gd name="connsiteY39" fmla="*/ 4734601 h 6416351"/>
              <a:gd name="connsiteX40" fmla="*/ 6388055 w 7392386"/>
              <a:gd name="connsiteY40" fmla="*/ 5476698 h 6416351"/>
              <a:gd name="connsiteX41" fmla="*/ 5594878 w 7392386"/>
              <a:gd name="connsiteY41" fmla="*/ 5068139 h 6416351"/>
              <a:gd name="connsiteX42" fmla="*/ 5868435 w 7392386"/>
              <a:gd name="connsiteY42" fmla="*/ 5875677 h 6416351"/>
              <a:gd name="connsiteX43" fmla="*/ 5175709 w 7392386"/>
              <a:gd name="connsiteY43" fmla="*/ 5330191 h 6416351"/>
              <a:gd name="connsiteX44" fmla="*/ 5275595 w 7392386"/>
              <a:gd name="connsiteY44" fmla="*/ 6172145 h 6416351"/>
              <a:gd name="connsiteX45" fmla="*/ 4709913 w 7392386"/>
              <a:gd name="connsiteY45" fmla="*/ 5510699 h 6416351"/>
              <a:gd name="connsiteX46" fmla="*/ 4632349 w 7392386"/>
              <a:gd name="connsiteY46" fmla="*/ 6354722 h 6416351"/>
              <a:gd name="connsiteX47" fmla="*/ 4215468 w 7392386"/>
              <a:gd name="connsiteY47" fmla="*/ 5602710 h 6416351"/>
              <a:gd name="connsiteX48" fmla="*/ 3963386 w 7392386"/>
              <a:gd name="connsiteY48" fmla="*/ 6416351 h 6416351"/>
              <a:gd name="connsiteX49" fmla="*/ 3711303 w 7392386"/>
              <a:gd name="connsiteY49" fmla="*/ 5602710 h 6416351"/>
              <a:gd name="connsiteX50" fmla="*/ 3294422 w 7392386"/>
              <a:gd name="connsiteY50" fmla="*/ 6354722 h 6416351"/>
              <a:gd name="connsiteX51" fmla="*/ 3216858 w 7392386"/>
              <a:gd name="connsiteY51" fmla="*/ 5510699 h 6416351"/>
              <a:gd name="connsiteX52" fmla="*/ 2651176 w 7392386"/>
              <a:gd name="connsiteY52" fmla="*/ 6172145 h 6416351"/>
              <a:gd name="connsiteX53" fmla="*/ 2751062 w 7392386"/>
              <a:gd name="connsiteY53" fmla="*/ 5330191 h 6416351"/>
              <a:gd name="connsiteX54" fmla="*/ 2058336 w 7392386"/>
              <a:gd name="connsiteY54" fmla="*/ 5875677 h 6416351"/>
              <a:gd name="connsiteX55" fmla="*/ 1174901 w 7392386"/>
              <a:gd name="connsiteY55" fmla="*/ 6187813 h 6416351"/>
              <a:gd name="connsiteX56" fmla="*/ 1538716 w 7392386"/>
              <a:gd name="connsiteY56" fmla="*/ 5476698 h 6416351"/>
              <a:gd name="connsiteX57" fmla="*/ 1135644 w 7392386"/>
              <a:gd name="connsiteY57" fmla="*/ 6040887 h 6416351"/>
              <a:gd name="connsiteX58" fmla="*/ 421812 w 7392386"/>
              <a:gd name="connsiteY58" fmla="*/ 5606363 h 6416351"/>
              <a:gd name="connsiteX59" fmla="*/ 752915 w 7392386"/>
              <a:gd name="connsiteY59" fmla="*/ 4622344 h 6416351"/>
              <a:gd name="connsiteX60" fmla="*/ 422179 w 7392386"/>
              <a:gd name="connsiteY60" fmla="*/ 5574215 h 6416351"/>
              <a:gd name="connsiteX61" fmla="*/ 74793 w 7392386"/>
              <a:gd name="connsiteY61" fmla="*/ 4905002 h 6416351"/>
              <a:gd name="connsiteX62" fmla="*/ 0 w 7392386"/>
              <a:gd name="connsiteY62" fmla="*/ 3971729 h 6416351"/>
              <a:gd name="connsiteX63" fmla="*/ 161719 w 7392386"/>
              <a:gd name="connsiteY63" fmla="*/ 3600793 h 6416351"/>
              <a:gd name="connsiteX64" fmla="*/ 331012 w 7392386"/>
              <a:gd name="connsiteY64" fmla="*/ 3332058 h 6416351"/>
              <a:gd name="connsiteX65" fmla="*/ 534385 w 7392386"/>
              <a:gd name="connsiteY65" fmla="*/ 3208176 h 6416351"/>
              <a:gd name="connsiteX0" fmla="*/ 534385 w 7392386"/>
              <a:gd name="connsiteY0" fmla="*/ 3208176 h 6416351"/>
              <a:gd name="connsiteX1" fmla="*/ 1404031 w 7392386"/>
              <a:gd name="connsiteY1" fmla="*/ 2972326 h 6416351"/>
              <a:gd name="connsiteX2" fmla="*/ 600256 w 7392386"/>
              <a:gd name="connsiteY2" fmla="*/ 2582293 h 6416351"/>
              <a:gd name="connsiteX3" fmla="*/ 1502375 w 7392386"/>
              <a:gd name="connsiteY3" fmla="*/ 2509724 h 6416351"/>
              <a:gd name="connsiteX4" fmla="*/ 795401 w 7392386"/>
              <a:gd name="connsiteY4" fmla="*/ 1980471 h 6416351"/>
              <a:gd name="connsiteX5" fmla="*/ 1695307 w 7392386"/>
              <a:gd name="connsiteY5" fmla="*/ 2073925 h 6416351"/>
              <a:gd name="connsiteX6" fmla="*/ 1112274 w 7392386"/>
              <a:gd name="connsiteY6" fmla="*/ 1425809 h 6416351"/>
              <a:gd name="connsiteX7" fmla="*/ 1975397 w 7392386"/>
              <a:gd name="connsiteY7" fmla="*/ 1681750 h 6416351"/>
              <a:gd name="connsiteX8" fmla="*/ 1538716 w 7392386"/>
              <a:gd name="connsiteY8" fmla="*/ 939653 h 6416351"/>
              <a:gd name="connsiteX9" fmla="*/ 2331893 w 7392386"/>
              <a:gd name="connsiteY9" fmla="*/ 1348212 h 6416351"/>
              <a:gd name="connsiteX10" fmla="*/ 2058336 w 7392386"/>
              <a:gd name="connsiteY10" fmla="*/ 540674 h 6416351"/>
              <a:gd name="connsiteX11" fmla="*/ 2751062 w 7392386"/>
              <a:gd name="connsiteY11" fmla="*/ 1086160 h 6416351"/>
              <a:gd name="connsiteX12" fmla="*/ 2651176 w 7392386"/>
              <a:gd name="connsiteY12" fmla="*/ 244206 h 6416351"/>
              <a:gd name="connsiteX13" fmla="*/ 3216858 w 7392386"/>
              <a:gd name="connsiteY13" fmla="*/ 905652 h 6416351"/>
              <a:gd name="connsiteX14" fmla="*/ 3294422 w 7392386"/>
              <a:gd name="connsiteY14" fmla="*/ 61629 h 6416351"/>
              <a:gd name="connsiteX15" fmla="*/ 3711303 w 7392386"/>
              <a:gd name="connsiteY15" fmla="*/ 813641 h 6416351"/>
              <a:gd name="connsiteX16" fmla="*/ 3963386 w 7392386"/>
              <a:gd name="connsiteY16" fmla="*/ 0 h 6416351"/>
              <a:gd name="connsiteX17" fmla="*/ 4215468 w 7392386"/>
              <a:gd name="connsiteY17" fmla="*/ 813641 h 6416351"/>
              <a:gd name="connsiteX18" fmla="*/ 4632349 w 7392386"/>
              <a:gd name="connsiteY18" fmla="*/ 61629 h 6416351"/>
              <a:gd name="connsiteX19" fmla="*/ 4709913 w 7392386"/>
              <a:gd name="connsiteY19" fmla="*/ 905652 h 6416351"/>
              <a:gd name="connsiteX20" fmla="*/ 5275595 w 7392386"/>
              <a:gd name="connsiteY20" fmla="*/ 244206 h 6416351"/>
              <a:gd name="connsiteX21" fmla="*/ 5175709 w 7392386"/>
              <a:gd name="connsiteY21" fmla="*/ 1086160 h 6416351"/>
              <a:gd name="connsiteX22" fmla="*/ 5868435 w 7392386"/>
              <a:gd name="connsiteY22" fmla="*/ 540674 h 6416351"/>
              <a:gd name="connsiteX23" fmla="*/ 5594878 w 7392386"/>
              <a:gd name="connsiteY23" fmla="*/ 1348212 h 6416351"/>
              <a:gd name="connsiteX24" fmla="*/ 6388055 w 7392386"/>
              <a:gd name="connsiteY24" fmla="*/ 939653 h 6416351"/>
              <a:gd name="connsiteX25" fmla="*/ 5951374 w 7392386"/>
              <a:gd name="connsiteY25" fmla="*/ 1681750 h 6416351"/>
              <a:gd name="connsiteX26" fmla="*/ 6814497 w 7392386"/>
              <a:gd name="connsiteY26" fmla="*/ 1425809 h 6416351"/>
              <a:gd name="connsiteX27" fmla="*/ 6231464 w 7392386"/>
              <a:gd name="connsiteY27" fmla="*/ 2073925 h 6416351"/>
              <a:gd name="connsiteX28" fmla="*/ 7131370 w 7392386"/>
              <a:gd name="connsiteY28" fmla="*/ 1980471 h 6416351"/>
              <a:gd name="connsiteX29" fmla="*/ 6424396 w 7392386"/>
              <a:gd name="connsiteY29" fmla="*/ 2509724 h 6416351"/>
              <a:gd name="connsiteX30" fmla="*/ 7326515 w 7392386"/>
              <a:gd name="connsiteY30" fmla="*/ 2582293 h 6416351"/>
              <a:gd name="connsiteX31" fmla="*/ 6522740 w 7392386"/>
              <a:gd name="connsiteY31" fmla="*/ 2972326 h 6416351"/>
              <a:gd name="connsiteX32" fmla="*/ 7392386 w 7392386"/>
              <a:gd name="connsiteY32" fmla="*/ 3208176 h 6416351"/>
              <a:gd name="connsiteX33" fmla="*/ 6522740 w 7392386"/>
              <a:gd name="connsiteY33" fmla="*/ 3444025 h 6416351"/>
              <a:gd name="connsiteX34" fmla="*/ 7326515 w 7392386"/>
              <a:gd name="connsiteY34" fmla="*/ 3834058 h 6416351"/>
              <a:gd name="connsiteX35" fmla="*/ 6424396 w 7392386"/>
              <a:gd name="connsiteY35" fmla="*/ 3906627 h 6416351"/>
              <a:gd name="connsiteX36" fmla="*/ 7131370 w 7392386"/>
              <a:gd name="connsiteY36" fmla="*/ 4435880 h 6416351"/>
              <a:gd name="connsiteX37" fmla="*/ 6231464 w 7392386"/>
              <a:gd name="connsiteY37" fmla="*/ 4342426 h 6416351"/>
              <a:gd name="connsiteX38" fmla="*/ 6814497 w 7392386"/>
              <a:gd name="connsiteY38" fmla="*/ 4990542 h 6416351"/>
              <a:gd name="connsiteX39" fmla="*/ 5951374 w 7392386"/>
              <a:gd name="connsiteY39" fmla="*/ 4734601 h 6416351"/>
              <a:gd name="connsiteX40" fmla="*/ 6388055 w 7392386"/>
              <a:gd name="connsiteY40" fmla="*/ 5476698 h 6416351"/>
              <a:gd name="connsiteX41" fmla="*/ 5594878 w 7392386"/>
              <a:gd name="connsiteY41" fmla="*/ 5068139 h 6416351"/>
              <a:gd name="connsiteX42" fmla="*/ 5868435 w 7392386"/>
              <a:gd name="connsiteY42" fmla="*/ 5875677 h 6416351"/>
              <a:gd name="connsiteX43" fmla="*/ 5175709 w 7392386"/>
              <a:gd name="connsiteY43" fmla="*/ 5330191 h 6416351"/>
              <a:gd name="connsiteX44" fmla="*/ 5275595 w 7392386"/>
              <a:gd name="connsiteY44" fmla="*/ 6172145 h 6416351"/>
              <a:gd name="connsiteX45" fmla="*/ 4709913 w 7392386"/>
              <a:gd name="connsiteY45" fmla="*/ 5510699 h 6416351"/>
              <a:gd name="connsiteX46" fmla="*/ 4632349 w 7392386"/>
              <a:gd name="connsiteY46" fmla="*/ 6354722 h 6416351"/>
              <a:gd name="connsiteX47" fmla="*/ 4215468 w 7392386"/>
              <a:gd name="connsiteY47" fmla="*/ 5602710 h 6416351"/>
              <a:gd name="connsiteX48" fmla="*/ 3963386 w 7392386"/>
              <a:gd name="connsiteY48" fmla="*/ 6416351 h 6416351"/>
              <a:gd name="connsiteX49" fmla="*/ 3711303 w 7392386"/>
              <a:gd name="connsiteY49" fmla="*/ 5602710 h 6416351"/>
              <a:gd name="connsiteX50" fmla="*/ 3294422 w 7392386"/>
              <a:gd name="connsiteY50" fmla="*/ 6354722 h 6416351"/>
              <a:gd name="connsiteX51" fmla="*/ 3216858 w 7392386"/>
              <a:gd name="connsiteY51" fmla="*/ 5510699 h 6416351"/>
              <a:gd name="connsiteX52" fmla="*/ 2651176 w 7392386"/>
              <a:gd name="connsiteY52" fmla="*/ 6172145 h 6416351"/>
              <a:gd name="connsiteX53" fmla="*/ 2751062 w 7392386"/>
              <a:gd name="connsiteY53" fmla="*/ 5330191 h 6416351"/>
              <a:gd name="connsiteX54" fmla="*/ 2058336 w 7392386"/>
              <a:gd name="connsiteY54" fmla="*/ 5875677 h 6416351"/>
              <a:gd name="connsiteX55" fmla="*/ 1184234 w 7392386"/>
              <a:gd name="connsiteY55" fmla="*/ 6075846 h 6416351"/>
              <a:gd name="connsiteX56" fmla="*/ 1538716 w 7392386"/>
              <a:gd name="connsiteY56" fmla="*/ 5476698 h 6416351"/>
              <a:gd name="connsiteX57" fmla="*/ 1135644 w 7392386"/>
              <a:gd name="connsiteY57" fmla="*/ 6040887 h 6416351"/>
              <a:gd name="connsiteX58" fmla="*/ 421812 w 7392386"/>
              <a:gd name="connsiteY58" fmla="*/ 5606363 h 6416351"/>
              <a:gd name="connsiteX59" fmla="*/ 752915 w 7392386"/>
              <a:gd name="connsiteY59" fmla="*/ 4622344 h 6416351"/>
              <a:gd name="connsiteX60" fmla="*/ 422179 w 7392386"/>
              <a:gd name="connsiteY60" fmla="*/ 5574215 h 6416351"/>
              <a:gd name="connsiteX61" fmla="*/ 74793 w 7392386"/>
              <a:gd name="connsiteY61" fmla="*/ 4905002 h 6416351"/>
              <a:gd name="connsiteX62" fmla="*/ 0 w 7392386"/>
              <a:gd name="connsiteY62" fmla="*/ 3971729 h 6416351"/>
              <a:gd name="connsiteX63" fmla="*/ 161719 w 7392386"/>
              <a:gd name="connsiteY63" fmla="*/ 3600793 h 6416351"/>
              <a:gd name="connsiteX64" fmla="*/ 331012 w 7392386"/>
              <a:gd name="connsiteY64" fmla="*/ 3332058 h 6416351"/>
              <a:gd name="connsiteX65" fmla="*/ 534385 w 7392386"/>
              <a:gd name="connsiteY65" fmla="*/ 3208176 h 6416351"/>
              <a:gd name="connsiteX0" fmla="*/ 534385 w 7392386"/>
              <a:gd name="connsiteY0" fmla="*/ 3208176 h 6416351"/>
              <a:gd name="connsiteX1" fmla="*/ 1404031 w 7392386"/>
              <a:gd name="connsiteY1" fmla="*/ 2972326 h 6416351"/>
              <a:gd name="connsiteX2" fmla="*/ 600256 w 7392386"/>
              <a:gd name="connsiteY2" fmla="*/ 2582293 h 6416351"/>
              <a:gd name="connsiteX3" fmla="*/ 1502375 w 7392386"/>
              <a:gd name="connsiteY3" fmla="*/ 2509724 h 6416351"/>
              <a:gd name="connsiteX4" fmla="*/ 795401 w 7392386"/>
              <a:gd name="connsiteY4" fmla="*/ 1980471 h 6416351"/>
              <a:gd name="connsiteX5" fmla="*/ 1695307 w 7392386"/>
              <a:gd name="connsiteY5" fmla="*/ 2073925 h 6416351"/>
              <a:gd name="connsiteX6" fmla="*/ 1112274 w 7392386"/>
              <a:gd name="connsiteY6" fmla="*/ 1425809 h 6416351"/>
              <a:gd name="connsiteX7" fmla="*/ 1975397 w 7392386"/>
              <a:gd name="connsiteY7" fmla="*/ 1681750 h 6416351"/>
              <a:gd name="connsiteX8" fmla="*/ 1538716 w 7392386"/>
              <a:gd name="connsiteY8" fmla="*/ 939653 h 6416351"/>
              <a:gd name="connsiteX9" fmla="*/ 2331893 w 7392386"/>
              <a:gd name="connsiteY9" fmla="*/ 1348212 h 6416351"/>
              <a:gd name="connsiteX10" fmla="*/ 2058336 w 7392386"/>
              <a:gd name="connsiteY10" fmla="*/ 540674 h 6416351"/>
              <a:gd name="connsiteX11" fmla="*/ 2751062 w 7392386"/>
              <a:gd name="connsiteY11" fmla="*/ 1086160 h 6416351"/>
              <a:gd name="connsiteX12" fmla="*/ 2651176 w 7392386"/>
              <a:gd name="connsiteY12" fmla="*/ 244206 h 6416351"/>
              <a:gd name="connsiteX13" fmla="*/ 3216858 w 7392386"/>
              <a:gd name="connsiteY13" fmla="*/ 905652 h 6416351"/>
              <a:gd name="connsiteX14" fmla="*/ 3294422 w 7392386"/>
              <a:gd name="connsiteY14" fmla="*/ 61629 h 6416351"/>
              <a:gd name="connsiteX15" fmla="*/ 3711303 w 7392386"/>
              <a:gd name="connsiteY15" fmla="*/ 813641 h 6416351"/>
              <a:gd name="connsiteX16" fmla="*/ 3963386 w 7392386"/>
              <a:gd name="connsiteY16" fmla="*/ 0 h 6416351"/>
              <a:gd name="connsiteX17" fmla="*/ 4215468 w 7392386"/>
              <a:gd name="connsiteY17" fmla="*/ 813641 h 6416351"/>
              <a:gd name="connsiteX18" fmla="*/ 4632349 w 7392386"/>
              <a:gd name="connsiteY18" fmla="*/ 61629 h 6416351"/>
              <a:gd name="connsiteX19" fmla="*/ 4709913 w 7392386"/>
              <a:gd name="connsiteY19" fmla="*/ 905652 h 6416351"/>
              <a:gd name="connsiteX20" fmla="*/ 5275595 w 7392386"/>
              <a:gd name="connsiteY20" fmla="*/ 244206 h 6416351"/>
              <a:gd name="connsiteX21" fmla="*/ 5175709 w 7392386"/>
              <a:gd name="connsiteY21" fmla="*/ 1086160 h 6416351"/>
              <a:gd name="connsiteX22" fmla="*/ 5868435 w 7392386"/>
              <a:gd name="connsiteY22" fmla="*/ 540674 h 6416351"/>
              <a:gd name="connsiteX23" fmla="*/ 5594878 w 7392386"/>
              <a:gd name="connsiteY23" fmla="*/ 1348212 h 6416351"/>
              <a:gd name="connsiteX24" fmla="*/ 6388055 w 7392386"/>
              <a:gd name="connsiteY24" fmla="*/ 939653 h 6416351"/>
              <a:gd name="connsiteX25" fmla="*/ 5951374 w 7392386"/>
              <a:gd name="connsiteY25" fmla="*/ 1681750 h 6416351"/>
              <a:gd name="connsiteX26" fmla="*/ 6814497 w 7392386"/>
              <a:gd name="connsiteY26" fmla="*/ 1425809 h 6416351"/>
              <a:gd name="connsiteX27" fmla="*/ 6231464 w 7392386"/>
              <a:gd name="connsiteY27" fmla="*/ 2073925 h 6416351"/>
              <a:gd name="connsiteX28" fmla="*/ 7131370 w 7392386"/>
              <a:gd name="connsiteY28" fmla="*/ 1980471 h 6416351"/>
              <a:gd name="connsiteX29" fmla="*/ 6424396 w 7392386"/>
              <a:gd name="connsiteY29" fmla="*/ 2509724 h 6416351"/>
              <a:gd name="connsiteX30" fmla="*/ 7326515 w 7392386"/>
              <a:gd name="connsiteY30" fmla="*/ 2582293 h 6416351"/>
              <a:gd name="connsiteX31" fmla="*/ 6522740 w 7392386"/>
              <a:gd name="connsiteY31" fmla="*/ 2972326 h 6416351"/>
              <a:gd name="connsiteX32" fmla="*/ 7392386 w 7392386"/>
              <a:gd name="connsiteY32" fmla="*/ 3208176 h 6416351"/>
              <a:gd name="connsiteX33" fmla="*/ 6522740 w 7392386"/>
              <a:gd name="connsiteY33" fmla="*/ 3444025 h 6416351"/>
              <a:gd name="connsiteX34" fmla="*/ 7326515 w 7392386"/>
              <a:gd name="connsiteY34" fmla="*/ 3834058 h 6416351"/>
              <a:gd name="connsiteX35" fmla="*/ 6424396 w 7392386"/>
              <a:gd name="connsiteY35" fmla="*/ 3906627 h 6416351"/>
              <a:gd name="connsiteX36" fmla="*/ 7131370 w 7392386"/>
              <a:gd name="connsiteY36" fmla="*/ 4435880 h 6416351"/>
              <a:gd name="connsiteX37" fmla="*/ 6231464 w 7392386"/>
              <a:gd name="connsiteY37" fmla="*/ 4342426 h 6416351"/>
              <a:gd name="connsiteX38" fmla="*/ 6814497 w 7392386"/>
              <a:gd name="connsiteY38" fmla="*/ 4990542 h 6416351"/>
              <a:gd name="connsiteX39" fmla="*/ 5951374 w 7392386"/>
              <a:gd name="connsiteY39" fmla="*/ 4734601 h 6416351"/>
              <a:gd name="connsiteX40" fmla="*/ 6388055 w 7392386"/>
              <a:gd name="connsiteY40" fmla="*/ 5476698 h 6416351"/>
              <a:gd name="connsiteX41" fmla="*/ 5594878 w 7392386"/>
              <a:gd name="connsiteY41" fmla="*/ 5068139 h 6416351"/>
              <a:gd name="connsiteX42" fmla="*/ 5868435 w 7392386"/>
              <a:gd name="connsiteY42" fmla="*/ 5875677 h 6416351"/>
              <a:gd name="connsiteX43" fmla="*/ 5175709 w 7392386"/>
              <a:gd name="connsiteY43" fmla="*/ 5330191 h 6416351"/>
              <a:gd name="connsiteX44" fmla="*/ 5275595 w 7392386"/>
              <a:gd name="connsiteY44" fmla="*/ 6172145 h 6416351"/>
              <a:gd name="connsiteX45" fmla="*/ 4709913 w 7392386"/>
              <a:gd name="connsiteY45" fmla="*/ 5510699 h 6416351"/>
              <a:gd name="connsiteX46" fmla="*/ 4632349 w 7392386"/>
              <a:gd name="connsiteY46" fmla="*/ 6354722 h 6416351"/>
              <a:gd name="connsiteX47" fmla="*/ 4215468 w 7392386"/>
              <a:gd name="connsiteY47" fmla="*/ 5602710 h 6416351"/>
              <a:gd name="connsiteX48" fmla="*/ 3963386 w 7392386"/>
              <a:gd name="connsiteY48" fmla="*/ 6416351 h 6416351"/>
              <a:gd name="connsiteX49" fmla="*/ 3711303 w 7392386"/>
              <a:gd name="connsiteY49" fmla="*/ 5602710 h 6416351"/>
              <a:gd name="connsiteX50" fmla="*/ 3294422 w 7392386"/>
              <a:gd name="connsiteY50" fmla="*/ 6354722 h 6416351"/>
              <a:gd name="connsiteX51" fmla="*/ 3216858 w 7392386"/>
              <a:gd name="connsiteY51" fmla="*/ 5510699 h 6416351"/>
              <a:gd name="connsiteX52" fmla="*/ 2651176 w 7392386"/>
              <a:gd name="connsiteY52" fmla="*/ 6172145 h 6416351"/>
              <a:gd name="connsiteX53" fmla="*/ 2751062 w 7392386"/>
              <a:gd name="connsiteY53" fmla="*/ 5330191 h 6416351"/>
              <a:gd name="connsiteX54" fmla="*/ 2058336 w 7392386"/>
              <a:gd name="connsiteY54" fmla="*/ 5875677 h 6416351"/>
              <a:gd name="connsiteX55" fmla="*/ 1184234 w 7392386"/>
              <a:gd name="connsiteY55" fmla="*/ 6075846 h 6416351"/>
              <a:gd name="connsiteX56" fmla="*/ 1538716 w 7392386"/>
              <a:gd name="connsiteY56" fmla="*/ 5476698 h 6416351"/>
              <a:gd name="connsiteX57" fmla="*/ 1135644 w 7392386"/>
              <a:gd name="connsiteY57" fmla="*/ 6040887 h 6416351"/>
              <a:gd name="connsiteX58" fmla="*/ 421812 w 7392386"/>
              <a:gd name="connsiteY58" fmla="*/ 5606363 h 6416351"/>
              <a:gd name="connsiteX59" fmla="*/ 482793 w 7392386"/>
              <a:gd name="connsiteY59" fmla="*/ 5552854 h 6416351"/>
              <a:gd name="connsiteX60" fmla="*/ 422179 w 7392386"/>
              <a:gd name="connsiteY60" fmla="*/ 5574215 h 6416351"/>
              <a:gd name="connsiteX61" fmla="*/ 74793 w 7392386"/>
              <a:gd name="connsiteY61" fmla="*/ 4905002 h 6416351"/>
              <a:gd name="connsiteX62" fmla="*/ 0 w 7392386"/>
              <a:gd name="connsiteY62" fmla="*/ 3971729 h 6416351"/>
              <a:gd name="connsiteX63" fmla="*/ 161719 w 7392386"/>
              <a:gd name="connsiteY63" fmla="*/ 3600793 h 6416351"/>
              <a:gd name="connsiteX64" fmla="*/ 331012 w 7392386"/>
              <a:gd name="connsiteY64" fmla="*/ 3332058 h 6416351"/>
              <a:gd name="connsiteX65" fmla="*/ 534385 w 7392386"/>
              <a:gd name="connsiteY65" fmla="*/ 3208176 h 6416351"/>
              <a:gd name="connsiteX0" fmla="*/ 534385 w 7392386"/>
              <a:gd name="connsiteY0" fmla="*/ 3208176 h 6416351"/>
              <a:gd name="connsiteX1" fmla="*/ 1404031 w 7392386"/>
              <a:gd name="connsiteY1" fmla="*/ 2972326 h 6416351"/>
              <a:gd name="connsiteX2" fmla="*/ 600256 w 7392386"/>
              <a:gd name="connsiteY2" fmla="*/ 2582293 h 6416351"/>
              <a:gd name="connsiteX3" fmla="*/ 1502375 w 7392386"/>
              <a:gd name="connsiteY3" fmla="*/ 2509724 h 6416351"/>
              <a:gd name="connsiteX4" fmla="*/ 795401 w 7392386"/>
              <a:gd name="connsiteY4" fmla="*/ 1980471 h 6416351"/>
              <a:gd name="connsiteX5" fmla="*/ 1695307 w 7392386"/>
              <a:gd name="connsiteY5" fmla="*/ 2073925 h 6416351"/>
              <a:gd name="connsiteX6" fmla="*/ 1112274 w 7392386"/>
              <a:gd name="connsiteY6" fmla="*/ 1425809 h 6416351"/>
              <a:gd name="connsiteX7" fmla="*/ 1975397 w 7392386"/>
              <a:gd name="connsiteY7" fmla="*/ 1681750 h 6416351"/>
              <a:gd name="connsiteX8" fmla="*/ 1538716 w 7392386"/>
              <a:gd name="connsiteY8" fmla="*/ 939653 h 6416351"/>
              <a:gd name="connsiteX9" fmla="*/ 2331893 w 7392386"/>
              <a:gd name="connsiteY9" fmla="*/ 1348212 h 6416351"/>
              <a:gd name="connsiteX10" fmla="*/ 2058336 w 7392386"/>
              <a:gd name="connsiteY10" fmla="*/ 540674 h 6416351"/>
              <a:gd name="connsiteX11" fmla="*/ 2751062 w 7392386"/>
              <a:gd name="connsiteY11" fmla="*/ 1086160 h 6416351"/>
              <a:gd name="connsiteX12" fmla="*/ 2651176 w 7392386"/>
              <a:gd name="connsiteY12" fmla="*/ 244206 h 6416351"/>
              <a:gd name="connsiteX13" fmla="*/ 3216858 w 7392386"/>
              <a:gd name="connsiteY13" fmla="*/ 905652 h 6416351"/>
              <a:gd name="connsiteX14" fmla="*/ 3294422 w 7392386"/>
              <a:gd name="connsiteY14" fmla="*/ 61629 h 6416351"/>
              <a:gd name="connsiteX15" fmla="*/ 3711303 w 7392386"/>
              <a:gd name="connsiteY15" fmla="*/ 813641 h 6416351"/>
              <a:gd name="connsiteX16" fmla="*/ 3963386 w 7392386"/>
              <a:gd name="connsiteY16" fmla="*/ 0 h 6416351"/>
              <a:gd name="connsiteX17" fmla="*/ 4215468 w 7392386"/>
              <a:gd name="connsiteY17" fmla="*/ 813641 h 6416351"/>
              <a:gd name="connsiteX18" fmla="*/ 4632349 w 7392386"/>
              <a:gd name="connsiteY18" fmla="*/ 61629 h 6416351"/>
              <a:gd name="connsiteX19" fmla="*/ 4709913 w 7392386"/>
              <a:gd name="connsiteY19" fmla="*/ 905652 h 6416351"/>
              <a:gd name="connsiteX20" fmla="*/ 5275595 w 7392386"/>
              <a:gd name="connsiteY20" fmla="*/ 244206 h 6416351"/>
              <a:gd name="connsiteX21" fmla="*/ 5175709 w 7392386"/>
              <a:gd name="connsiteY21" fmla="*/ 1086160 h 6416351"/>
              <a:gd name="connsiteX22" fmla="*/ 5868435 w 7392386"/>
              <a:gd name="connsiteY22" fmla="*/ 540674 h 6416351"/>
              <a:gd name="connsiteX23" fmla="*/ 5594878 w 7392386"/>
              <a:gd name="connsiteY23" fmla="*/ 1348212 h 6416351"/>
              <a:gd name="connsiteX24" fmla="*/ 6388055 w 7392386"/>
              <a:gd name="connsiteY24" fmla="*/ 939653 h 6416351"/>
              <a:gd name="connsiteX25" fmla="*/ 5951374 w 7392386"/>
              <a:gd name="connsiteY25" fmla="*/ 1681750 h 6416351"/>
              <a:gd name="connsiteX26" fmla="*/ 6814497 w 7392386"/>
              <a:gd name="connsiteY26" fmla="*/ 1425809 h 6416351"/>
              <a:gd name="connsiteX27" fmla="*/ 6231464 w 7392386"/>
              <a:gd name="connsiteY27" fmla="*/ 2073925 h 6416351"/>
              <a:gd name="connsiteX28" fmla="*/ 7131370 w 7392386"/>
              <a:gd name="connsiteY28" fmla="*/ 1980471 h 6416351"/>
              <a:gd name="connsiteX29" fmla="*/ 6424396 w 7392386"/>
              <a:gd name="connsiteY29" fmla="*/ 2509724 h 6416351"/>
              <a:gd name="connsiteX30" fmla="*/ 7326515 w 7392386"/>
              <a:gd name="connsiteY30" fmla="*/ 2582293 h 6416351"/>
              <a:gd name="connsiteX31" fmla="*/ 6522740 w 7392386"/>
              <a:gd name="connsiteY31" fmla="*/ 2972326 h 6416351"/>
              <a:gd name="connsiteX32" fmla="*/ 7392386 w 7392386"/>
              <a:gd name="connsiteY32" fmla="*/ 3208176 h 6416351"/>
              <a:gd name="connsiteX33" fmla="*/ 6522740 w 7392386"/>
              <a:gd name="connsiteY33" fmla="*/ 3444025 h 6416351"/>
              <a:gd name="connsiteX34" fmla="*/ 7326515 w 7392386"/>
              <a:gd name="connsiteY34" fmla="*/ 3834058 h 6416351"/>
              <a:gd name="connsiteX35" fmla="*/ 6424396 w 7392386"/>
              <a:gd name="connsiteY35" fmla="*/ 3906627 h 6416351"/>
              <a:gd name="connsiteX36" fmla="*/ 7131370 w 7392386"/>
              <a:gd name="connsiteY36" fmla="*/ 4435880 h 6416351"/>
              <a:gd name="connsiteX37" fmla="*/ 6231464 w 7392386"/>
              <a:gd name="connsiteY37" fmla="*/ 4342426 h 6416351"/>
              <a:gd name="connsiteX38" fmla="*/ 6814497 w 7392386"/>
              <a:gd name="connsiteY38" fmla="*/ 4990542 h 6416351"/>
              <a:gd name="connsiteX39" fmla="*/ 5951374 w 7392386"/>
              <a:gd name="connsiteY39" fmla="*/ 4734601 h 6416351"/>
              <a:gd name="connsiteX40" fmla="*/ 6388055 w 7392386"/>
              <a:gd name="connsiteY40" fmla="*/ 5476698 h 6416351"/>
              <a:gd name="connsiteX41" fmla="*/ 5594878 w 7392386"/>
              <a:gd name="connsiteY41" fmla="*/ 5068139 h 6416351"/>
              <a:gd name="connsiteX42" fmla="*/ 5868435 w 7392386"/>
              <a:gd name="connsiteY42" fmla="*/ 5875677 h 6416351"/>
              <a:gd name="connsiteX43" fmla="*/ 5175709 w 7392386"/>
              <a:gd name="connsiteY43" fmla="*/ 5330191 h 6416351"/>
              <a:gd name="connsiteX44" fmla="*/ 5275595 w 7392386"/>
              <a:gd name="connsiteY44" fmla="*/ 6172145 h 6416351"/>
              <a:gd name="connsiteX45" fmla="*/ 4709913 w 7392386"/>
              <a:gd name="connsiteY45" fmla="*/ 5510699 h 6416351"/>
              <a:gd name="connsiteX46" fmla="*/ 4632349 w 7392386"/>
              <a:gd name="connsiteY46" fmla="*/ 6354722 h 6416351"/>
              <a:gd name="connsiteX47" fmla="*/ 4215468 w 7392386"/>
              <a:gd name="connsiteY47" fmla="*/ 5602710 h 6416351"/>
              <a:gd name="connsiteX48" fmla="*/ 3963386 w 7392386"/>
              <a:gd name="connsiteY48" fmla="*/ 6416351 h 6416351"/>
              <a:gd name="connsiteX49" fmla="*/ 3711303 w 7392386"/>
              <a:gd name="connsiteY49" fmla="*/ 5602710 h 6416351"/>
              <a:gd name="connsiteX50" fmla="*/ 3294422 w 7392386"/>
              <a:gd name="connsiteY50" fmla="*/ 6354722 h 6416351"/>
              <a:gd name="connsiteX51" fmla="*/ 3216858 w 7392386"/>
              <a:gd name="connsiteY51" fmla="*/ 5510699 h 6416351"/>
              <a:gd name="connsiteX52" fmla="*/ 2651176 w 7392386"/>
              <a:gd name="connsiteY52" fmla="*/ 6172145 h 6416351"/>
              <a:gd name="connsiteX53" fmla="*/ 2751062 w 7392386"/>
              <a:gd name="connsiteY53" fmla="*/ 5330191 h 6416351"/>
              <a:gd name="connsiteX54" fmla="*/ 2058336 w 7392386"/>
              <a:gd name="connsiteY54" fmla="*/ 5875677 h 6416351"/>
              <a:gd name="connsiteX55" fmla="*/ 1184234 w 7392386"/>
              <a:gd name="connsiteY55" fmla="*/ 6075846 h 6416351"/>
              <a:gd name="connsiteX56" fmla="*/ 1169075 w 7392386"/>
              <a:gd name="connsiteY56" fmla="*/ 6177768 h 6416351"/>
              <a:gd name="connsiteX57" fmla="*/ 1135644 w 7392386"/>
              <a:gd name="connsiteY57" fmla="*/ 6040887 h 6416351"/>
              <a:gd name="connsiteX58" fmla="*/ 421812 w 7392386"/>
              <a:gd name="connsiteY58" fmla="*/ 5606363 h 6416351"/>
              <a:gd name="connsiteX59" fmla="*/ 482793 w 7392386"/>
              <a:gd name="connsiteY59" fmla="*/ 5552854 h 6416351"/>
              <a:gd name="connsiteX60" fmla="*/ 422179 w 7392386"/>
              <a:gd name="connsiteY60" fmla="*/ 5574215 h 6416351"/>
              <a:gd name="connsiteX61" fmla="*/ 74793 w 7392386"/>
              <a:gd name="connsiteY61" fmla="*/ 4905002 h 6416351"/>
              <a:gd name="connsiteX62" fmla="*/ 0 w 7392386"/>
              <a:gd name="connsiteY62" fmla="*/ 3971729 h 6416351"/>
              <a:gd name="connsiteX63" fmla="*/ 161719 w 7392386"/>
              <a:gd name="connsiteY63" fmla="*/ 3600793 h 6416351"/>
              <a:gd name="connsiteX64" fmla="*/ 331012 w 7392386"/>
              <a:gd name="connsiteY64" fmla="*/ 3332058 h 6416351"/>
              <a:gd name="connsiteX65" fmla="*/ 534385 w 7392386"/>
              <a:gd name="connsiteY65" fmla="*/ 3208176 h 6416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7392386" h="6416351">
                <a:moveTo>
                  <a:pt x="534385" y="3208176"/>
                </a:moveTo>
                <a:lnTo>
                  <a:pt x="1404031" y="2972326"/>
                </a:lnTo>
                <a:lnTo>
                  <a:pt x="600256" y="2582293"/>
                </a:lnTo>
                <a:lnTo>
                  <a:pt x="1502375" y="2509724"/>
                </a:lnTo>
                <a:lnTo>
                  <a:pt x="795401" y="1980471"/>
                </a:lnTo>
                <a:lnTo>
                  <a:pt x="1695307" y="2073925"/>
                </a:lnTo>
                <a:lnTo>
                  <a:pt x="1112274" y="1425809"/>
                </a:lnTo>
                <a:lnTo>
                  <a:pt x="1975397" y="1681750"/>
                </a:lnTo>
                <a:lnTo>
                  <a:pt x="1538716" y="939653"/>
                </a:lnTo>
                <a:lnTo>
                  <a:pt x="2331893" y="1348212"/>
                </a:lnTo>
                <a:lnTo>
                  <a:pt x="2058336" y="540674"/>
                </a:lnTo>
                <a:lnTo>
                  <a:pt x="2751062" y="1086160"/>
                </a:lnTo>
                <a:lnTo>
                  <a:pt x="2651176" y="244206"/>
                </a:lnTo>
                <a:lnTo>
                  <a:pt x="3216858" y="905652"/>
                </a:lnTo>
                <a:lnTo>
                  <a:pt x="3294422" y="61629"/>
                </a:lnTo>
                <a:lnTo>
                  <a:pt x="3711303" y="813641"/>
                </a:lnTo>
                <a:lnTo>
                  <a:pt x="3963386" y="0"/>
                </a:lnTo>
                <a:lnTo>
                  <a:pt x="4215468" y="813641"/>
                </a:lnTo>
                <a:lnTo>
                  <a:pt x="4632349" y="61629"/>
                </a:lnTo>
                <a:lnTo>
                  <a:pt x="4709913" y="905652"/>
                </a:lnTo>
                <a:lnTo>
                  <a:pt x="5275595" y="244206"/>
                </a:lnTo>
                <a:lnTo>
                  <a:pt x="5175709" y="1086160"/>
                </a:lnTo>
                <a:lnTo>
                  <a:pt x="5868435" y="540674"/>
                </a:lnTo>
                <a:lnTo>
                  <a:pt x="5594878" y="1348212"/>
                </a:lnTo>
                <a:lnTo>
                  <a:pt x="6388055" y="939653"/>
                </a:lnTo>
                <a:lnTo>
                  <a:pt x="5951374" y="1681750"/>
                </a:lnTo>
                <a:lnTo>
                  <a:pt x="6814497" y="1425809"/>
                </a:lnTo>
                <a:lnTo>
                  <a:pt x="6231464" y="2073925"/>
                </a:lnTo>
                <a:lnTo>
                  <a:pt x="7131370" y="1980471"/>
                </a:lnTo>
                <a:lnTo>
                  <a:pt x="6424396" y="2509724"/>
                </a:lnTo>
                <a:lnTo>
                  <a:pt x="7326515" y="2582293"/>
                </a:lnTo>
                <a:lnTo>
                  <a:pt x="6522740" y="2972326"/>
                </a:lnTo>
                <a:lnTo>
                  <a:pt x="7392386" y="3208176"/>
                </a:lnTo>
                <a:lnTo>
                  <a:pt x="6522740" y="3444025"/>
                </a:lnTo>
                <a:lnTo>
                  <a:pt x="7326515" y="3834058"/>
                </a:lnTo>
                <a:lnTo>
                  <a:pt x="6424396" y="3906627"/>
                </a:lnTo>
                <a:lnTo>
                  <a:pt x="7131370" y="4435880"/>
                </a:lnTo>
                <a:lnTo>
                  <a:pt x="6231464" y="4342426"/>
                </a:lnTo>
                <a:lnTo>
                  <a:pt x="6814497" y="4990542"/>
                </a:lnTo>
                <a:lnTo>
                  <a:pt x="5951374" y="4734601"/>
                </a:lnTo>
                <a:lnTo>
                  <a:pt x="6388055" y="5476698"/>
                </a:lnTo>
                <a:lnTo>
                  <a:pt x="5594878" y="5068139"/>
                </a:lnTo>
                <a:lnTo>
                  <a:pt x="5868435" y="5875677"/>
                </a:lnTo>
                <a:lnTo>
                  <a:pt x="5175709" y="5330191"/>
                </a:lnTo>
                <a:lnTo>
                  <a:pt x="5275595" y="6172145"/>
                </a:lnTo>
                <a:lnTo>
                  <a:pt x="4709913" y="5510699"/>
                </a:lnTo>
                <a:lnTo>
                  <a:pt x="4632349" y="6354722"/>
                </a:lnTo>
                <a:lnTo>
                  <a:pt x="4215468" y="5602710"/>
                </a:lnTo>
                <a:lnTo>
                  <a:pt x="3963386" y="6416351"/>
                </a:lnTo>
                <a:lnTo>
                  <a:pt x="3711303" y="5602710"/>
                </a:lnTo>
                <a:lnTo>
                  <a:pt x="3294422" y="6354722"/>
                </a:lnTo>
                <a:lnTo>
                  <a:pt x="3216858" y="5510699"/>
                </a:lnTo>
                <a:lnTo>
                  <a:pt x="2651176" y="6172145"/>
                </a:lnTo>
                <a:lnTo>
                  <a:pt x="2751062" y="5330191"/>
                </a:lnTo>
                <a:lnTo>
                  <a:pt x="2058336" y="5875677"/>
                </a:lnTo>
                <a:lnTo>
                  <a:pt x="1184234" y="6075846"/>
                </a:lnTo>
                <a:lnTo>
                  <a:pt x="1169075" y="6177768"/>
                </a:lnTo>
                <a:lnTo>
                  <a:pt x="1135644" y="6040887"/>
                </a:lnTo>
                <a:lnTo>
                  <a:pt x="421812" y="5606363"/>
                </a:lnTo>
                <a:lnTo>
                  <a:pt x="482793" y="5552854"/>
                </a:lnTo>
                <a:lnTo>
                  <a:pt x="422179" y="5574215"/>
                </a:lnTo>
                <a:lnTo>
                  <a:pt x="74793" y="4905002"/>
                </a:lnTo>
                <a:cubicBezTo>
                  <a:pt x="28090" y="4898711"/>
                  <a:pt x="46703" y="3978020"/>
                  <a:pt x="0" y="3971729"/>
                </a:cubicBezTo>
                <a:lnTo>
                  <a:pt x="161719" y="3600793"/>
                </a:lnTo>
                <a:lnTo>
                  <a:pt x="331012" y="3332058"/>
                </a:lnTo>
                <a:lnTo>
                  <a:pt x="534385" y="3208176"/>
                </a:ln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50800" dir="5400000" algn="ctr" rotWithShape="0">
              <a:srgbClr val="FF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Uśmiechnięta buźka 23">
            <a:extLst>
              <a:ext uri="{FF2B5EF4-FFF2-40B4-BE49-F238E27FC236}">
                <a16:creationId xmlns:a16="http://schemas.microsoft.com/office/drawing/2014/main" id="{769E13D8-2274-D7DF-8CD3-0A526E69C5B6}"/>
              </a:ext>
            </a:extLst>
          </p:cNvPr>
          <p:cNvSpPr/>
          <p:nvPr/>
        </p:nvSpPr>
        <p:spPr>
          <a:xfrm>
            <a:off x="9869968" y="499523"/>
            <a:ext cx="1886886" cy="18288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28" name="Pismo odręczne 27">
                <a:extLst>
                  <a:ext uri="{FF2B5EF4-FFF2-40B4-BE49-F238E27FC236}">
                    <a16:creationId xmlns:a16="http://schemas.microsoft.com/office/drawing/2014/main" id="{8195CC27-F7BE-BC5D-E9E7-92145A2D9286}"/>
                  </a:ext>
                </a:extLst>
              </p14:cNvPr>
              <p14:cNvContentPartPr/>
              <p14:nvPr/>
            </p14:nvContentPartPr>
            <p14:xfrm>
              <a:off x="5998785" y="4207890"/>
              <a:ext cx="431640" cy="318960"/>
            </p14:xfrm>
          </p:contentPart>
        </mc:Choice>
        <mc:Fallback xmlns="">
          <p:pic>
            <p:nvPicPr>
              <p:cNvPr id="28" name="Pismo odręczne 27">
                <a:extLst>
                  <a:ext uri="{FF2B5EF4-FFF2-40B4-BE49-F238E27FC236}">
                    <a16:creationId xmlns:a16="http://schemas.microsoft.com/office/drawing/2014/main" id="{8195CC27-F7BE-BC5D-E9E7-92145A2D928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36145" y="4145250"/>
                <a:ext cx="557280" cy="44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29" name="Pismo odręczne 28">
                <a:extLst>
                  <a:ext uri="{FF2B5EF4-FFF2-40B4-BE49-F238E27FC236}">
                    <a16:creationId xmlns:a16="http://schemas.microsoft.com/office/drawing/2014/main" id="{C187F6F4-50BA-B23E-057A-194107F919A8}"/>
                  </a:ext>
                </a:extLst>
              </p14:cNvPr>
              <p14:cNvContentPartPr/>
              <p14:nvPr/>
            </p14:nvContentPartPr>
            <p14:xfrm>
              <a:off x="5885385" y="4207890"/>
              <a:ext cx="887400" cy="966960"/>
            </p14:xfrm>
          </p:contentPart>
        </mc:Choice>
        <mc:Fallback xmlns="">
          <p:pic>
            <p:nvPicPr>
              <p:cNvPr id="29" name="Pismo odręczne 28">
                <a:extLst>
                  <a:ext uri="{FF2B5EF4-FFF2-40B4-BE49-F238E27FC236}">
                    <a16:creationId xmlns:a16="http://schemas.microsoft.com/office/drawing/2014/main" id="{C187F6F4-50BA-B23E-057A-194107F919A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822745" y="4145250"/>
                <a:ext cx="1013040" cy="1092600"/>
              </a:xfrm>
              <a:prstGeom prst="rect">
                <a:avLst/>
              </a:prstGeom>
            </p:spPr>
          </p:pic>
        </mc:Fallback>
      </mc:AlternateContent>
      <p:pic>
        <p:nvPicPr>
          <p:cNvPr id="31" name="Grafika 30" descr="Twarz z okularami przeciwsłonecznymi z wypełnieniem">
            <a:extLst>
              <a:ext uri="{FF2B5EF4-FFF2-40B4-BE49-F238E27FC236}">
                <a16:creationId xmlns:a16="http://schemas.microsoft.com/office/drawing/2014/main" id="{4447E02F-2F35-FF93-5694-3BDA4512FF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29716" y="3793415"/>
            <a:ext cx="1676400" cy="1676400"/>
          </a:xfrm>
          <a:prstGeom prst="rect">
            <a:avLst/>
          </a:prstGeom>
        </p:spPr>
      </p:pic>
      <p:pic>
        <p:nvPicPr>
          <p:cNvPr id="35" name="Grafika 34" descr="Wąsata twarz bez wypełnienia">
            <a:extLst>
              <a:ext uri="{FF2B5EF4-FFF2-40B4-BE49-F238E27FC236}">
                <a16:creationId xmlns:a16="http://schemas.microsoft.com/office/drawing/2014/main" id="{7398E62E-4B97-A9BC-9A37-B67287E7ED0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74535" y="1718723"/>
            <a:ext cx="914400" cy="914400"/>
          </a:xfrm>
          <a:prstGeom prst="rect">
            <a:avLst/>
          </a:prstGeom>
        </p:spPr>
      </p:pic>
      <p:pic>
        <p:nvPicPr>
          <p:cNvPr id="39" name="Grafika 38" descr="Szef kuchni">
            <a:extLst>
              <a:ext uri="{FF2B5EF4-FFF2-40B4-BE49-F238E27FC236}">
                <a16:creationId xmlns:a16="http://schemas.microsoft.com/office/drawing/2014/main" id="{20A598D2-2A08-A213-C35E-1B7E131A8C2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-184077" y="5617114"/>
            <a:ext cx="1317552" cy="131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1616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</Words>
  <Application>Microsoft Office PowerPoint</Application>
  <PresentationFormat>Panoramiczny</PresentationFormat>
  <Paragraphs>1</Paragraphs>
  <Slides>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Motyw pakietu Office</vt:lpstr>
      <vt:lpstr>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.</dc:title>
  <dc:creator>Ewelina Wysocka</dc:creator>
  <cp:lastModifiedBy>Ewelina Wysocka</cp:lastModifiedBy>
  <cp:revision>2</cp:revision>
  <dcterms:created xsi:type="dcterms:W3CDTF">2022-05-18T13:01:42Z</dcterms:created>
  <dcterms:modified xsi:type="dcterms:W3CDTF">2022-05-18T13:07:30Z</dcterms:modified>
</cp:coreProperties>
</file>