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52B4A-0086-45BC-B3FA-43E319C5CC40}" v="96" dt="2022-05-18T18:35:55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86BE099-2E69-4914-AD6C-788832E501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3E18BC9-1D39-48DC-B5B9-CA306B1A0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CDED-A1EC-4D11-8CDF-7DB1FB4DDDBC}" type="datetime1">
              <a:rPr lang="pl-PL" smtClean="0"/>
              <a:t>18.05.2022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3F67A9-9E1B-42B8-8F17-CB89954C5F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CADC2D-3B3E-48A0-977C-0E34CD7C55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60ABC-E32B-49BB-8266-675945849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12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A94E6-86BB-4A1A-A894-C8ED61CF900C}" type="datetime1">
              <a:rPr lang="pl-PL" smtClean="0"/>
              <a:pPr/>
              <a:t>18.05.2022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7DF3-B786-478E-9BE8-8EAC49624E00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9523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97DF3-B786-478E-9BE8-8EAC49624E0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90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35320-0B09-4F30-A7E6-E42DD67DDCBD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0750F-661B-4FA6-8486-29194A1E0AEF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6" name="Łącznik prosty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4B56F6-6D50-4CCB-9FC3-02A2809B2070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07393-1B8C-404A-9BA6-477D88B34565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3" name="Łącznik prosty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C9E7A-68E2-4398-82E4-F824EAA3D8B0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EB117-C7AE-4C78-A85A-4ACC974512B9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5" name="Łącznik prosty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2EE086-5D53-46DA-8FB7-65F23BA59332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9" name="Łącznik prosty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BE1396-CE91-49C8-A01D-035B821C27F1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5" name="Łącznik prosty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15AC9B-D1DB-44F3-A253-E53ED0EA09B8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93FA41-4F51-4960-ACCC-007B44724EF2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7" name="Łącznik prosty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Prostokąt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Prostokąt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0FFD583-236B-4033-B4FB-FCEF56B83DC6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1" name="Łącznik prosty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DF4545-6353-47E1-9653-E7A68AF0D98A}" type="datetime1">
              <a:rPr lang="pl-PL" noProof="0" smtClean="0"/>
              <a:t>18.05.2022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0" name="Łącznik prosty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Sałatka z Łososiem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/>
        <p:txBody>
          <a:bodyPr vert="horz" lIns="91440" tIns="91440" rIns="91440" bIns="91440" rtlCol="0" anchor="t">
            <a:normAutofit fontScale="92500" lnSpcReduction="20000"/>
          </a:bodyPr>
          <a:lstStyle/>
          <a:p>
            <a:r>
              <a:rPr lang="pl-PL" dirty="0"/>
              <a:t>Adaś Ozga, kl. 2 b </a:t>
            </a:r>
          </a:p>
        </p:txBody>
      </p:sp>
      <p:pic>
        <p:nvPicPr>
          <p:cNvPr id="7" name="Obraz 7" descr="Obraz zawierający wewnątrz, podłoże, osoba, naczynie&#10;&#10;Opis wygenerowany automatycznie">
            <a:extLst>
              <a:ext uri="{FF2B5EF4-FFF2-40B4-BE49-F238E27FC236}">
                <a16:creationId xmlns:a16="http://schemas.microsoft.com/office/drawing/2014/main" id="{498C4EAB-5FAA-3B52-07F4-0BCC3395BE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4359" y="2424532"/>
            <a:ext cx="3307473" cy="4343341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A6B770B-BAD3-052C-1A85-DFC87E591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3280" y="2010512"/>
            <a:ext cx="6144168" cy="4537284"/>
          </a:xfrm>
        </p:spPr>
        <p:txBody>
          <a:bodyPr>
            <a:normAutofit fontScale="92500" lnSpcReduction="20000"/>
          </a:bodyPr>
          <a:lstStyle/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1 puszka łososia w oleju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pół główki sałaty lodowej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kukurydza 1 puszka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oliwki 3 łyżki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1 papryka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1 cebula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20 pomidorków koktajlowych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3 łyżki suszonej żurawiny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2 łyżki oleju</a:t>
            </a:r>
            <a:endParaRPr lang="pl-PL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sól i pieprz do smaku </a:t>
            </a: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garść szpinaku</a:t>
            </a:r>
            <a:br>
              <a:rPr lang="en-US" dirty="0"/>
            </a:br>
            <a:endParaRPr lang="en-US" sz="1600" b="1">
              <a:solidFill>
                <a:schemeClr val="tx1"/>
              </a:solidFill>
              <a:latin typeface="Aharoni"/>
              <a:cs typeface="Aharoni"/>
            </a:endParaRPr>
          </a:p>
          <a:p>
            <a:r>
              <a:rPr lang="pl-PL" sz="1600" b="1" dirty="0">
                <a:solidFill>
                  <a:schemeClr val="tx1"/>
                </a:solidFill>
                <a:latin typeface="Aharoni"/>
                <a:ea typeface="+mn-lt"/>
                <a:cs typeface="+mn-lt"/>
              </a:rPr>
              <a:t>Wszystkie składniki wymieszać (te które wymagają krojenia, to pokroić). Najlepiej smakuje, po kilku godzinach od zrobienia </a:t>
            </a:r>
            <a:endParaRPr lang="pl-PL" sz="1600" b="1">
              <a:solidFill>
                <a:schemeClr val="tx1"/>
              </a:solidFill>
              <a:latin typeface="Aharoni"/>
            </a:endParaRPr>
          </a:p>
          <a:p>
            <a:endParaRPr lang="pl-PL" dirty="0"/>
          </a:p>
        </p:txBody>
      </p:sp>
      <p:pic>
        <p:nvPicPr>
          <p:cNvPr id="8" name="Obraz 8" descr="Obraz zawierający wewnątrz, osoba, podłoże, żywność&#10;&#10;Opis wygenerowany automatycznie">
            <a:extLst>
              <a:ext uri="{FF2B5EF4-FFF2-40B4-BE49-F238E27FC236}">
                <a16:creationId xmlns:a16="http://schemas.microsoft.com/office/drawing/2014/main" id="{3D9EBA88-F2BA-CE3B-814F-4C9CCC4328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9894514" y="10835"/>
            <a:ext cx="1265995" cy="1687994"/>
          </a:xfrm>
        </p:spPr>
      </p:pic>
      <p:pic>
        <p:nvPicPr>
          <p:cNvPr id="9" name="Obraz 9" descr="Obraz zawierający osoba, wewnątrz, ściana&#10;&#10;Opis wygenerowany automatycznie">
            <a:extLst>
              <a:ext uri="{FF2B5EF4-FFF2-40B4-BE49-F238E27FC236}">
                <a16:creationId xmlns:a16="http://schemas.microsoft.com/office/drawing/2014/main" id="{717E7484-688D-CB5F-8C37-4056F6F60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696" y="6016"/>
            <a:ext cx="1631430" cy="1661869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:a16="http://schemas.microsoft.com/office/drawing/2014/main" id="{D6A9AC6C-273F-6514-5919-E5B31FA5C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792" y="43275"/>
            <a:ext cx="1431563" cy="16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Panoramiczny</PresentationFormat>
  <Paragraphs>1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Galeria</vt:lpstr>
      <vt:lpstr>Sałatka z Łososiem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36</cp:revision>
  <dcterms:created xsi:type="dcterms:W3CDTF">2022-05-18T18:24:24Z</dcterms:created>
  <dcterms:modified xsi:type="dcterms:W3CDTF">2022-05-18T18:37:38Z</dcterms:modified>
</cp:coreProperties>
</file>