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148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95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64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973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9622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63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112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06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55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l-P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3849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560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1DBB69D-3BC0-4B3A-863A-CC46793B8C66}" type="datetimeFigureOut">
              <a:rPr lang="pl-PL" smtClean="0"/>
              <a:t>23.03.2021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C26AD22-1B52-43EE-8B55-258B52CFE2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50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771106-A5E9-4D08-ABD2-E8E3563F1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i="1" dirty="0">
                <a:solidFill>
                  <a:schemeClr val="accent1">
                    <a:lumMod val="75000"/>
                  </a:schemeClr>
                </a:solidFill>
              </a:rPr>
              <a:t>Wesołych świąt wielkanocnych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F79AD8B-5040-474E-B9A9-B354F4A323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pisanka-ruchomy-obrazek-0004">
            <a:extLst>
              <a:ext uri="{FF2B5EF4-FFF2-40B4-BE49-F238E27FC236}">
                <a16:creationId xmlns:a16="http://schemas.microsoft.com/office/drawing/2014/main" id="{EC9066A1-E38A-4B4C-B572-5077CE87A92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2480" y="4682062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sanka-ruchomy-obrazek-0004">
            <a:extLst>
              <a:ext uri="{FF2B5EF4-FFF2-40B4-BE49-F238E27FC236}">
                <a16:creationId xmlns:a16="http://schemas.microsoft.com/office/drawing/2014/main" id="{C8940C41-487B-498D-9620-28BA9F89D6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370" y="4678887"/>
            <a:ext cx="3816350" cy="190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urczaczek-wielkanocny-ruchomy-obrazek-0084">
            <a:extLst>
              <a:ext uri="{FF2B5EF4-FFF2-40B4-BE49-F238E27FC236}">
                <a16:creationId xmlns:a16="http://schemas.microsoft.com/office/drawing/2014/main" id="{7464B48A-DE6D-41A8-992A-123202FF7B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423" y="270938"/>
            <a:ext cx="4710113" cy="16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isney-na-wielkanoc-ruchomy-obrazek-0152">
            <a:extLst>
              <a:ext uri="{FF2B5EF4-FFF2-40B4-BE49-F238E27FC236}">
                <a16:creationId xmlns:a16="http://schemas.microsoft.com/office/drawing/2014/main" id="{9C4DDCC5-1726-43E7-B1D7-D58BA5961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490" y="153980"/>
            <a:ext cx="2747510" cy="566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9350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dło">
  <a:themeElements>
    <a:clrScheme name="Zielony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Mydł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ydł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Mydło</Template>
  <TotalTime>8</TotalTime>
  <Words>3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Garamond</vt:lpstr>
      <vt:lpstr>Mydło</vt:lpstr>
      <vt:lpstr>Wesołych świąt wielkanocnych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Wesołych świąt wielkanocnych</dc:title>
  <dc:creator>Monika Szurek</dc:creator>
  <cp:lastModifiedBy>Monika Szurek</cp:lastModifiedBy>
  <cp:revision>1</cp:revision>
  <dcterms:created xsi:type="dcterms:W3CDTF">2021-03-23T18:21:14Z</dcterms:created>
  <dcterms:modified xsi:type="dcterms:W3CDTF">2021-03-23T18:29:33Z</dcterms:modified>
</cp:coreProperties>
</file>