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A0EBD-74A2-4C70-A553-3D967F885F8C}" v="176" dt="2021-03-25T13:03:39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25.03.2021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25.03.2021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9" descr="Obraz zawierający kolorowy, liniowany, kilka, odmiany&#10;&#10;Opis wygenerowany automatycznie">
            <a:extLst>
              <a:ext uri="{FF2B5EF4-FFF2-40B4-BE49-F238E27FC236}">
                <a16:creationId xmlns:a16="http://schemas.microsoft.com/office/drawing/2014/main" id="{B225A554-681B-4A45-84EC-748413760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7" r="724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10" name="Obraz 11" descr="Obraz zawierający ssak, zajęczak&#10;&#10;Opis wygenerowany automatycznie">
            <a:extLst>
              <a:ext uri="{FF2B5EF4-FFF2-40B4-BE49-F238E27FC236}">
                <a16:creationId xmlns:a16="http://schemas.microsoft.com/office/drawing/2014/main" id="{29ADB495-70F5-4D9F-B9F0-1C8875B9C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12" r="-2" b="-2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ame 5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23611" y="3147193"/>
            <a:ext cx="3744777" cy="2131799"/>
          </a:xfrm>
          <a:noFill/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sz="1600" dirty="0">
                <a:ea typeface="+mn-lt"/>
                <a:cs typeface="+mn-lt"/>
              </a:rPr>
              <a:t>Kolorowych jajeczek,</a:t>
            </a:r>
            <a:br>
              <a:rPr lang="pl-PL" sz="1600" dirty="0">
                <a:ea typeface="+mn-lt"/>
                <a:cs typeface="+mn-lt"/>
              </a:rPr>
            </a:br>
            <a:r>
              <a:rPr lang="pl-PL" sz="1600" dirty="0">
                <a:ea typeface="+mn-lt"/>
                <a:cs typeface="+mn-lt"/>
              </a:rPr>
              <a:t>rozczochranych owieczek,</a:t>
            </a:r>
            <a:br>
              <a:rPr lang="pl-PL" sz="1600" dirty="0">
                <a:ea typeface="+mn-lt"/>
                <a:cs typeface="+mn-lt"/>
              </a:rPr>
            </a:br>
            <a:r>
              <a:rPr lang="pl-PL" sz="1600" dirty="0" err="1">
                <a:ea typeface="+mn-lt"/>
                <a:cs typeface="+mn-lt"/>
              </a:rPr>
              <a:t>rozkicanych</a:t>
            </a:r>
            <a:r>
              <a:rPr lang="pl-PL" sz="1600" dirty="0">
                <a:ea typeface="+mn-lt"/>
                <a:cs typeface="+mn-lt"/>
              </a:rPr>
              <a:t> króliczków,</a:t>
            </a:r>
            <a:br>
              <a:rPr lang="pl-PL" sz="1600" dirty="0">
                <a:ea typeface="+mn-lt"/>
                <a:cs typeface="+mn-lt"/>
              </a:rPr>
            </a:br>
            <a:r>
              <a:rPr lang="pl-PL" sz="1600" dirty="0">
                <a:ea typeface="+mn-lt"/>
                <a:cs typeface="+mn-lt"/>
              </a:rPr>
              <a:t>pyszności w koszyczku,</a:t>
            </a:r>
            <a:br>
              <a:rPr lang="pl-PL" sz="1600" dirty="0">
                <a:ea typeface="+mn-lt"/>
                <a:cs typeface="+mn-lt"/>
              </a:rPr>
            </a:br>
            <a:r>
              <a:rPr lang="pl-PL" sz="1600" dirty="0">
                <a:ea typeface="+mn-lt"/>
                <a:cs typeface="+mn-lt"/>
              </a:rPr>
              <a:t>a przede wszystkim</a:t>
            </a:r>
            <a:br>
              <a:rPr lang="pl-PL" sz="1600" dirty="0">
                <a:ea typeface="+mn-lt"/>
                <a:cs typeface="+mn-lt"/>
              </a:rPr>
            </a:br>
            <a:r>
              <a:rPr lang="pl-PL" sz="1600" dirty="0">
                <a:ea typeface="+mn-lt"/>
                <a:cs typeface="+mn-lt"/>
              </a:rPr>
              <a:t>mokrego ubrania</a:t>
            </a:r>
            <a:br>
              <a:rPr lang="pl-PL" sz="1600" dirty="0">
                <a:ea typeface="+mn-lt"/>
                <a:cs typeface="+mn-lt"/>
              </a:rPr>
            </a:br>
            <a:r>
              <a:rPr lang="pl-PL" sz="1600" dirty="0">
                <a:ea typeface="+mn-lt"/>
                <a:cs typeface="+mn-lt"/>
              </a:rPr>
              <a:t>w dniu wielkiego lania!</a:t>
            </a:r>
          </a:p>
          <a:p>
            <a:r>
              <a:rPr lang="pl-PL" sz="1600" dirty="0">
                <a:ea typeface="+mn-lt"/>
                <a:cs typeface="+mn-lt"/>
              </a:rPr>
              <a:t>♥</a:t>
            </a:r>
            <a:br>
              <a:rPr lang="pl-PL" sz="1600" dirty="0">
                <a:ea typeface="+mn-lt"/>
                <a:cs typeface="+mn-lt"/>
              </a:rPr>
            </a:br>
            <a:endParaRPr lang="pl-PL" sz="1600">
              <a:cs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flipH="1">
            <a:off x="4763197" y="1571582"/>
            <a:ext cx="2665604" cy="2003335"/>
          </a:xfrm>
          <a:noFill/>
        </p:spPr>
        <p:txBody>
          <a:bodyPr anchor="ctr">
            <a:normAutofit/>
          </a:bodyPr>
          <a:lstStyle/>
          <a:p>
            <a:r>
              <a:rPr lang="pl-PL" sz="2800" dirty="0">
                <a:solidFill>
                  <a:srgbClr val="080808"/>
                </a:solidFill>
                <a:latin typeface="Calibri Light"/>
                <a:cs typeface="Calibri Light"/>
              </a:rPr>
              <a:t>Wesołych Świąt Wielkanocnych!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Wesołych Świąt Wielkanocnych!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55</cp:revision>
  <dcterms:created xsi:type="dcterms:W3CDTF">2021-03-25T12:41:17Z</dcterms:created>
  <dcterms:modified xsi:type="dcterms:W3CDTF">2021-03-25T13:10:09Z</dcterms:modified>
</cp:coreProperties>
</file>