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5EEA7-721A-4B74-B413-2BDB879F754D}" v="121" dt="2021-03-23T08:34:04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Jasielska" userId="S::karolina.jasielska@puchaczow.com::9250e1fa-172c-4474-a669-e88c1d444998" providerId="AD" clId="Web-{03F5EEA7-721A-4B74-B413-2BDB879F754D}"/>
    <pc:docChg chg="modSld addMainMaster delMainMaster">
      <pc:chgData name="Karolina Jasielska" userId="S::karolina.jasielska@puchaczow.com::9250e1fa-172c-4474-a669-e88c1d444998" providerId="AD" clId="Web-{03F5EEA7-721A-4B74-B413-2BDB879F754D}" dt="2021-03-23T08:32:29.539" v="82" actId="20577"/>
      <pc:docMkLst>
        <pc:docMk/>
      </pc:docMkLst>
      <pc:sldChg chg="addSp modSp mod modMedia setBg modClrScheme addAnim chgLayout">
        <pc:chgData name="Karolina Jasielska" userId="S::karolina.jasielska@puchaczow.com::9250e1fa-172c-4474-a669-e88c1d444998" providerId="AD" clId="Web-{03F5EEA7-721A-4B74-B413-2BDB879F754D}" dt="2021-03-23T08:32:29.539" v="82" actId="20577"/>
        <pc:sldMkLst>
          <pc:docMk/>
          <pc:sldMk cId="650317164" sldId="256"/>
        </pc:sldMkLst>
        <pc:spChg chg="mod">
          <ac:chgData name="Karolina Jasielska" userId="S::karolina.jasielska@puchaczow.com::9250e1fa-172c-4474-a669-e88c1d444998" providerId="AD" clId="Web-{03F5EEA7-721A-4B74-B413-2BDB879F754D}" dt="2021-03-23T08:20:59.654" v="46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arolina Jasielska" userId="S::karolina.jasielska@puchaczow.com::9250e1fa-172c-4474-a669-e88c1d444998" providerId="AD" clId="Web-{03F5EEA7-721A-4B74-B413-2BDB879F754D}" dt="2021-03-23T08:32:29.539" v="82" actId="20577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Karolina Jasielska" userId="S::karolina.jasielska@puchaczow.com::9250e1fa-172c-4474-a669-e88c1d444998" providerId="AD" clId="Web-{03F5EEA7-721A-4B74-B413-2BDB879F754D}" dt="2021-03-23T08:15:33.227" v="31"/>
          <ac:spMkLst>
            <pc:docMk/>
            <pc:sldMk cId="650317164" sldId="256"/>
            <ac:spMk id="9" creationId="{33E93247-6229-44AB-A550-739E971E690B}"/>
          </ac:spMkLst>
        </pc:spChg>
        <pc:spChg chg="add">
          <ac:chgData name="Karolina Jasielska" userId="S::karolina.jasielska@puchaczow.com::9250e1fa-172c-4474-a669-e88c1d444998" providerId="AD" clId="Web-{03F5EEA7-721A-4B74-B413-2BDB879F754D}" dt="2021-03-23T08:15:33.227" v="31"/>
          <ac:spMkLst>
            <pc:docMk/>
            <pc:sldMk cId="650317164" sldId="256"/>
            <ac:spMk id="11" creationId="{612349FF-7742-42ED-ADF3-238B5DDD176C}"/>
          </ac:spMkLst>
        </pc:spChg>
        <pc:picChg chg="add mod">
          <ac:chgData name="Karolina Jasielska" userId="S::karolina.jasielska@puchaczow.com::9250e1fa-172c-4474-a669-e88c1d444998" providerId="AD" clId="Web-{03F5EEA7-721A-4B74-B413-2BDB879F754D}" dt="2021-03-23T08:29:17.802" v="73" actId="1076"/>
          <ac:picMkLst>
            <pc:docMk/>
            <pc:sldMk cId="650317164" sldId="256"/>
            <ac:picMk id="4" creationId="{D03726A5-53AF-487F-8488-7F3181E40AFF}"/>
          </ac:picMkLst>
        </pc:picChg>
        <pc:picChg chg="add mod">
          <ac:chgData name="Karolina Jasielska" userId="S::karolina.jasielska@puchaczow.com::9250e1fa-172c-4474-a669-e88c1d444998" providerId="AD" clId="Web-{03F5EEA7-721A-4B74-B413-2BDB879F754D}" dt="2021-03-23T08:29:55.068" v="81" actId="1076"/>
          <ac:picMkLst>
            <pc:docMk/>
            <pc:sldMk cId="650317164" sldId="256"/>
            <ac:picMk id="5" creationId="{3E4FF41F-0CFF-475D-B4D9-2A8EA861099D}"/>
          </ac:picMkLst>
        </pc:picChg>
      </pc:sldChg>
      <pc:sldMasterChg chg="del delSldLayout">
        <pc:chgData name="Karolina Jasielska" userId="S::karolina.jasielska@puchaczow.com::9250e1fa-172c-4474-a669-e88c1d444998" providerId="AD" clId="Web-{03F5EEA7-721A-4B74-B413-2BDB879F754D}" dt="2021-03-23T08:15:33.227" v="31"/>
        <pc:sldMasterMkLst>
          <pc:docMk/>
          <pc:sldMasterMk cId="3926633689" sldId="2147483648"/>
        </pc:sldMasterMkLst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replId addSldLayout">
        <pc:chgData name="Karolina Jasielska" userId="S::karolina.jasielska@puchaczow.com::9250e1fa-172c-4474-a669-e88c1d444998" providerId="AD" clId="Web-{03F5EEA7-721A-4B74-B413-2BDB879F754D}" dt="2021-03-23T08:15:33.227" v="31"/>
        <pc:sldMasterMkLst>
          <pc:docMk/>
          <pc:sldMasterMk cId="608386286" sldId="2147483660"/>
        </pc:sldMasterMkLst>
        <pc:sldLayoutChg chg="ad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2339876812" sldId="2147483661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1856066106" sldId="2147483662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2694990772" sldId="2147483663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2490328348" sldId="2147483664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2813240508" sldId="2147483665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4265289424" sldId="2147483666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3758712849" sldId="2147483667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1181152445" sldId="2147483668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1927318008" sldId="2147483669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3735289901" sldId="2147483670"/>
          </pc:sldLayoutMkLst>
        </pc:sldLayoutChg>
        <pc:sldLayoutChg chg="add replId">
          <pc:chgData name="Karolina Jasielska" userId="S::karolina.jasielska@puchaczow.com::9250e1fa-172c-4474-a669-e88c1d444998" providerId="AD" clId="Web-{03F5EEA7-721A-4B74-B413-2BDB879F754D}" dt="2021-03-23T08:15:33.227" v="31"/>
          <pc:sldLayoutMkLst>
            <pc:docMk/>
            <pc:sldMasterMk cId="608386286" sldId="2147483660"/>
            <pc:sldLayoutMk cId="415327571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6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8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1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1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4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2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9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838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726A5-53AF-487F-8488-7F3181E40A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/>
          <a:stretch/>
        </p:blipFill>
        <p:spPr>
          <a:xfrm>
            <a:off x="-8447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4326" y="1113117"/>
            <a:ext cx="11458574" cy="1095934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1600" b="1">
                <a:latin typeface="Comic Sans MS"/>
                <a:ea typeface="+mj-lt"/>
                <a:cs typeface="+mj-lt"/>
              </a:rPr>
              <a:t>Wesołego zajączka, co po stole bryka.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Smacznościami wypełnionymi,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Świątecznego koszyka.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Smacznego jajka, mokrego dyngusa.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Radości płynącej, ze Zmartwychwstania Jezusa Chrystusa.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Pogody ducha oraz niezapomnianych chwil,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spędzonych przy wspólnym stole z najbliższą rodziną.</a:t>
            </a:r>
            <a:br>
              <a:rPr lang="pl-PL" sz="1600" b="1">
                <a:latin typeface="Comic Sans MS"/>
                <a:ea typeface="+mj-lt"/>
                <a:cs typeface="+mj-lt"/>
              </a:rPr>
            </a:br>
            <a:r>
              <a:rPr lang="pl-PL" sz="1600" b="1">
                <a:latin typeface="Comic Sans MS"/>
                <a:ea typeface="+mj-lt"/>
                <a:cs typeface="+mj-lt"/>
              </a:rPr>
              <a:t>Spokojnych Świąt Wielkanocnych.</a:t>
            </a:r>
            <a:endParaRPr lang="pl-PL" sz="1600" b="1">
              <a:latin typeface="Comic Sans MS"/>
              <a:cs typeface="Calibri Ligh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481976" y="4821268"/>
            <a:ext cx="7657917" cy="1707279"/>
          </a:xfrm>
        </p:spPr>
        <p:txBody>
          <a:bodyPr anchor="b">
            <a:normAutofit/>
          </a:bodyPr>
          <a:lstStyle/>
          <a:p>
            <a:r>
              <a:rPr lang="pl-PL" sz="3600" b="1">
                <a:latin typeface="Comic Sans MS"/>
              </a:rPr>
              <a:t>Wesołych Świąt!!!!</a:t>
            </a:r>
          </a:p>
        </p:txBody>
      </p:sp>
      <p:pic>
        <p:nvPicPr>
          <p:cNvPr id="5" name="Wielkanocne idą święta  EASTER SONG  PIOSENKA WIELKANOCNA">
            <a:hlinkClick r:id="" action="ppaction://media"/>
            <a:extLst>
              <a:ext uri="{FF2B5EF4-FFF2-40B4-BE49-F238E27FC236}">
                <a16:creationId xmlns:a16="http://schemas.microsoft.com/office/drawing/2014/main" id="{3E4FF41F-0CFF-475D-B4D9-2A8EA861099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0075" y="15980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63B22"/>
      </a:dk2>
      <a:lt2>
        <a:srgbClr val="E2E5E8"/>
      </a:lt2>
      <a:accent1>
        <a:srgbClr val="DF8F25"/>
      </a:accent1>
      <a:accent2>
        <a:srgbClr val="A7A537"/>
      </a:accent2>
      <a:accent3>
        <a:srgbClr val="84AE45"/>
      </a:accent3>
      <a:accent4>
        <a:srgbClr val="4AB732"/>
      </a:accent4>
      <a:accent5>
        <a:srgbClr val="2FB84F"/>
      </a:accent5>
      <a:accent6>
        <a:srgbClr val="33B588"/>
      </a:accent6>
      <a:hlink>
        <a:srgbClr val="6483AB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5AF8E1B6DEC4A95FD1E530C8FCB63" ma:contentTypeVersion="4" ma:contentTypeDescription="Utwórz nowy dokument." ma:contentTypeScope="" ma:versionID="053e7c91e1a6f377c1e892cfd5897430">
  <xsd:schema xmlns:xsd="http://www.w3.org/2001/XMLSchema" xmlns:xs="http://www.w3.org/2001/XMLSchema" xmlns:p="http://schemas.microsoft.com/office/2006/metadata/properties" xmlns:ns2="444c2300-4c81-48f7-a8f1-5a11d97a2556" targetNamespace="http://schemas.microsoft.com/office/2006/metadata/properties" ma:root="true" ma:fieldsID="d9fdd7792059d49d54427ebbd7e9f833" ns2:_="">
    <xsd:import namespace="444c2300-4c81-48f7-a8f1-5a11d97a2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2300-4c81-48f7-a8f1-5a11d97a25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7F72DB-E390-4140-9E5C-E6661B3582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D6CB1-7276-4134-9207-C302A019DCD8}">
  <ds:schemaRefs>
    <ds:schemaRef ds:uri="444c2300-4c81-48f7-a8f1-5a11d97a25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9F2DC9-38E5-4A2F-B719-1B346FE7794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ChronicleVTI</vt:lpstr>
      <vt:lpstr>Wesołego zajączka, co po stole bryka. Smacznościami wypełnionymi, Świątecznego koszyka. Smacznego jajka, mokrego dyngusa. Radości płynącej, ze Zmartwychwstania Jezusa Chrystusa. Pogody ducha oraz niezapomnianych chwil, spędzonych przy wspólnym stole z najbliższą rodziną. Spokojnych Świąt Wielkanocnych.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2021-03-23T08:12:35Z</dcterms:created>
  <dcterms:modified xsi:type="dcterms:W3CDTF">2021-03-23T08:34:05Z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0x0101008405AF8E1B6DEC4A95FD1E530C8FCB63</vt:lpwstr>
  </property>
</Properties>
</file>