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2AD1F0-3ED7-4928-898E-67F5E108FC64}" v="160" dt="2021-03-25T13:06:03.1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ycja Borys" userId="S::patrycja.borys@puchaczow.com::1df4b766-f5c7-4b18-b525-4515431593c5" providerId="AD" clId="Web-{D12AD1F0-3ED7-4928-898E-67F5E108FC64}"/>
    <pc:docChg chg="modSld addMainMaster delMainMaster">
      <pc:chgData name="Patrycja Borys" userId="S::patrycja.borys@puchaczow.com::1df4b766-f5c7-4b18-b525-4515431593c5" providerId="AD" clId="Web-{D12AD1F0-3ED7-4928-898E-67F5E108FC64}" dt="2021-03-25T13:06:03.104" v="124" actId="1076"/>
      <pc:docMkLst>
        <pc:docMk/>
      </pc:docMkLst>
      <pc:sldChg chg="addSp delSp modSp mod setBg modClrScheme delDesignElem chgLayout">
        <pc:chgData name="Patrycja Borys" userId="S::patrycja.borys@puchaczow.com::1df4b766-f5c7-4b18-b525-4515431593c5" providerId="AD" clId="Web-{D12AD1F0-3ED7-4928-898E-67F5E108FC64}" dt="2021-03-25T13:06:03.104" v="124" actId="1076"/>
        <pc:sldMkLst>
          <pc:docMk/>
          <pc:sldMk cId="650317164" sldId="256"/>
        </pc:sldMkLst>
        <pc:spChg chg="mod ord">
          <ac:chgData name="Patrycja Borys" userId="S::patrycja.borys@puchaczow.com::1df4b766-f5c7-4b18-b525-4515431593c5" providerId="AD" clId="Web-{D12AD1F0-3ED7-4928-898E-67F5E108FC64}" dt="2021-03-25T13:05:59.994" v="123" actId="1076"/>
          <ac:spMkLst>
            <pc:docMk/>
            <pc:sldMk cId="650317164" sldId="256"/>
            <ac:spMk id="2" creationId="{00000000-0000-0000-0000-000000000000}"/>
          </ac:spMkLst>
        </pc:spChg>
        <pc:spChg chg="mod ord">
          <ac:chgData name="Patrycja Borys" userId="S::patrycja.borys@puchaczow.com::1df4b766-f5c7-4b18-b525-4515431593c5" providerId="AD" clId="Web-{D12AD1F0-3ED7-4928-898E-67F5E108FC64}" dt="2021-03-25T13:06:03.104" v="124" actId="1076"/>
          <ac:spMkLst>
            <pc:docMk/>
            <pc:sldMk cId="650317164" sldId="256"/>
            <ac:spMk id="3" creationId="{00000000-0000-0000-0000-000000000000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50:17.590" v="47"/>
          <ac:spMkLst>
            <pc:docMk/>
            <pc:sldMk cId="650317164" sldId="256"/>
            <ac:spMk id="5" creationId="{2D6FBB9D-1CAA-4D05-AB33-BABDFE17B843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50:17.590" v="47"/>
          <ac:spMkLst>
            <pc:docMk/>
            <pc:sldMk cId="650317164" sldId="256"/>
            <ac:spMk id="6" creationId="{E0B3B37B-5EEE-4DC4-802A-66F9A2C94B7D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50:17.590" v="47"/>
          <ac:spMkLst>
            <pc:docMk/>
            <pc:sldMk cId="650317164" sldId="256"/>
            <ac:spMk id="8" creationId="{494CEDA0-FD8E-491B-8792-69F93BDA3937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50:17.590" v="47"/>
          <ac:spMkLst>
            <pc:docMk/>
            <pc:sldMk cId="650317164" sldId="256"/>
            <ac:spMk id="10" creationId="{0FD3EBBB-DFE8-4525-B1BF-BE7BBC8DFA7C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50:17.590" v="47"/>
          <ac:spMkLst>
            <pc:docMk/>
            <pc:sldMk cId="650317164" sldId="256"/>
            <ac:spMk id="11" creationId="{04727B71-B4B6-4823-80A1-68C40B475118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50:17.590" v="47"/>
          <ac:spMkLst>
            <pc:docMk/>
            <pc:sldMk cId="650317164" sldId="256"/>
            <ac:spMk id="13" creationId="{79A6DB05-9FB5-4B07-8675-74C23D4FD89D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50:31.809" v="51"/>
          <ac:spMkLst>
            <pc:docMk/>
            <pc:sldMk cId="650317164" sldId="256"/>
            <ac:spMk id="16" creationId="{8677094E-F0FE-4EC2-9511-5A411A2E1154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49:32.479" v="41"/>
          <ac:spMkLst>
            <pc:docMk/>
            <pc:sldMk cId="650317164" sldId="256"/>
            <ac:spMk id="17" creationId="{22AC0F86-9A78-4E84-A4B4-ADB8B2629A0C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50:31.809" v="51"/>
          <ac:spMkLst>
            <pc:docMk/>
            <pc:sldMk cId="650317164" sldId="256"/>
            <ac:spMk id="18" creationId="{E0E1ADA3-256B-436F-BB84-15BF272B4BC8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50:31.809" v="51"/>
          <ac:spMkLst>
            <pc:docMk/>
            <pc:sldMk cId="650317164" sldId="256"/>
            <ac:spMk id="20" creationId="{5C091E65-5627-4CC0-82AA-74A3C89D7CF7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50:17.590" v="47"/>
          <ac:spMkLst>
            <pc:docMk/>
            <pc:sldMk cId="650317164" sldId="256"/>
            <ac:spMk id="21" creationId="{A9362A14-6FB8-4FFC-AAA0-2E5AFF8A8D36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49:32.479" v="41"/>
          <ac:spMkLst>
            <pc:docMk/>
            <pc:sldMk cId="650317164" sldId="256"/>
            <ac:spMk id="25" creationId="{69A54E25-1C05-48E5-A5CC-3778C1D3632D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53:03.126" v="59"/>
          <ac:spMkLst>
            <pc:docMk/>
            <pc:sldMk cId="650317164" sldId="256"/>
            <ac:spMk id="28" creationId="{23DA7759-3209-4FE2-96D1-4EEDD81E9EA0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53:03.126" v="59"/>
          <ac:spMkLst>
            <pc:docMk/>
            <pc:sldMk cId="650317164" sldId="256"/>
            <ac:spMk id="30" creationId="{41460DAD-8769-4C9F-9C8C-BB0443909D76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53:03.126" v="59"/>
          <ac:spMkLst>
            <pc:docMk/>
            <pc:sldMk cId="650317164" sldId="256"/>
            <ac:spMk id="32" creationId="{DB304A14-32D0-4873-B914-423ED7B8DAFD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53:03.126" v="59"/>
          <ac:spMkLst>
            <pc:docMk/>
            <pc:sldMk cId="650317164" sldId="256"/>
            <ac:spMk id="34" creationId="{1D460C86-854F-4FB3-ABC2-E823D8FEB9DB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53:03.126" v="59"/>
          <ac:spMkLst>
            <pc:docMk/>
            <pc:sldMk cId="650317164" sldId="256"/>
            <ac:spMk id="36" creationId="{BB48116A-278A-4CC5-89D3-9DE8E8FF1245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56:50.571" v="82"/>
          <ac:spMkLst>
            <pc:docMk/>
            <pc:sldMk cId="650317164" sldId="256"/>
            <ac:spMk id="41" creationId="{1E644DE9-8D09-43E2-BA69-F57482CFC93A}"/>
          </ac:spMkLst>
        </pc:spChg>
        <pc:spChg chg="add">
          <ac:chgData name="Patrycja Borys" userId="S::patrycja.borys@puchaczow.com::1df4b766-f5c7-4b18-b525-4515431593c5" providerId="AD" clId="Web-{D12AD1F0-3ED7-4928-898E-67F5E108FC64}" dt="2021-03-25T12:57:26.806" v="87"/>
          <ac:spMkLst>
            <pc:docMk/>
            <pc:sldMk cId="650317164" sldId="256"/>
            <ac:spMk id="42" creationId="{63FE6F10-B3AD-4403-94CA-F5115528699D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56:50.571" v="82"/>
          <ac:spMkLst>
            <pc:docMk/>
            <pc:sldMk cId="650317164" sldId="256"/>
            <ac:spMk id="43" creationId="{6C23C919-B32E-40FF-B3D8-631316E84E3E}"/>
          </ac:spMkLst>
        </pc:spChg>
        <pc:spChg chg="add">
          <ac:chgData name="Patrycja Borys" userId="S::patrycja.borys@puchaczow.com::1df4b766-f5c7-4b18-b525-4515431593c5" providerId="AD" clId="Web-{D12AD1F0-3ED7-4928-898E-67F5E108FC64}" dt="2021-03-25T12:57:26.806" v="87"/>
          <ac:spMkLst>
            <pc:docMk/>
            <pc:sldMk cId="650317164" sldId="256"/>
            <ac:spMk id="44" creationId="{364D6A39-A4F7-4B00-9F42-3BC67177DB1F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56:50.571" v="82"/>
          <ac:spMkLst>
            <pc:docMk/>
            <pc:sldMk cId="650317164" sldId="256"/>
            <ac:spMk id="45" creationId="{61B17B84-F8A7-4053-9C9D-91E3CA7FFEFA}"/>
          </ac:spMkLst>
        </pc:spChg>
        <pc:spChg chg="add">
          <ac:chgData name="Patrycja Borys" userId="S::patrycja.borys@puchaczow.com::1df4b766-f5c7-4b18-b525-4515431593c5" providerId="AD" clId="Web-{D12AD1F0-3ED7-4928-898E-67F5E108FC64}" dt="2021-03-25T12:57:26.806" v="87"/>
          <ac:spMkLst>
            <pc:docMk/>
            <pc:sldMk cId="650317164" sldId="256"/>
            <ac:spMk id="48" creationId="{B5D0D97D-7911-4A25-88E2-4D81FD4AB294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57:22.431" v="86"/>
          <ac:spMkLst>
            <pc:docMk/>
            <pc:sldMk cId="650317164" sldId="256"/>
            <ac:spMk id="50" creationId="{0BABF38A-8A0D-492E-BD20-6CF4D46B50BD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57:22.431" v="86"/>
          <ac:spMkLst>
            <pc:docMk/>
            <pc:sldMk cId="650317164" sldId="256"/>
            <ac:spMk id="54" creationId="{8651CFA9-6065-4243-AC48-858E359780B1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57:22.431" v="86"/>
          <ac:spMkLst>
            <pc:docMk/>
            <pc:sldMk cId="650317164" sldId="256"/>
            <ac:spMk id="56" creationId="{FBC8BBE5-981E-4B0B-9654-32B5668BFF31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57:22.431" v="86"/>
          <ac:spMkLst>
            <pc:docMk/>
            <pc:sldMk cId="650317164" sldId="256"/>
            <ac:spMk id="58" creationId="{592DB257-3E16-4A3C-9E28-4682828127AD}"/>
          </ac:spMkLst>
        </pc:spChg>
        <pc:spChg chg="add del">
          <ac:chgData name="Patrycja Borys" userId="S::patrycja.borys@puchaczow.com::1df4b766-f5c7-4b18-b525-4515431593c5" providerId="AD" clId="Web-{D12AD1F0-3ED7-4928-898E-67F5E108FC64}" dt="2021-03-25T12:57:22.431" v="86"/>
          <ac:spMkLst>
            <pc:docMk/>
            <pc:sldMk cId="650317164" sldId="256"/>
            <ac:spMk id="60" creationId="{487685E6-1160-459B-8C70-301404C06C23}"/>
          </ac:spMkLst>
        </pc:spChg>
        <pc:grpChg chg="add del">
          <ac:chgData name="Patrycja Borys" userId="S::patrycja.borys@puchaczow.com::1df4b766-f5c7-4b18-b525-4515431593c5" providerId="AD" clId="Web-{D12AD1F0-3ED7-4928-898E-67F5E108FC64}" dt="2021-03-25T12:49:32.479" v="41"/>
          <ac:grpSpMkLst>
            <pc:docMk/>
            <pc:sldMk cId="650317164" sldId="256"/>
            <ac:grpSpMk id="9" creationId="{DFB5D1BB-0703-437B-BD1E-1D07F8A2730B}"/>
          </ac:grpSpMkLst>
        </pc:grpChg>
        <pc:grpChg chg="add del">
          <ac:chgData name="Patrycja Borys" userId="S::patrycja.borys@puchaczow.com::1df4b766-f5c7-4b18-b525-4515431593c5" providerId="AD" clId="Web-{D12AD1F0-3ED7-4928-898E-67F5E108FC64}" dt="2021-03-25T12:49:32.479" v="41"/>
          <ac:grpSpMkLst>
            <pc:docMk/>
            <pc:sldMk cId="650317164" sldId="256"/>
            <ac:grpSpMk id="19" creationId="{4AF78B9E-8BE2-4706-9377-A05FA25ABABF}"/>
          </ac:grpSpMkLst>
        </pc:grpChg>
        <pc:picChg chg="add del mod">
          <ac:chgData name="Patrycja Borys" userId="S::patrycja.borys@puchaczow.com::1df4b766-f5c7-4b18-b525-4515431593c5" providerId="AD" clId="Web-{D12AD1F0-3ED7-4928-898E-67F5E108FC64}" dt="2021-03-25T12:49:40.542" v="42"/>
          <ac:picMkLst>
            <pc:docMk/>
            <pc:sldMk cId="650317164" sldId="256"/>
            <ac:picMk id="4" creationId="{ADCACBFA-4BC6-4B9B-9698-BD882EE28C30}"/>
          </ac:picMkLst>
        </pc:picChg>
        <pc:picChg chg="add del">
          <ac:chgData name="Patrycja Borys" userId="S::patrycja.borys@puchaczow.com::1df4b766-f5c7-4b18-b525-4515431593c5" providerId="AD" clId="Web-{D12AD1F0-3ED7-4928-898E-67F5E108FC64}" dt="2021-03-25T12:49:52.792" v="44"/>
          <ac:picMkLst>
            <pc:docMk/>
            <pc:sldMk cId="650317164" sldId="256"/>
            <ac:picMk id="7" creationId="{FAE39CCC-9BF0-4948-9804-7326772A3E93}"/>
          </ac:picMkLst>
        </pc:picChg>
        <pc:picChg chg="add del mod">
          <ac:chgData name="Patrycja Borys" userId="S::patrycja.borys@puchaczow.com::1df4b766-f5c7-4b18-b525-4515431593c5" providerId="AD" clId="Web-{D12AD1F0-3ED7-4928-898E-67F5E108FC64}" dt="2021-03-25T12:50:42.747" v="52"/>
          <ac:picMkLst>
            <pc:docMk/>
            <pc:sldMk cId="650317164" sldId="256"/>
            <ac:picMk id="14" creationId="{5503EC56-2D68-434E-9C9C-E94DA371C418}"/>
          </ac:picMkLst>
        </pc:picChg>
        <pc:picChg chg="add del mod">
          <ac:chgData name="Patrycja Borys" userId="S::patrycja.borys@puchaczow.com::1df4b766-f5c7-4b18-b525-4515431593c5" providerId="AD" clId="Web-{D12AD1F0-3ED7-4928-898E-67F5E108FC64}" dt="2021-03-25T12:52:09.656" v="55"/>
          <ac:picMkLst>
            <pc:docMk/>
            <pc:sldMk cId="650317164" sldId="256"/>
            <ac:picMk id="24" creationId="{23958D19-EE05-4CB1-ACA0-9C10E6897E9E}"/>
          </ac:picMkLst>
        </pc:picChg>
        <pc:picChg chg="add del mod ord">
          <ac:chgData name="Patrycja Borys" userId="S::patrycja.borys@puchaczow.com::1df4b766-f5c7-4b18-b525-4515431593c5" providerId="AD" clId="Web-{D12AD1F0-3ED7-4928-898E-67F5E108FC64}" dt="2021-03-25T12:55:23.459" v="76"/>
          <ac:picMkLst>
            <pc:docMk/>
            <pc:sldMk cId="650317164" sldId="256"/>
            <ac:picMk id="26" creationId="{C461A227-A5BA-4CBE-907A-E068DA6781A3}"/>
          </ac:picMkLst>
        </pc:picChg>
        <pc:picChg chg="add del mod">
          <ac:chgData name="Patrycja Borys" userId="S::patrycja.borys@puchaczow.com::1df4b766-f5c7-4b18-b525-4515431593c5" providerId="AD" clId="Web-{D12AD1F0-3ED7-4928-898E-67F5E108FC64}" dt="2021-03-25T12:54:05.894" v="72"/>
          <ac:picMkLst>
            <pc:docMk/>
            <pc:sldMk cId="650317164" sldId="256"/>
            <ac:picMk id="29" creationId="{52F215E1-59F1-41FC-84D6-815CB1925B50}"/>
          </ac:picMkLst>
        </pc:picChg>
        <pc:picChg chg="add del mod">
          <ac:chgData name="Patrycja Borys" userId="S::patrycja.borys@puchaczow.com::1df4b766-f5c7-4b18-b525-4515431593c5" providerId="AD" clId="Web-{D12AD1F0-3ED7-4928-898E-67F5E108FC64}" dt="2021-03-25T12:56:24.351" v="79"/>
          <ac:picMkLst>
            <pc:docMk/>
            <pc:sldMk cId="650317164" sldId="256"/>
            <ac:picMk id="31" creationId="{AB371542-60CD-42C8-A3E8-3323664D7298}"/>
          </ac:picMkLst>
        </pc:picChg>
        <pc:picChg chg="add del mod">
          <ac:chgData name="Patrycja Borys" userId="S::patrycja.borys@puchaczow.com::1df4b766-f5c7-4b18-b525-4515431593c5" providerId="AD" clId="Web-{D12AD1F0-3ED7-4928-898E-67F5E108FC64}" dt="2021-03-25T12:56:31.727" v="80"/>
          <ac:picMkLst>
            <pc:docMk/>
            <pc:sldMk cId="650317164" sldId="256"/>
            <ac:picMk id="33" creationId="{7E2321AA-1323-4591-BA07-24E981AC71BD}"/>
          </ac:picMkLst>
        </pc:picChg>
        <pc:picChg chg="add del mod">
          <ac:chgData name="Patrycja Borys" userId="S::patrycja.borys@puchaczow.com::1df4b766-f5c7-4b18-b525-4515431593c5" providerId="AD" clId="Web-{D12AD1F0-3ED7-4928-898E-67F5E108FC64}" dt="2021-03-25T12:57:10.884" v="83"/>
          <ac:picMkLst>
            <pc:docMk/>
            <pc:sldMk cId="650317164" sldId="256"/>
            <ac:picMk id="35" creationId="{D7AF86EA-FAA1-4F52-AB2C-F667B7B7917C}"/>
          </ac:picMkLst>
        </pc:picChg>
        <pc:picChg chg="add mod">
          <ac:chgData name="Patrycja Borys" userId="S::patrycja.borys@puchaczow.com::1df4b766-f5c7-4b18-b525-4515431593c5" providerId="AD" clId="Web-{D12AD1F0-3ED7-4928-898E-67F5E108FC64}" dt="2021-03-25T13:04:27.866" v="107" actId="1076"/>
          <ac:picMkLst>
            <pc:docMk/>
            <pc:sldMk cId="650317164" sldId="256"/>
            <ac:picMk id="37" creationId="{58232A09-759C-4132-A229-86EE5B0E7E0F}"/>
          </ac:picMkLst>
        </pc:picChg>
        <pc:picChg chg="add mod">
          <ac:chgData name="Patrycja Borys" userId="S::patrycja.borys@puchaczow.com::1df4b766-f5c7-4b18-b525-4515431593c5" providerId="AD" clId="Web-{D12AD1F0-3ED7-4928-898E-67F5E108FC64}" dt="2021-03-25T13:05:12.758" v="114" actId="1076"/>
          <ac:picMkLst>
            <pc:docMk/>
            <pc:sldMk cId="650317164" sldId="256"/>
            <ac:picMk id="38" creationId="{66B62464-F2A0-420C-9DE4-1B23C5098303}"/>
          </ac:picMkLst>
        </pc:picChg>
        <pc:picChg chg="add mod">
          <ac:chgData name="Patrycja Borys" userId="S::patrycja.borys@puchaczow.com::1df4b766-f5c7-4b18-b525-4515431593c5" providerId="AD" clId="Web-{D12AD1F0-3ED7-4928-898E-67F5E108FC64}" dt="2021-03-25T13:04:26.585" v="106" actId="1076"/>
          <ac:picMkLst>
            <pc:docMk/>
            <pc:sldMk cId="650317164" sldId="256"/>
            <ac:picMk id="39" creationId="{04F3B679-073B-4E05-9500-B4D494E7A81A}"/>
          </ac:picMkLst>
        </pc:picChg>
        <pc:picChg chg="add del">
          <ac:chgData name="Patrycja Borys" userId="S::patrycja.borys@puchaczow.com::1df4b766-f5c7-4b18-b525-4515431593c5" providerId="AD" clId="Web-{D12AD1F0-3ED7-4928-898E-67F5E108FC64}" dt="2021-03-25T12:57:22.431" v="86"/>
          <ac:picMkLst>
            <pc:docMk/>
            <pc:sldMk cId="650317164" sldId="256"/>
            <ac:picMk id="52" creationId="{1CB7E8AE-A3AC-4BB7-A5C6-F00EC697B265}"/>
          </ac:picMkLst>
        </pc:picChg>
        <pc:cxnChg chg="add del">
          <ac:chgData name="Patrycja Borys" userId="S::patrycja.borys@puchaczow.com::1df4b766-f5c7-4b18-b525-4515431593c5" providerId="AD" clId="Web-{D12AD1F0-3ED7-4928-898E-67F5E108FC64}" dt="2021-03-25T12:49:32.479" v="41"/>
          <ac:cxnSpMkLst>
            <pc:docMk/>
            <pc:sldMk cId="650317164" sldId="256"/>
            <ac:cxnSpMk id="15" creationId="{883F92AF-2403-4558-B1D7-72130A1E4BC7}"/>
          </ac:cxnSpMkLst>
        </pc:cxnChg>
        <pc:cxnChg chg="add del">
          <ac:chgData name="Patrycja Borys" userId="S::patrycja.borys@puchaczow.com::1df4b766-f5c7-4b18-b525-4515431593c5" providerId="AD" clId="Web-{D12AD1F0-3ED7-4928-898E-67F5E108FC64}" dt="2021-03-25T12:50:31.809" v="51"/>
          <ac:cxnSpMkLst>
            <pc:docMk/>
            <pc:sldMk cId="650317164" sldId="256"/>
            <ac:cxnSpMk id="23" creationId="{7DDC7D3D-A4F6-4638-B02B-2DBB6C11F5D3}"/>
          </ac:cxnSpMkLst>
        </pc:cxnChg>
        <pc:cxnChg chg="add del">
          <ac:chgData name="Patrycja Borys" userId="S::patrycja.borys@puchaczow.com::1df4b766-f5c7-4b18-b525-4515431593c5" providerId="AD" clId="Web-{D12AD1F0-3ED7-4928-898E-67F5E108FC64}" dt="2021-03-25T12:49:32.479" v="41"/>
          <ac:cxnSpMkLst>
            <pc:docMk/>
            <pc:sldMk cId="650317164" sldId="256"/>
            <ac:cxnSpMk id="27" creationId="{0E5D0023-B23E-4823-8D72-B07FFF8CAE96}"/>
          </ac:cxnSpMkLst>
        </pc:cxnChg>
        <pc:cxnChg chg="add">
          <ac:chgData name="Patrycja Borys" userId="S::patrycja.borys@puchaczow.com::1df4b766-f5c7-4b18-b525-4515431593c5" providerId="AD" clId="Web-{D12AD1F0-3ED7-4928-898E-67F5E108FC64}" dt="2021-03-25T12:57:26.806" v="87"/>
          <ac:cxnSpMkLst>
            <pc:docMk/>
            <pc:sldMk cId="650317164" sldId="256"/>
            <ac:cxnSpMk id="46" creationId="{13553ADF-88A1-4645-B819-890CA3DF7D5B}"/>
          </ac:cxnSpMkLst>
        </pc:cxnChg>
      </pc:sldChg>
      <pc:sldMasterChg chg="del delSldLayout">
        <pc:chgData name="Patrycja Borys" userId="S::patrycja.borys@puchaczow.com::1df4b766-f5c7-4b18-b525-4515431593c5" providerId="AD" clId="Web-{D12AD1F0-3ED7-4928-898E-67F5E108FC64}" dt="2021-03-25T12:49:11.697" v="38"/>
        <pc:sldMasterMkLst>
          <pc:docMk/>
          <pc:sldMasterMk cId="3926633689" sldId="2147483648"/>
        </pc:sldMasterMkLst>
        <pc:sldLayoutChg chg="del">
          <pc:chgData name="Patrycja Borys" userId="S::patrycja.borys@puchaczow.com::1df4b766-f5c7-4b18-b525-4515431593c5" providerId="AD" clId="Web-{D12AD1F0-3ED7-4928-898E-67F5E108FC64}" dt="2021-03-25T12:49:11.697" v="38"/>
          <pc:sldLayoutMkLst>
            <pc:docMk/>
            <pc:sldMasterMk cId="3926633689" sldId="2147483648"/>
            <pc:sldLayoutMk cId="3391757436" sldId="2147483649"/>
          </pc:sldLayoutMkLst>
        </pc:sldLayoutChg>
        <pc:sldLayoutChg chg="del">
          <pc:chgData name="Patrycja Borys" userId="S::patrycja.borys@puchaczow.com::1df4b766-f5c7-4b18-b525-4515431593c5" providerId="AD" clId="Web-{D12AD1F0-3ED7-4928-898E-67F5E108FC64}" dt="2021-03-25T12:49:11.697" v="38"/>
          <pc:sldLayoutMkLst>
            <pc:docMk/>
            <pc:sldMasterMk cId="3926633689" sldId="2147483648"/>
            <pc:sldLayoutMk cId="967380084" sldId="2147483650"/>
          </pc:sldLayoutMkLst>
        </pc:sldLayoutChg>
        <pc:sldLayoutChg chg="del">
          <pc:chgData name="Patrycja Borys" userId="S::patrycja.borys@puchaczow.com::1df4b766-f5c7-4b18-b525-4515431593c5" providerId="AD" clId="Web-{D12AD1F0-3ED7-4928-898E-67F5E108FC64}" dt="2021-03-25T12:49:11.697" v="38"/>
          <pc:sldLayoutMkLst>
            <pc:docMk/>
            <pc:sldMasterMk cId="3926633689" sldId="2147483648"/>
            <pc:sldLayoutMk cId="13234121" sldId="2147483651"/>
          </pc:sldLayoutMkLst>
        </pc:sldLayoutChg>
        <pc:sldLayoutChg chg="del">
          <pc:chgData name="Patrycja Borys" userId="S::patrycja.borys@puchaczow.com::1df4b766-f5c7-4b18-b525-4515431593c5" providerId="AD" clId="Web-{D12AD1F0-3ED7-4928-898E-67F5E108FC64}" dt="2021-03-25T12:49:11.697" v="38"/>
          <pc:sldLayoutMkLst>
            <pc:docMk/>
            <pc:sldMasterMk cId="3926633689" sldId="2147483648"/>
            <pc:sldLayoutMk cId="3883036252" sldId="2147483652"/>
          </pc:sldLayoutMkLst>
        </pc:sldLayoutChg>
        <pc:sldLayoutChg chg="del">
          <pc:chgData name="Patrycja Borys" userId="S::patrycja.borys@puchaczow.com::1df4b766-f5c7-4b18-b525-4515431593c5" providerId="AD" clId="Web-{D12AD1F0-3ED7-4928-898E-67F5E108FC64}" dt="2021-03-25T12:49:11.697" v="38"/>
          <pc:sldLayoutMkLst>
            <pc:docMk/>
            <pc:sldMasterMk cId="3926633689" sldId="2147483648"/>
            <pc:sldLayoutMk cId="961808292" sldId="2147483653"/>
          </pc:sldLayoutMkLst>
        </pc:sldLayoutChg>
        <pc:sldLayoutChg chg="del">
          <pc:chgData name="Patrycja Borys" userId="S::patrycja.borys@puchaczow.com::1df4b766-f5c7-4b18-b525-4515431593c5" providerId="AD" clId="Web-{D12AD1F0-3ED7-4928-898E-67F5E108FC64}" dt="2021-03-25T12:49:11.697" v="38"/>
          <pc:sldLayoutMkLst>
            <pc:docMk/>
            <pc:sldMasterMk cId="3926633689" sldId="2147483648"/>
            <pc:sldLayoutMk cId="1544797292" sldId="2147483654"/>
          </pc:sldLayoutMkLst>
        </pc:sldLayoutChg>
        <pc:sldLayoutChg chg="del">
          <pc:chgData name="Patrycja Borys" userId="S::patrycja.borys@puchaczow.com::1df4b766-f5c7-4b18-b525-4515431593c5" providerId="AD" clId="Web-{D12AD1F0-3ED7-4928-898E-67F5E108FC64}" dt="2021-03-25T12:49:11.697" v="38"/>
          <pc:sldLayoutMkLst>
            <pc:docMk/>
            <pc:sldMasterMk cId="3926633689" sldId="2147483648"/>
            <pc:sldLayoutMk cId="1850839136" sldId="2147483655"/>
          </pc:sldLayoutMkLst>
        </pc:sldLayoutChg>
        <pc:sldLayoutChg chg="del">
          <pc:chgData name="Patrycja Borys" userId="S::patrycja.borys@puchaczow.com::1df4b766-f5c7-4b18-b525-4515431593c5" providerId="AD" clId="Web-{D12AD1F0-3ED7-4928-898E-67F5E108FC64}" dt="2021-03-25T12:49:11.697" v="38"/>
          <pc:sldLayoutMkLst>
            <pc:docMk/>
            <pc:sldMasterMk cId="3926633689" sldId="2147483648"/>
            <pc:sldLayoutMk cId="2715530444" sldId="2147483656"/>
          </pc:sldLayoutMkLst>
        </pc:sldLayoutChg>
        <pc:sldLayoutChg chg="del">
          <pc:chgData name="Patrycja Borys" userId="S::patrycja.borys@puchaczow.com::1df4b766-f5c7-4b18-b525-4515431593c5" providerId="AD" clId="Web-{D12AD1F0-3ED7-4928-898E-67F5E108FC64}" dt="2021-03-25T12:49:11.697" v="38"/>
          <pc:sldLayoutMkLst>
            <pc:docMk/>
            <pc:sldMasterMk cId="3926633689" sldId="2147483648"/>
            <pc:sldLayoutMk cId="3024906009" sldId="2147483657"/>
          </pc:sldLayoutMkLst>
        </pc:sldLayoutChg>
        <pc:sldLayoutChg chg="del">
          <pc:chgData name="Patrycja Borys" userId="S::patrycja.borys@puchaczow.com::1df4b766-f5c7-4b18-b525-4515431593c5" providerId="AD" clId="Web-{D12AD1F0-3ED7-4928-898E-67F5E108FC64}" dt="2021-03-25T12:49:11.697" v="38"/>
          <pc:sldLayoutMkLst>
            <pc:docMk/>
            <pc:sldMasterMk cId="3926633689" sldId="2147483648"/>
            <pc:sldLayoutMk cId="2454508176" sldId="2147483658"/>
          </pc:sldLayoutMkLst>
        </pc:sldLayoutChg>
        <pc:sldLayoutChg chg="del">
          <pc:chgData name="Patrycja Borys" userId="S::patrycja.borys@puchaczow.com::1df4b766-f5c7-4b18-b525-4515431593c5" providerId="AD" clId="Web-{D12AD1F0-3ED7-4928-898E-67F5E108FC64}" dt="2021-03-25T12:49:11.697" v="38"/>
          <pc:sldLayoutMkLst>
            <pc:docMk/>
            <pc:sldMasterMk cId="3926633689" sldId="2147483648"/>
            <pc:sldLayoutMk cId="1340386666" sldId="2147483659"/>
          </pc:sldLayoutMkLst>
        </pc:sldLayoutChg>
      </pc:sldMasterChg>
      <pc:sldMasterChg chg="add del addSldLayout delSldLayout modSldLayout">
        <pc:chgData name="Patrycja Borys" userId="S::patrycja.borys@puchaczow.com::1df4b766-f5c7-4b18-b525-4515431593c5" providerId="AD" clId="Web-{D12AD1F0-3ED7-4928-898E-67F5E108FC64}" dt="2021-03-25T12:49:32.479" v="41"/>
        <pc:sldMasterMkLst>
          <pc:docMk/>
          <pc:sldMasterMk cId="4050705930" sldId="2147483660"/>
        </pc:sldMasterMkLst>
        <pc:sldLayoutChg chg="add del mod replId">
          <pc:chgData name="Patrycja Borys" userId="S::patrycja.borys@puchaczow.com::1df4b766-f5c7-4b18-b525-4515431593c5" providerId="AD" clId="Web-{D12AD1F0-3ED7-4928-898E-67F5E108FC64}" dt="2021-03-25T12:49:32.479" v="41"/>
          <pc:sldLayoutMkLst>
            <pc:docMk/>
            <pc:sldMasterMk cId="4050705930" sldId="2147483660"/>
            <pc:sldLayoutMk cId="503904680" sldId="2147483661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32.479" v="41"/>
          <pc:sldLayoutMkLst>
            <pc:docMk/>
            <pc:sldMasterMk cId="4050705930" sldId="2147483660"/>
            <pc:sldLayoutMk cId="5146309" sldId="2147483662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32.479" v="41"/>
          <pc:sldLayoutMkLst>
            <pc:docMk/>
            <pc:sldMasterMk cId="4050705930" sldId="2147483660"/>
            <pc:sldLayoutMk cId="1790953186" sldId="2147483663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32.479" v="41"/>
          <pc:sldLayoutMkLst>
            <pc:docMk/>
            <pc:sldMasterMk cId="4050705930" sldId="2147483660"/>
            <pc:sldLayoutMk cId="2176006514" sldId="2147483664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32.479" v="41"/>
          <pc:sldLayoutMkLst>
            <pc:docMk/>
            <pc:sldMasterMk cId="4050705930" sldId="2147483660"/>
            <pc:sldLayoutMk cId="710900889" sldId="2147483665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32.479" v="41"/>
          <pc:sldLayoutMkLst>
            <pc:docMk/>
            <pc:sldMasterMk cId="4050705930" sldId="2147483660"/>
            <pc:sldLayoutMk cId="1745906200" sldId="2147483666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32.479" v="41"/>
          <pc:sldLayoutMkLst>
            <pc:docMk/>
            <pc:sldMasterMk cId="4050705930" sldId="2147483660"/>
            <pc:sldLayoutMk cId="4050096379" sldId="2147483667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32.479" v="41"/>
          <pc:sldLayoutMkLst>
            <pc:docMk/>
            <pc:sldMasterMk cId="4050705930" sldId="2147483660"/>
            <pc:sldLayoutMk cId="2884500877" sldId="2147483668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32.479" v="41"/>
          <pc:sldLayoutMkLst>
            <pc:docMk/>
            <pc:sldMasterMk cId="4050705930" sldId="2147483660"/>
            <pc:sldLayoutMk cId="1270854130" sldId="2147483669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32.479" v="41"/>
          <pc:sldLayoutMkLst>
            <pc:docMk/>
            <pc:sldMasterMk cId="4050705930" sldId="2147483660"/>
            <pc:sldLayoutMk cId="3353481533" sldId="2147483670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32.479" v="41"/>
          <pc:sldLayoutMkLst>
            <pc:docMk/>
            <pc:sldMasterMk cId="4050705930" sldId="2147483660"/>
            <pc:sldLayoutMk cId="2530371762" sldId="2147483671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32.479" v="41"/>
          <pc:sldLayoutMkLst>
            <pc:docMk/>
            <pc:sldMasterMk cId="4050705930" sldId="2147483660"/>
            <pc:sldLayoutMk cId="3059233306" sldId="2147483672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32.479" v="41"/>
          <pc:sldLayoutMkLst>
            <pc:docMk/>
            <pc:sldMasterMk cId="4050705930" sldId="2147483660"/>
            <pc:sldLayoutMk cId="3608495644" sldId="2147483673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32.479" v="41"/>
          <pc:sldLayoutMkLst>
            <pc:docMk/>
            <pc:sldMasterMk cId="4050705930" sldId="2147483660"/>
            <pc:sldLayoutMk cId="3173665817" sldId="2147483674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32.479" v="41"/>
          <pc:sldLayoutMkLst>
            <pc:docMk/>
            <pc:sldMasterMk cId="4050705930" sldId="2147483660"/>
            <pc:sldLayoutMk cId="255463372" sldId="2147483675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32.479" v="41"/>
          <pc:sldLayoutMkLst>
            <pc:docMk/>
            <pc:sldMasterMk cId="4050705930" sldId="2147483660"/>
            <pc:sldLayoutMk cId="2507354720" sldId="2147483676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32.479" v="41"/>
          <pc:sldLayoutMkLst>
            <pc:docMk/>
            <pc:sldMasterMk cId="4050705930" sldId="2147483660"/>
            <pc:sldLayoutMk cId="1276501043" sldId="2147483677"/>
          </pc:sldLayoutMkLst>
        </pc:sldLayoutChg>
      </pc:sldMasterChg>
      <pc:sldMasterChg chg="add del addSldLayout delSldLayout modSldLayout">
        <pc:chgData name="Patrycja Borys" userId="S::patrycja.borys@puchaczow.com::1df4b766-f5c7-4b18-b525-4515431593c5" providerId="AD" clId="Web-{D12AD1F0-3ED7-4928-898E-67F5E108FC64}" dt="2021-03-25T12:49:48.339" v="43"/>
        <pc:sldMasterMkLst>
          <pc:docMk/>
          <pc:sldMasterMk cId="4168833007" sldId="2147483678"/>
        </pc:sldMasterMkLst>
        <pc:sldLayoutChg chg="add del mod replId">
          <pc:chgData name="Patrycja Borys" userId="S::patrycja.borys@puchaczow.com::1df4b766-f5c7-4b18-b525-4515431593c5" providerId="AD" clId="Web-{D12AD1F0-3ED7-4928-898E-67F5E108FC64}" dt="2021-03-25T12:49:48.339" v="43"/>
          <pc:sldLayoutMkLst>
            <pc:docMk/>
            <pc:sldMasterMk cId="4168833007" sldId="2147483678"/>
            <pc:sldLayoutMk cId="1455654458" sldId="2147483679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48.339" v="43"/>
          <pc:sldLayoutMkLst>
            <pc:docMk/>
            <pc:sldMasterMk cId="4168833007" sldId="2147483678"/>
            <pc:sldLayoutMk cId="3631951375" sldId="2147483680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48.339" v="43"/>
          <pc:sldLayoutMkLst>
            <pc:docMk/>
            <pc:sldMasterMk cId="4168833007" sldId="2147483678"/>
            <pc:sldLayoutMk cId="1098386391" sldId="2147483681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48.339" v="43"/>
          <pc:sldLayoutMkLst>
            <pc:docMk/>
            <pc:sldMasterMk cId="4168833007" sldId="2147483678"/>
            <pc:sldLayoutMk cId="775452105" sldId="2147483682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48.339" v="43"/>
          <pc:sldLayoutMkLst>
            <pc:docMk/>
            <pc:sldMasterMk cId="4168833007" sldId="2147483678"/>
            <pc:sldLayoutMk cId="3461161083" sldId="2147483683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48.339" v="43"/>
          <pc:sldLayoutMkLst>
            <pc:docMk/>
            <pc:sldMasterMk cId="4168833007" sldId="2147483678"/>
            <pc:sldLayoutMk cId="3269113144" sldId="2147483684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48.339" v="43"/>
          <pc:sldLayoutMkLst>
            <pc:docMk/>
            <pc:sldMasterMk cId="4168833007" sldId="2147483678"/>
            <pc:sldLayoutMk cId="2336858021" sldId="2147483685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48.339" v="43"/>
          <pc:sldLayoutMkLst>
            <pc:docMk/>
            <pc:sldMasterMk cId="4168833007" sldId="2147483678"/>
            <pc:sldLayoutMk cId="3676653274" sldId="2147483686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48.339" v="43"/>
          <pc:sldLayoutMkLst>
            <pc:docMk/>
            <pc:sldMasterMk cId="4168833007" sldId="2147483678"/>
            <pc:sldLayoutMk cId="4124332225" sldId="2147483687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48.339" v="43"/>
          <pc:sldLayoutMkLst>
            <pc:docMk/>
            <pc:sldMasterMk cId="4168833007" sldId="2147483678"/>
            <pc:sldLayoutMk cId="67335431" sldId="2147483688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48.339" v="43"/>
          <pc:sldLayoutMkLst>
            <pc:docMk/>
            <pc:sldMasterMk cId="4168833007" sldId="2147483678"/>
            <pc:sldLayoutMk cId="998048324" sldId="2147483689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48.339" v="43"/>
          <pc:sldLayoutMkLst>
            <pc:docMk/>
            <pc:sldMasterMk cId="4168833007" sldId="2147483678"/>
            <pc:sldLayoutMk cId="2759558854" sldId="2147483690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48.339" v="43"/>
          <pc:sldLayoutMkLst>
            <pc:docMk/>
            <pc:sldMasterMk cId="4168833007" sldId="2147483678"/>
            <pc:sldLayoutMk cId="600460682" sldId="2147483691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48.339" v="43"/>
          <pc:sldLayoutMkLst>
            <pc:docMk/>
            <pc:sldMasterMk cId="4168833007" sldId="2147483678"/>
            <pc:sldLayoutMk cId="4080877473" sldId="2147483692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48.339" v="43"/>
          <pc:sldLayoutMkLst>
            <pc:docMk/>
            <pc:sldMasterMk cId="4168833007" sldId="2147483678"/>
            <pc:sldLayoutMk cId="2982159695" sldId="2147483693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49:48.339" v="43"/>
          <pc:sldLayoutMkLst>
            <pc:docMk/>
            <pc:sldMasterMk cId="4168833007" sldId="2147483678"/>
            <pc:sldLayoutMk cId="3509396842" sldId="2147483694"/>
          </pc:sldLayoutMkLst>
        </pc:sldLayoutChg>
      </pc:sldMasterChg>
      <pc:sldMasterChg chg="add del addSldLayout delSldLayout">
        <pc:chgData name="Patrycja Borys" userId="S::patrycja.borys@puchaczow.com::1df4b766-f5c7-4b18-b525-4515431593c5" providerId="AD" clId="Web-{D12AD1F0-3ED7-4928-898E-67F5E108FC64}" dt="2021-03-25T12:50:17.590" v="47"/>
        <pc:sldMasterMkLst>
          <pc:docMk/>
          <pc:sldMasterMk cId="238421784" sldId="2147483703"/>
        </pc:sldMasterMkLst>
        <pc:sldLayoutChg chg="add del">
          <pc:chgData name="Patrycja Borys" userId="S::patrycja.borys@puchaczow.com::1df4b766-f5c7-4b18-b525-4515431593c5" providerId="AD" clId="Web-{D12AD1F0-3ED7-4928-898E-67F5E108FC64}" dt="2021-03-25T12:50:17.590" v="47"/>
          <pc:sldLayoutMkLst>
            <pc:docMk/>
            <pc:sldMasterMk cId="238421784" sldId="2147483703"/>
            <pc:sldLayoutMk cId="3322932330" sldId="2147483695"/>
          </pc:sldLayoutMkLst>
        </pc:sldLayoutChg>
        <pc:sldLayoutChg chg="add del">
          <pc:chgData name="Patrycja Borys" userId="S::patrycja.borys@puchaczow.com::1df4b766-f5c7-4b18-b525-4515431593c5" providerId="AD" clId="Web-{D12AD1F0-3ED7-4928-898E-67F5E108FC64}" dt="2021-03-25T12:50:17.590" v="47"/>
          <pc:sldLayoutMkLst>
            <pc:docMk/>
            <pc:sldMasterMk cId="238421784" sldId="2147483703"/>
            <pc:sldLayoutMk cId="1811033950" sldId="2147483696"/>
          </pc:sldLayoutMkLst>
        </pc:sldLayoutChg>
        <pc:sldLayoutChg chg="add del">
          <pc:chgData name="Patrycja Borys" userId="S::patrycja.borys@puchaczow.com::1df4b766-f5c7-4b18-b525-4515431593c5" providerId="AD" clId="Web-{D12AD1F0-3ED7-4928-898E-67F5E108FC64}" dt="2021-03-25T12:50:17.590" v="47"/>
          <pc:sldLayoutMkLst>
            <pc:docMk/>
            <pc:sldMasterMk cId="238421784" sldId="2147483703"/>
            <pc:sldLayoutMk cId="3821426198" sldId="2147483697"/>
          </pc:sldLayoutMkLst>
        </pc:sldLayoutChg>
        <pc:sldLayoutChg chg="add del">
          <pc:chgData name="Patrycja Borys" userId="S::patrycja.borys@puchaczow.com::1df4b766-f5c7-4b18-b525-4515431593c5" providerId="AD" clId="Web-{D12AD1F0-3ED7-4928-898E-67F5E108FC64}" dt="2021-03-25T12:50:17.590" v="47"/>
          <pc:sldLayoutMkLst>
            <pc:docMk/>
            <pc:sldMasterMk cId="238421784" sldId="2147483703"/>
            <pc:sldLayoutMk cId="537830760" sldId="2147483698"/>
          </pc:sldLayoutMkLst>
        </pc:sldLayoutChg>
        <pc:sldLayoutChg chg="add del">
          <pc:chgData name="Patrycja Borys" userId="S::patrycja.borys@puchaczow.com::1df4b766-f5c7-4b18-b525-4515431593c5" providerId="AD" clId="Web-{D12AD1F0-3ED7-4928-898E-67F5E108FC64}" dt="2021-03-25T12:50:17.590" v="47"/>
          <pc:sldLayoutMkLst>
            <pc:docMk/>
            <pc:sldMasterMk cId="238421784" sldId="2147483703"/>
            <pc:sldLayoutMk cId="1811374001" sldId="2147483699"/>
          </pc:sldLayoutMkLst>
        </pc:sldLayoutChg>
        <pc:sldLayoutChg chg="add del">
          <pc:chgData name="Patrycja Borys" userId="S::patrycja.borys@puchaczow.com::1df4b766-f5c7-4b18-b525-4515431593c5" providerId="AD" clId="Web-{D12AD1F0-3ED7-4928-898E-67F5E108FC64}" dt="2021-03-25T12:50:17.590" v="47"/>
          <pc:sldLayoutMkLst>
            <pc:docMk/>
            <pc:sldMasterMk cId="238421784" sldId="2147483703"/>
            <pc:sldLayoutMk cId="2382489495" sldId="2147483700"/>
          </pc:sldLayoutMkLst>
        </pc:sldLayoutChg>
        <pc:sldLayoutChg chg="add del">
          <pc:chgData name="Patrycja Borys" userId="S::patrycja.borys@puchaczow.com::1df4b766-f5c7-4b18-b525-4515431593c5" providerId="AD" clId="Web-{D12AD1F0-3ED7-4928-898E-67F5E108FC64}" dt="2021-03-25T12:50:17.590" v="47"/>
          <pc:sldLayoutMkLst>
            <pc:docMk/>
            <pc:sldMasterMk cId="238421784" sldId="2147483703"/>
            <pc:sldLayoutMk cId="707566512" sldId="2147483701"/>
          </pc:sldLayoutMkLst>
        </pc:sldLayoutChg>
        <pc:sldLayoutChg chg="add del">
          <pc:chgData name="Patrycja Borys" userId="S::patrycja.borys@puchaczow.com::1df4b766-f5c7-4b18-b525-4515431593c5" providerId="AD" clId="Web-{D12AD1F0-3ED7-4928-898E-67F5E108FC64}" dt="2021-03-25T12:50:17.590" v="47"/>
          <pc:sldLayoutMkLst>
            <pc:docMk/>
            <pc:sldMasterMk cId="238421784" sldId="2147483703"/>
            <pc:sldLayoutMk cId="42231677" sldId="2147483702"/>
          </pc:sldLayoutMkLst>
        </pc:sldLayoutChg>
        <pc:sldLayoutChg chg="add del replId">
          <pc:chgData name="Patrycja Borys" userId="S::patrycja.borys@puchaczow.com::1df4b766-f5c7-4b18-b525-4515431593c5" providerId="AD" clId="Web-{D12AD1F0-3ED7-4928-898E-67F5E108FC64}" dt="2021-03-25T12:50:17.590" v="47"/>
          <pc:sldLayoutMkLst>
            <pc:docMk/>
            <pc:sldMasterMk cId="238421784" sldId="2147483703"/>
            <pc:sldLayoutMk cId="1080336156" sldId="2147483704"/>
          </pc:sldLayoutMkLst>
        </pc:sldLayoutChg>
        <pc:sldLayoutChg chg="add del replId">
          <pc:chgData name="Patrycja Borys" userId="S::patrycja.borys@puchaczow.com::1df4b766-f5c7-4b18-b525-4515431593c5" providerId="AD" clId="Web-{D12AD1F0-3ED7-4928-898E-67F5E108FC64}" dt="2021-03-25T12:50:17.590" v="47"/>
          <pc:sldLayoutMkLst>
            <pc:docMk/>
            <pc:sldMasterMk cId="238421784" sldId="2147483703"/>
            <pc:sldLayoutMk cId="1693823118" sldId="2147483705"/>
          </pc:sldLayoutMkLst>
        </pc:sldLayoutChg>
        <pc:sldLayoutChg chg="add del replId">
          <pc:chgData name="Patrycja Borys" userId="S::patrycja.borys@puchaczow.com::1df4b766-f5c7-4b18-b525-4515431593c5" providerId="AD" clId="Web-{D12AD1F0-3ED7-4928-898E-67F5E108FC64}" dt="2021-03-25T12:50:17.590" v="47"/>
          <pc:sldLayoutMkLst>
            <pc:docMk/>
            <pc:sldMasterMk cId="238421784" sldId="2147483703"/>
            <pc:sldLayoutMk cId="3125818887" sldId="2147483706"/>
          </pc:sldLayoutMkLst>
        </pc:sldLayoutChg>
      </pc:sldMasterChg>
      <pc:sldMasterChg chg="add del addSldLayout delSldLayout modSldLayout">
        <pc:chgData name="Patrycja Borys" userId="S::patrycja.borys@puchaczow.com::1df4b766-f5c7-4b18-b525-4515431593c5" providerId="AD" clId="Web-{D12AD1F0-3ED7-4928-898E-67F5E108FC64}" dt="2021-03-25T12:50:31.809" v="51"/>
        <pc:sldMasterMkLst>
          <pc:docMk/>
          <pc:sldMasterMk cId="2713122757" sldId="2147483707"/>
        </pc:sldMasterMkLst>
        <pc:sldLayoutChg chg="add del mod replId">
          <pc:chgData name="Patrycja Borys" userId="S::patrycja.borys@puchaczow.com::1df4b766-f5c7-4b18-b525-4515431593c5" providerId="AD" clId="Web-{D12AD1F0-3ED7-4928-898E-67F5E108FC64}" dt="2021-03-25T12:50:31.809" v="51"/>
          <pc:sldLayoutMkLst>
            <pc:docMk/>
            <pc:sldMasterMk cId="2713122757" sldId="2147483707"/>
            <pc:sldLayoutMk cId="4209290780" sldId="2147483708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50:31.809" v="51"/>
          <pc:sldLayoutMkLst>
            <pc:docMk/>
            <pc:sldMasterMk cId="2713122757" sldId="2147483707"/>
            <pc:sldLayoutMk cId="3211354466" sldId="2147483709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50:31.809" v="51"/>
          <pc:sldLayoutMkLst>
            <pc:docMk/>
            <pc:sldMasterMk cId="2713122757" sldId="2147483707"/>
            <pc:sldLayoutMk cId="1380110923" sldId="2147483710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50:31.809" v="51"/>
          <pc:sldLayoutMkLst>
            <pc:docMk/>
            <pc:sldMasterMk cId="2713122757" sldId="2147483707"/>
            <pc:sldLayoutMk cId="950396589" sldId="2147483711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50:31.809" v="51"/>
          <pc:sldLayoutMkLst>
            <pc:docMk/>
            <pc:sldMasterMk cId="2713122757" sldId="2147483707"/>
            <pc:sldLayoutMk cId="2783490299" sldId="2147483712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50:31.809" v="51"/>
          <pc:sldLayoutMkLst>
            <pc:docMk/>
            <pc:sldMasterMk cId="2713122757" sldId="2147483707"/>
            <pc:sldLayoutMk cId="638400969" sldId="2147483713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50:31.809" v="51"/>
          <pc:sldLayoutMkLst>
            <pc:docMk/>
            <pc:sldMasterMk cId="2713122757" sldId="2147483707"/>
            <pc:sldLayoutMk cId="719463519" sldId="2147483714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50:31.809" v="51"/>
          <pc:sldLayoutMkLst>
            <pc:docMk/>
            <pc:sldMasterMk cId="2713122757" sldId="2147483707"/>
            <pc:sldLayoutMk cId="2750468275" sldId="2147483715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50:31.809" v="51"/>
          <pc:sldLayoutMkLst>
            <pc:docMk/>
            <pc:sldMasterMk cId="2713122757" sldId="2147483707"/>
            <pc:sldLayoutMk cId="582822010" sldId="2147483716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50:31.809" v="51"/>
          <pc:sldLayoutMkLst>
            <pc:docMk/>
            <pc:sldMasterMk cId="2713122757" sldId="2147483707"/>
            <pc:sldLayoutMk cId="2597104818" sldId="2147483717"/>
          </pc:sldLayoutMkLst>
        </pc:sldLayoutChg>
        <pc:sldLayoutChg chg="add del mod replId">
          <pc:chgData name="Patrycja Borys" userId="S::patrycja.borys@puchaczow.com::1df4b766-f5c7-4b18-b525-4515431593c5" providerId="AD" clId="Web-{D12AD1F0-3ED7-4928-898E-67F5E108FC64}" dt="2021-03-25T12:50:31.809" v="51"/>
          <pc:sldLayoutMkLst>
            <pc:docMk/>
            <pc:sldMasterMk cId="2713122757" sldId="2147483707"/>
            <pc:sldLayoutMk cId="1632277808" sldId="2147483718"/>
          </pc:sldLayoutMkLst>
        </pc:sldLayoutChg>
      </pc:sldMasterChg>
      <pc:sldMasterChg chg="add del replId addSldLayout delSldLayout">
        <pc:chgData name="Patrycja Borys" userId="S::patrycja.borys@puchaczow.com::1df4b766-f5c7-4b18-b525-4515431593c5" providerId="AD" clId="Web-{D12AD1F0-3ED7-4928-898E-67F5E108FC64}" dt="2021-03-25T12:53:03.126" v="59"/>
        <pc:sldMasterMkLst>
          <pc:docMk/>
          <pc:sldMasterMk cId="4020411845" sldId="2147483719"/>
        </pc:sldMasterMkLst>
        <pc:sldLayoutChg chg="add del">
          <pc:chgData name="Patrycja Borys" userId="S::patrycja.borys@puchaczow.com::1df4b766-f5c7-4b18-b525-4515431593c5" providerId="AD" clId="Web-{D12AD1F0-3ED7-4928-898E-67F5E108FC64}" dt="2021-03-25T12:53:03.126" v="59"/>
          <pc:sldLayoutMkLst>
            <pc:docMk/>
            <pc:sldMasterMk cId="4020411845" sldId="2147483719"/>
            <pc:sldLayoutMk cId="3640736694" sldId="2147483720"/>
          </pc:sldLayoutMkLst>
        </pc:sldLayoutChg>
        <pc:sldLayoutChg chg="add del replId">
          <pc:chgData name="Patrycja Borys" userId="S::patrycja.borys@puchaczow.com::1df4b766-f5c7-4b18-b525-4515431593c5" providerId="AD" clId="Web-{D12AD1F0-3ED7-4928-898E-67F5E108FC64}" dt="2021-03-25T12:53:03.126" v="59"/>
          <pc:sldLayoutMkLst>
            <pc:docMk/>
            <pc:sldMasterMk cId="4020411845" sldId="2147483719"/>
            <pc:sldLayoutMk cId="198347845" sldId="2147483721"/>
          </pc:sldLayoutMkLst>
        </pc:sldLayoutChg>
        <pc:sldLayoutChg chg="add del replId">
          <pc:chgData name="Patrycja Borys" userId="S::patrycja.borys@puchaczow.com::1df4b766-f5c7-4b18-b525-4515431593c5" providerId="AD" clId="Web-{D12AD1F0-3ED7-4928-898E-67F5E108FC64}" dt="2021-03-25T12:53:03.126" v="59"/>
          <pc:sldLayoutMkLst>
            <pc:docMk/>
            <pc:sldMasterMk cId="4020411845" sldId="2147483719"/>
            <pc:sldLayoutMk cId="3451973233" sldId="2147483722"/>
          </pc:sldLayoutMkLst>
        </pc:sldLayoutChg>
        <pc:sldLayoutChg chg="add del replId">
          <pc:chgData name="Patrycja Borys" userId="S::patrycja.borys@puchaczow.com::1df4b766-f5c7-4b18-b525-4515431593c5" providerId="AD" clId="Web-{D12AD1F0-3ED7-4928-898E-67F5E108FC64}" dt="2021-03-25T12:53:03.126" v="59"/>
          <pc:sldLayoutMkLst>
            <pc:docMk/>
            <pc:sldMasterMk cId="4020411845" sldId="2147483719"/>
            <pc:sldLayoutMk cId="1612931585" sldId="2147483723"/>
          </pc:sldLayoutMkLst>
        </pc:sldLayoutChg>
        <pc:sldLayoutChg chg="add del replId">
          <pc:chgData name="Patrycja Borys" userId="S::patrycja.borys@puchaczow.com::1df4b766-f5c7-4b18-b525-4515431593c5" providerId="AD" clId="Web-{D12AD1F0-3ED7-4928-898E-67F5E108FC64}" dt="2021-03-25T12:53:03.126" v="59"/>
          <pc:sldLayoutMkLst>
            <pc:docMk/>
            <pc:sldMasterMk cId="4020411845" sldId="2147483719"/>
            <pc:sldLayoutMk cId="2362854574" sldId="2147483724"/>
          </pc:sldLayoutMkLst>
        </pc:sldLayoutChg>
        <pc:sldLayoutChg chg="add del replId">
          <pc:chgData name="Patrycja Borys" userId="S::patrycja.borys@puchaczow.com::1df4b766-f5c7-4b18-b525-4515431593c5" providerId="AD" clId="Web-{D12AD1F0-3ED7-4928-898E-67F5E108FC64}" dt="2021-03-25T12:53:03.126" v="59"/>
          <pc:sldLayoutMkLst>
            <pc:docMk/>
            <pc:sldMasterMk cId="4020411845" sldId="2147483719"/>
            <pc:sldLayoutMk cId="4168048264" sldId="2147483725"/>
          </pc:sldLayoutMkLst>
        </pc:sldLayoutChg>
        <pc:sldLayoutChg chg="add del replId">
          <pc:chgData name="Patrycja Borys" userId="S::patrycja.borys@puchaczow.com::1df4b766-f5c7-4b18-b525-4515431593c5" providerId="AD" clId="Web-{D12AD1F0-3ED7-4928-898E-67F5E108FC64}" dt="2021-03-25T12:53:03.126" v="59"/>
          <pc:sldLayoutMkLst>
            <pc:docMk/>
            <pc:sldMasterMk cId="4020411845" sldId="2147483719"/>
            <pc:sldLayoutMk cId="1684130807" sldId="2147483726"/>
          </pc:sldLayoutMkLst>
        </pc:sldLayoutChg>
        <pc:sldLayoutChg chg="add del replId">
          <pc:chgData name="Patrycja Borys" userId="S::patrycja.borys@puchaczow.com::1df4b766-f5c7-4b18-b525-4515431593c5" providerId="AD" clId="Web-{D12AD1F0-3ED7-4928-898E-67F5E108FC64}" dt="2021-03-25T12:53:03.126" v="59"/>
          <pc:sldLayoutMkLst>
            <pc:docMk/>
            <pc:sldMasterMk cId="4020411845" sldId="2147483719"/>
            <pc:sldLayoutMk cId="3511588773" sldId="2147483727"/>
          </pc:sldLayoutMkLst>
        </pc:sldLayoutChg>
        <pc:sldLayoutChg chg="add del replId">
          <pc:chgData name="Patrycja Borys" userId="S::patrycja.borys@puchaczow.com::1df4b766-f5c7-4b18-b525-4515431593c5" providerId="AD" clId="Web-{D12AD1F0-3ED7-4928-898E-67F5E108FC64}" dt="2021-03-25T12:53:03.126" v="59"/>
          <pc:sldLayoutMkLst>
            <pc:docMk/>
            <pc:sldMasterMk cId="4020411845" sldId="2147483719"/>
            <pc:sldLayoutMk cId="2896117232" sldId="2147483728"/>
          </pc:sldLayoutMkLst>
        </pc:sldLayoutChg>
        <pc:sldLayoutChg chg="add del replId">
          <pc:chgData name="Patrycja Borys" userId="S::patrycja.borys@puchaczow.com::1df4b766-f5c7-4b18-b525-4515431593c5" providerId="AD" clId="Web-{D12AD1F0-3ED7-4928-898E-67F5E108FC64}" dt="2021-03-25T12:53:03.126" v="59"/>
          <pc:sldLayoutMkLst>
            <pc:docMk/>
            <pc:sldMasterMk cId="4020411845" sldId="2147483719"/>
            <pc:sldLayoutMk cId="3260380607" sldId="2147483729"/>
          </pc:sldLayoutMkLst>
        </pc:sldLayoutChg>
        <pc:sldLayoutChg chg="add del replId">
          <pc:chgData name="Patrycja Borys" userId="S::patrycja.borys@puchaczow.com::1df4b766-f5c7-4b18-b525-4515431593c5" providerId="AD" clId="Web-{D12AD1F0-3ED7-4928-898E-67F5E108FC64}" dt="2021-03-25T12:53:03.126" v="59"/>
          <pc:sldLayoutMkLst>
            <pc:docMk/>
            <pc:sldMasterMk cId="4020411845" sldId="2147483719"/>
            <pc:sldLayoutMk cId="1689012792" sldId="2147483730"/>
          </pc:sldLayoutMkLst>
        </pc:sldLayoutChg>
      </pc:sldMasterChg>
      <pc:sldMasterChg chg="add del addSldLayout delSldLayout">
        <pc:chgData name="Patrycja Borys" userId="S::patrycja.borys@puchaczow.com::1df4b766-f5c7-4b18-b525-4515431593c5" providerId="AD" clId="Web-{D12AD1F0-3ED7-4928-898E-67F5E108FC64}" dt="2021-03-25T12:57:22.431" v="86"/>
        <pc:sldMasterMkLst>
          <pc:docMk/>
          <pc:sldMasterMk cId="79473857" sldId="2147483832"/>
        </pc:sldMasterMkLst>
        <pc:sldLayoutChg chg="add del">
          <pc:chgData name="Patrycja Borys" userId="S::patrycja.borys@puchaczow.com::1df4b766-f5c7-4b18-b525-4515431593c5" providerId="AD" clId="Web-{D12AD1F0-3ED7-4928-898E-67F5E108FC64}" dt="2021-03-25T12:57:22.431" v="86"/>
          <pc:sldLayoutMkLst>
            <pc:docMk/>
            <pc:sldMasterMk cId="79473857" sldId="2147483832"/>
            <pc:sldLayoutMk cId="3904341945" sldId="2147483821"/>
          </pc:sldLayoutMkLst>
        </pc:sldLayoutChg>
        <pc:sldLayoutChg chg="add del">
          <pc:chgData name="Patrycja Borys" userId="S::patrycja.borys@puchaczow.com::1df4b766-f5c7-4b18-b525-4515431593c5" providerId="AD" clId="Web-{D12AD1F0-3ED7-4928-898E-67F5E108FC64}" dt="2021-03-25T12:57:22.431" v="86"/>
          <pc:sldLayoutMkLst>
            <pc:docMk/>
            <pc:sldMasterMk cId="79473857" sldId="2147483832"/>
            <pc:sldLayoutMk cId="716506565" sldId="2147483822"/>
          </pc:sldLayoutMkLst>
        </pc:sldLayoutChg>
        <pc:sldLayoutChg chg="add del">
          <pc:chgData name="Patrycja Borys" userId="S::patrycja.borys@puchaczow.com::1df4b766-f5c7-4b18-b525-4515431593c5" providerId="AD" clId="Web-{D12AD1F0-3ED7-4928-898E-67F5E108FC64}" dt="2021-03-25T12:57:22.431" v="86"/>
          <pc:sldLayoutMkLst>
            <pc:docMk/>
            <pc:sldMasterMk cId="79473857" sldId="2147483832"/>
            <pc:sldLayoutMk cId="1495420665" sldId="2147483823"/>
          </pc:sldLayoutMkLst>
        </pc:sldLayoutChg>
        <pc:sldLayoutChg chg="add del">
          <pc:chgData name="Patrycja Borys" userId="S::patrycja.borys@puchaczow.com::1df4b766-f5c7-4b18-b525-4515431593c5" providerId="AD" clId="Web-{D12AD1F0-3ED7-4928-898E-67F5E108FC64}" dt="2021-03-25T12:57:22.431" v="86"/>
          <pc:sldLayoutMkLst>
            <pc:docMk/>
            <pc:sldMasterMk cId="79473857" sldId="2147483832"/>
            <pc:sldLayoutMk cId="564020353" sldId="2147483824"/>
          </pc:sldLayoutMkLst>
        </pc:sldLayoutChg>
        <pc:sldLayoutChg chg="add del">
          <pc:chgData name="Patrycja Borys" userId="S::patrycja.borys@puchaczow.com::1df4b766-f5c7-4b18-b525-4515431593c5" providerId="AD" clId="Web-{D12AD1F0-3ED7-4928-898E-67F5E108FC64}" dt="2021-03-25T12:57:22.431" v="86"/>
          <pc:sldLayoutMkLst>
            <pc:docMk/>
            <pc:sldMasterMk cId="79473857" sldId="2147483832"/>
            <pc:sldLayoutMk cId="2580148784" sldId="2147483825"/>
          </pc:sldLayoutMkLst>
        </pc:sldLayoutChg>
        <pc:sldLayoutChg chg="add del">
          <pc:chgData name="Patrycja Borys" userId="S::patrycja.borys@puchaczow.com::1df4b766-f5c7-4b18-b525-4515431593c5" providerId="AD" clId="Web-{D12AD1F0-3ED7-4928-898E-67F5E108FC64}" dt="2021-03-25T12:57:22.431" v="86"/>
          <pc:sldLayoutMkLst>
            <pc:docMk/>
            <pc:sldMasterMk cId="79473857" sldId="2147483832"/>
            <pc:sldLayoutMk cId="1282559170" sldId="2147483826"/>
          </pc:sldLayoutMkLst>
        </pc:sldLayoutChg>
        <pc:sldLayoutChg chg="add del">
          <pc:chgData name="Patrycja Borys" userId="S::patrycja.borys@puchaczow.com::1df4b766-f5c7-4b18-b525-4515431593c5" providerId="AD" clId="Web-{D12AD1F0-3ED7-4928-898E-67F5E108FC64}" dt="2021-03-25T12:57:22.431" v="86"/>
          <pc:sldLayoutMkLst>
            <pc:docMk/>
            <pc:sldMasterMk cId="79473857" sldId="2147483832"/>
            <pc:sldLayoutMk cId="3407048258" sldId="2147483827"/>
          </pc:sldLayoutMkLst>
        </pc:sldLayoutChg>
        <pc:sldLayoutChg chg="add del">
          <pc:chgData name="Patrycja Borys" userId="S::patrycja.borys@puchaczow.com::1df4b766-f5c7-4b18-b525-4515431593c5" providerId="AD" clId="Web-{D12AD1F0-3ED7-4928-898E-67F5E108FC64}" dt="2021-03-25T12:57:22.431" v="86"/>
          <pc:sldLayoutMkLst>
            <pc:docMk/>
            <pc:sldMasterMk cId="79473857" sldId="2147483832"/>
            <pc:sldLayoutMk cId="1026441282" sldId="2147483828"/>
          </pc:sldLayoutMkLst>
        </pc:sldLayoutChg>
        <pc:sldLayoutChg chg="add del">
          <pc:chgData name="Patrycja Borys" userId="S::patrycja.borys@puchaczow.com::1df4b766-f5c7-4b18-b525-4515431593c5" providerId="AD" clId="Web-{D12AD1F0-3ED7-4928-898E-67F5E108FC64}" dt="2021-03-25T12:57:22.431" v="86"/>
          <pc:sldLayoutMkLst>
            <pc:docMk/>
            <pc:sldMasterMk cId="79473857" sldId="2147483832"/>
            <pc:sldLayoutMk cId="3915266194" sldId="2147483829"/>
          </pc:sldLayoutMkLst>
        </pc:sldLayoutChg>
        <pc:sldLayoutChg chg="add del">
          <pc:chgData name="Patrycja Borys" userId="S::patrycja.borys@puchaczow.com::1df4b766-f5c7-4b18-b525-4515431593c5" providerId="AD" clId="Web-{D12AD1F0-3ED7-4928-898E-67F5E108FC64}" dt="2021-03-25T12:57:22.431" v="86"/>
          <pc:sldLayoutMkLst>
            <pc:docMk/>
            <pc:sldMasterMk cId="79473857" sldId="2147483832"/>
            <pc:sldLayoutMk cId="3800197500" sldId="2147483830"/>
          </pc:sldLayoutMkLst>
        </pc:sldLayoutChg>
        <pc:sldLayoutChg chg="add del">
          <pc:chgData name="Patrycja Borys" userId="S::patrycja.borys@puchaczow.com::1df4b766-f5c7-4b18-b525-4515431593c5" providerId="AD" clId="Web-{D12AD1F0-3ED7-4928-898E-67F5E108FC64}" dt="2021-03-25T12:57:22.431" v="86"/>
          <pc:sldLayoutMkLst>
            <pc:docMk/>
            <pc:sldMasterMk cId="79473857" sldId="2147483832"/>
            <pc:sldLayoutMk cId="4291954518" sldId="2147483831"/>
          </pc:sldLayoutMkLst>
        </pc:sldLayoutChg>
      </pc:sldMasterChg>
      <pc:sldMasterChg chg="add addSldLayout modSldLayout">
        <pc:chgData name="Patrycja Borys" userId="S::patrycja.borys@puchaczow.com::1df4b766-f5c7-4b18-b525-4515431593c5" providerId="AD" clId="Web-{D12AD1F0-3ED7-4928-898E-67F5E108FC64}" dt="2021-03-25T12:57:22.431" v="86"/>
        <pc:sldMasterMkLst>
          <pc:docMk/>
          <pc:sldMasterMk cId="1721417981" sldId="2147483833"/>
        </pc:sldMasterMkLst>
        <pc:sldLayoutChg chg="add mod replId">
          <pc:chgData name="Patrycja Borys" userId="S::patrycja.borys@puchaczow.com::1df4b766-f5c7-4b18-b525-4515431593c5" providerId="AD" clId="Web-{D12AD1F0-3ED7-4928-898E-67F5E108FC64}" dt="2021-03-25T12:57:22.431" v="86"/>
          <pc:sldLayoutMkLst>
            <pc:docMk/>
            <pc:sldMasterMk cId="1721417981" sldId="2147483833"/>
            <pc:sldLayoutMk cId="3499246400" sldId="2147483834"/>
          </pc:sldLayoutMkLst>
        </pc:sldLayoutChg>
        <pc:sldLayoutChg chg="add mod replId">
          <pc:chgData name="Patrycja Borys" userId="S::patrycja.borys@puchaczow.com::1df4b766-f5c7-4b18-b525-4515431593c5" providerId="AD" clId="Web-{D12AD1F0-3ED7-4928-898E-67F5E108FC64}" dt="2021-03-25T12:57:22.431" v="86"/>
          <pc:sldLayoutMkLst>
            <pc:docMk/>
            <pc:sldMasterMk cId="1721417981" sldId="2147483833"/>
            <pc:sldLayoutMk cId="2510518369" sldId="2147483835"/>
          </pc:sldLayoutMkLst>
        </pc:sldLayoutChg>
        <pc:sldLayoutChg chg="add mod replId">
          <pc:chgData name="Patrycja Borys" userId="S::patrycja.borys@puchaczow.com::1df4b766-f5c7-4b18-b525-4515431593c5" providerId="AD" clId="Web-{D12AD1F0-3ED7-4928-898E-67F5E108FC64}" dt="2021-03-25T12:57:22.431" v="86"/>
          <pc:sldLayoutMkLst>
            <pc:docMk/>
            <pc:sldMasterMk cId="1721417981" sldId="2147483833"/>
            <pc:sldLayoutMk cId="797559237" sldId="2147483836"/>
          </pc:sldLayoutMkLst>
        </pc:sldLayoutChg>
        <pc:sldLayoutChg chg="add mod replId">
          <pc:chgData name="Patrycja Borys" userId="S::patrycja.borys@puchaczow.com::1df4b766-f5c7-4b18-b525-4515431593c5" providerId="AD" clId="Web-{D12AD1F0-3ED7-4928-898E-67F5E108FC64}" dt="2021-03-25T12:57:22.431" v="86"/>
          <pc:sldLayoutMkLst>
            <pc:docMk/>
            <pc:sldMasterMk cId="1721417981" sldId="2147483833"/>
            <pc:sldLayoutMk cId="2055032491" sldId="2147483837"/>
          </pc:sldLayoutMkLst>
        </pc:sldLayoutChg>
        <pc:sldLayoutChg chg="add mod replId">
          <pc:chgData name="Patrycja Borys" userId="S::patrycja.borys@puchaczow.com::1df4b766-f5c7-4b18-b525-4515431593c5" providerId="AD" clId="Web-{D12AD1F0-3ED7-4928-898E-67F5E108FC64}" dt="2021-03-25T12:57:22.431" v="86"/>
          <pc:sldLayoutMkLst>
            <pc:docMk/>
            <pc:sldMasterMk cId="1721417981" sldId="2147483833"/>
            <pc:sldLayoutMk cId="2164586349" sldId="2147483838"/>
          </pc:sldLayoutMkLst>
        </pc:sldLayoutChg>
        <pc:sldLayoutChg chg="add mod replId">
          <pc:chgData name="Patrycja Borys" userId="S::patrycja.borys@puchaczow.com::1df4b766-f5c7-4b18-b525-4515431593c5" providerId="AD" clId="Web-{D12AD1F0-3ED7-4928-898E-67F5E108FC64}" dt="2021-03-25T12:57:22.431" v="86"/>
          <pc:sldLayoutMkLst>
            <pc:docMk/>
            <pc:sldMasterMk cId="1721417981" sldId="2147483833"/>
            <pc:sldLayoutMk cId="3073418791" sldId="2147483839"/>
          </pc:sldLayoutMkLst>
        </pc:sldLayoutChg>
        <pc:sldLayoutChg chg="add mod replId">
          <pc:chgData name="Patrycja Borys" userId="S::patrycja.borys@puchaczow.com::1df4b766-f5c7-4b18-b525-4515431593c5" providerId="AD" clId="Web-{D12AD1F0-3ED7-4928-898E-67F5E108FC64}" dt="2021-03-25T12:57:22.431" v="86"/>
          <pc:sldLayoutMkLst>
            <pc:docMk/>
            <pc:sldMasterMk cId="1721417981" sldId="2147483833"/>
            <pc:sldLayoutMk cId="2872312059" sldId="2147483840"/>
          </pc:sldLayoutMkLst>
        </pc:sldLayoutChg>
        <pc:sldLayoutChg chg="add mod replId">
          <pc:chgData name="Patrycja Borys" userId="S::patrycja.borys@puchaczow.com::1df4b766-f5c7-4b18-b525-4515431593c5" providerId="AD" clId="Web-{D12AD1F0-3ED7-4928-898E-67F5E108FC64}" dt="2021-03-25T12:57:22.431" v="86"/>
          <pc:sldLayoutMkLst>
            <pc:docMk/>
            <pc:sldMasterMk cId="1721417981" sldId="2147483833"/>
            <pc:sldLayoutMk cId="1969442829" sldId="2147483841"/>
          </pc:sldLayoutMkLst>
        </pc:sldLayoutChg>
        <pc:sldLayoutChg chg="add mod replId">
          <pc:chgData name="Patrycja Borys" userId="S::patrycja.borys@puchaczow.com::1df4b766-f5c7-4b18-b525-4515431593c5" providerId="AD" clId="Web-{D12AD1F0-3ED7-4928-898E-67F5E108FC64}" dt="2021-03-25T12:57:22.431" v="86"/>
          <pc:sldLayoutMkLst>
            <pc:docMk/>
            <pc:sldMasterMk cId="1721417981" sldId="2147483833"/>
            <pc:sldLayoutMk cId="3606545382" sldId="2147483842"/>
          </pc:sldLayoutMkLst>
        </pc:sldLayoutChg>
        <pc:sldLayoutChg chg="add mod replId">
          <pc:chgData name="Patrycja Borys" userId="S::patrycja.borys@puchaczow.com::1df4b766-f5c7-4b18-b525-4515431593c5" providerId="AD" clId="Web-{D12AD1F0-3ED7-4928-898E-67F5E108FC64}" dt="2021-03-25T12:57:22.431" v="86"/>
          <pc:sldLayoutMkLst>
            <pc:docMk/>
            <pc:sldMasterMk cId="1721417981" sldId="2147483833"/>
            <pc:sldLayoutMk cId="2037663297" sldId="2147483843"/>
          </pc:sldLayoutMkLst>
        </pc:sldLayoutChg>
        <pc:sldLayoutChg chg="add mod replId">
          <pc:chgData name="Patrycja Borys" userId="S::patrycja.borys@puchaczow.com::1df4b766-f5c7-4b18-b525-4515431593c5" providerId="AD" clId="Web-{D12AD1F0-3ED7-4928-898E-67F5E108FC64}" dt="2021-03-25T12:57:22.431" v="86"/>
          <pc:sldLayoutMkLst>
            <pc:docMk/>
            <pc:sldMasterMk cId="1721417981" sldId="2147483833"/>
            <pc:sldLayoutMk cId="18103105" sldId="214748384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9246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66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51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755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032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58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41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312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44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54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417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63FE6F10-B3AD-4403-94CA-F51155286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364D6A39-A4F7-4B00-9F42-3BC67177DB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3553ADF-88A1-4645-B819-890CA3DF7D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B5D0D97D-7911-4A25-88E2-4D81FD4AB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246232" y="239449"/>
            <a:ext cx="4378574" cy="161001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300" i="1" dirty="0">
                <a:latin typeface="Comic Sans MS"/>
              </a:rPr>
              <a:t>W</a:t>
            </a:r>
            <a:r>
              <a:rPr lang="pl-PL" sz="3300" i="1" dirty="0">
                <a:latin typeface="Comic Sans MS"/>
              </a:rPr>
              <a:t>e</a:t>
            </a:r>
            <a:r>
              <a:rPr lang="en-US" sz="3300" i="1" dirty="0">
                <a:latin typeface="Comic Sans MS"/>
              </a:rPr>
              <a:t>SOŁYCH</a:t>
            </a:r>
            <a:br>
              <a:rPr lang="pl-PL" sz="3300" i="1" dirty="0">
                <a:latin typeface="Comic Sans MS"/>
              </a:rPr>
            </a:br>
            <a:br>
              <a:rPr lang="pl-PL" sz="3300" i="1" dirty="0">
                <a:latin typeface="Comic Sans MS"/>
              </a:rPr>
            </a:br>
            <a:r>
              <a:rPr lang="pl-PL" sz="3300" i="1" dirty="0">
                <a:latin typeface="Comic Sans MS"/>
              </a:rPr>
              <a:t> </a:t>
            </a:r>
            <a:r>
              <a:rPr lang="en-US" sz="3300" i="1" dirty="0">
                <a:latin typeface="Comic Sans MS"/>
              </a:rPr>
              <a:t>ŚWIĄT 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678366" y="1953773"/>
            <a:ext cx="4333815" cy="3901308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err="1">
                <a:latin typeface="Comic Sans MS"/>
                <a:ea typeface="+mn-lt"/>
                <a:cs typeface="+mn-lt"/>
              </a:rPr>
              <a:t>Gdy</a:t>
            </a:r>
            <a:r>
              <a:rPr lang="en-US" sz="2400" dirty="0">
                <a:latin typeface="Comic Sans MS"/>
                <a:ea typeface="+mn-lt"/>
                <a:cs typeface="+mn-lt"/>
              </a:rPr>
              <a:t> </a:t>
            </a:r>
            <a:r>
              <a:rPr lang="en-US" sz="2400" err="1">
                <a:latin typeface="Comic Sans MS"/>
                <a:ea typeface="+mn-lt"/>
                <a:cs typeface="+mn-lt"/>
              </a:rPr>
              <a:t>nadejdzie</a:t>
            </a:r>
            <a:r>
              <a:rPr lang="en-US" sz="2400" dirty="0">
                <a:latin typeface="Comic Sans MS"/>
                <a:ea typeface="+mn-lt"/>
                <a:cs typeface="+mn-lt"/>
              </a:rPr>
              <a:t> </a:t>
            </a:r>
            <a:r>
              <a:rPr lang="en-US" sz="2400" err="1">
                <a:latin typeface="Comic Sans MS"/>
                <a:ea typeface="+mn-lt"/>
                <a:cs typeface="+mn-lt"/>
              </a:rPr>
              <a:t>Wielkanocny</a:t>
            </a:r>
            <a:r>
              <a:rPr lang="en-US" sz="2400" dirty="0">
                <a:latin typeface="Comic Sans MS"/>
                <a:ea typeface="+mn-lt"/>
                <a:cs typeface="+mn-lt"/>
              </a:rPr>
              <a:t> </a:t>
            </a:r>
            <a:r>
              <a:rPr lang="en-US" sz="2400" err="1">
                <a:latin typeface="Comic Sans MS"/>
                <a:ea typeface="+mn-lt"/>
                <a:cs typeface="+mn-lt"/>
              </a:rPr>
              <a:t>poranek</a:t>
            </a:r>
            <a:br>
              <a:rPr lang="en-US" sz="2400" dirty="0">
                <a:latin typeface="Comic Sans MS"/>
                <a:ea typeface="+mn-lt"/>
                <a:cs typeface="+mn-lt"/>
              </a:rPr>
            </a:br>
            <a:r>
              <a:rPr lang="en-US" sz="2400" err="1">
                <a:latin typeface="Comic Sans MS"/>
                <a:ea typeface="+mn-lt"/>
                <a:cs typeface="+mn-lt"/>
              </a:rPr>
              <a:t>Niech</a:t>
            </a:r>
            <a:r>
              <a:rPr lang="en-US" sz="2400" dirty="0">
                <a:latin typeface="Comic Sans MS"/>
                <a:ea typeface="+mn-lt"/>
                <a:cs typeface="+mn-lt"/>
              </a:rPr>
              <a:t> </a:t>
            </a:r>
            <a:r>
              <a:rPr lang="en-US" sz="2400" err="1">
                <a:latin typeface="Comic Sans MS"/>
                <a:ea typeface="+mn-lt"/>
                <a:cs typeface="+mn-lt"/>
              </a:rPr>
              <a:t>spełnią</a:t>
            </a:r>
            <a:r>
              <a:rPr lang="en-US" sz="2400" dirty="0">
                <a:latin typeface="Comic Sans MS"/>
                <a:ea typeface="+mn-lt"/>
                <a:cs typeface="+mn-lt"/>
              </a:rPr>
              <a:t> </a:t>
            </a:r>
            <a:r>
              <a:rPr lang="en-US" sz="2400" err="1">
                <a:latin typeface="Comic Sans MS"/>
                <a:ea typeface="+mn-lt"/>
                <a:cs typeface="+mn-lt"/>
              </a:rPr>
              <a:t>się</a:t>
            </a:r>
            <a:r>
              <a:rPr lang="en-US" sz="2400" dirty="0">
                <a:latin typeface="Comic Sans MS"/>
                <a:ea typeface="+mn-lt"/>
                <a:cs typeface="+mn-lt"/>
              </a:rPr>
              <a:t> </a:t>
            </a:r>
            <a:r>
              <a:rPr lang="en-US" sz="2400" err="1">
                <a:latin typeface="Comic Sans MS"/>
                <a:ea typeface="+mn-lt"/>
                <a:cs typeface="+mn-lt"/>
              </a:rPr>
              <a:t>życzenia</a:t>
            </a:r>
            <a:r>
              <a:rPr lang="en-US" sz="2400" dirty="0">
                <a:latin typeface="Comic Sans MS"/>
                <a:ea typeface="+mn-lt"/>
                <a:cs typeface="+mn-lt"/>
              </a:rPr>
              <a:t> </a:t>
            </a:r>
            <a:r>
              <a:rPr lang="en-US" sz="2400" err="1">
                <a:latin typeface="Comic Sans MS"/>
                <a:ea typeface="+mn-lt"/>
                <a:cs typeface="+mn-lt"/>
              </a:rPr>
              <a:t>tęczowych</a:t>
            </a:r>
            <a:r>
              <a:rPr lang="en-US" sz="2400" dirty="0">
                <a:latin typeface="Comic Sans MS"/>
                <a:ea typeface="+mn-lt"/>
                <a:cs typeface="+mn-lt"/>
              </a:rPr>
              <a:t> </a:t>
            </a:r>
            <a:r>
              <a:rPr lang="en-US" sz="2400" err="1">
                <a:latin typeface="Comic Sans MS"/>
                <a:ea typeface="+mn-lt"/>
                <a:cs typeface="+mn-lt"/>
              </a:rPr>
              <a:t>pisanek</a:t>
            </a:r>
            <a:r>
              <a:rPr lang="en-US" sz="2400" dirty="0">
                <a:latin typeface="Comic Sans MS"/>
                <a:ea typeface="+mn-lt"/>
                <a:cs typeface="+mn-lt"/>
              </a:rPr>
              <a:t>...</a:t>
            </a:r>
            <a:br>
              <a:rPr lang="en-US" sz="2400" dirty="0">
                <a:latin typeface="Comic Sans MS"/>
                <a:ea typeface="+mn-lt"/>
                <a:cs typeface="+mn-lt"/>
              </a:rPr>
            </a:br>
            <a:r>
              <a:rPr lang="en-US" sz="2400" dirty="0" err="1">
                <a:latin typeface="Comic Sans MS"/>
                <a:ea typeface="+mn-lt"/>
                <a:cs typeface="+mn-lt"/>
              </a:rPr>
              <a:t>Mazurków</a:t>
            </a:r>
            <a:r>
              <a:rPr lang="en-US" sz="2400" dirty="0">
                <a:latin typeface="Comic Sans MS"/>
                <a:ea typeface="+mn-lt"/>
                <a:cs typeface="+mn-lt"/>
              </a:rPr>
              <a:t> </a:t>
            </a:r>
            <a:r>
              <a:rPr lang="en-US" sz="2400" dirty="0" err="1">
                <a:latin typeface="Comic Sans MS"/>
                <a:ea typeface="+mn-lt"/>
                <a:cs typeface="+mn-lt"/>
              </a:rPr>
              <a:t>kajmakowych</a:t>
            </a:r>
            <a:r>
              <a:rPr lang="en-US" sz="2400" dirty="0">
                <a:latin typeface="Comic Sans MS"/>
                <a:ea typeface="+mn-lt"/>
                <a:cs typeface="+mn-lt"/>
              </a:rPr>
              <a:t>, </a:t>
            </a:r>
            <a:r>
              <a:rPr lang="en-US" sz="2400" dirty="0" err="1">
                <a:latin typeface="Comic Sans MS"/>
                <a:ea typeface="+mn-lt"/>
                <a:cs typeface="+mn-lt"/>
              </a:rPr>
              <a:t>bazi</a:t>
            </a:r>
            <a:r>
              <a:rPr lang="en-US" sz="2400" dirty="0">
                <a:latin typeface="Comic Sans MS"/>
                <a:ea typeface="+mn-lt"/>
                <a:cs typeface="+mn-lt"/>
              </a:rPr>
              <a:t> </a:t>
            </a:r>
            <a:r>
              <a:rPr lang="en-US" sz="2400" dirty="0" err="1">
                <a:latin typeface="Comic Sans MS"/>
                <a:ea typeface="+mn-lt"/>
                <a:cs typeface="+mn-lt"/>
              </a:rPr>
              <a:t>srebrzystych</a:t>
            </a:r>
            <a:r>
              <a:rPr lang="en-US" sz="2400" dirty="0">
                <a:latin typeface="Comic Sans MS"/>
                <a:ea typeface="+mn-lt"/>
                <a:cs typeface="+mn-lt"/>
              </a:rPr>
              <a:t>,</a:t>
            </a:r>
            <a:br>
              <a:rPr lang="en-US" sz="2400" dirty="0">
                <a:latin typeface="Comic Sans MS"/>
                <a:ea typeface="+mn-lt"/>
                <a:cs typeface="+mn-lt"/>
              </a:rPr>
            </a:br>
            <a:r>
              <a:rPr lang="en-US" sz="2400" dirty="0" err="1">
                <a:latin typeface="Comic Sans MS"/>
                <a:ea typeface="+mn-lt"/>
                <a:cs typeface="+mn-lt"/>
              </a:rPr>
              <a:t>Bogatego</a:t>
            </a:r>
            <a:r>
              <a:rPr lang="en-US" sz="2400" dirty="0">
                <a:latin typeface="Comic Sans MS"/>
                <a:ea typeface="+mn-lt"/>
                <a:cs typeface="+mn-lt"/>
              </a:rPr>
              <a:t> </a:t>
            </a:r>
            <a:r>
              <a:rPr lang="en-US" sz="2400" dirty="0" err="1">
                <a:latin typeface="Comic Sans MS"/>
                <a:ea typeface="+mn-lt"/>
                <a:cs typeface="+mn-lt"/>
              </a:rPr>
              <a:t>zająca</a:t>
            </a:r>
            <a:r>
              <a:rPr lang="en-US" sz="2400" dirty="0">
                <a:latin typeface="Comic Sans MS"/>
                <a:ea typeface="+mn-lt"/>
                <a:cs typeface="+mn-lt"/>
              </a:rPr>
              <a:t> </a:t>
            </a:r>
            <a:r>
              <a:rPr lang="en-US" sz="2400" dirty="0" err="1">
                <a:latin typeface="Comic Sans MS"/>
                <a:ea typeface="+mn-lt"/>
                <a:cs typeface="+mn-lt"/>
              </a:rPr>
              <a:t>i</a:t>
            </a:r>
            <a:r>
              <a:rPr lang="en-US" sz="2400" dirty="0">
                <a:latin typeface="Comic Sans MS"/>
                <a:ea typeface="+mn-lt"/>
                <a:cs typeface="+mn-lt"/>
              </a:rPr>
              <a:t> </a:t>
            </a:r>
            <a:r>
              <a:rPr lang="en-US" sz="2400" dirty="0" err="1">
                <a:latin typeface="Comic Sans MS"/>
                <a:ea typeface="+mn-lt"/>
                <a:cs typeface="+mn-lt"/>
              </a:rPr>
              <a:t>kurczaczków</a:t>
            </a:r>
            <a:r>
              <a:rPr lang="en-US" sz="2400" dirty="0">
                <a:latin typeface="Comic Sans MS"/>
                <a:ea typeface="+mn-lt"/>
                <a:cs typeface="+mn-lt"/>
              </a:rPr>
              <a:t> </a:t>
            </a:r>
            <a:r>
              <a:rPr lang="en-US" sz="2400" dirty="0" err="1">
                <a:latin typeface="Comic Sans MS"/>
                <a:ea typeface="+mn-lt"/>
                <a:cs typeface="+mn-lt"/>
              </a:rPr>
              <a:t>puszystych</a:t>
            </a:r>
            <a:r>
              <a:rPr lang="en-US" sz="2400" dirty="0">
                <a:latin typeface="Comic Sans MS"/>
                <a:ea typeface="+mn-lt"/>
                <a:cs typeface="+mn-lt"/>
              </a:rPr>
              <a:t>.</a:t>
            </a:r>
            <a:br>
              <a:rPr lang="en-US" sz="2400" dirty="0">
                <a:latin typeface="Comic Sans MS"/>
                <a:ea typeface="+mn-lt"/>
                <a:cs typeface="+mn-lt"/>
              </a:rPr>
            </a:br>
            <a:r>
              <a:rPr lang="en-US" sz="2400" dirty="0" err="1">
                <a:latin typeface="Comic Sans MS"/>
                <a:ea typeface="+mn-lt"/>
                <a:cs typeface="+mn-lt"/>
              </a:rPr>
              <a:t>Świątecznego</a:t>
            </a:r>
            <a:r>
              <a:rPr lang="en-US" sz="2400" dirty="0">
                <a:latin typeface="Comic Sans MS"/>
                <a:ea typeface="+mn-lt"/>
                <a:cs typeface="+mn-lt"/>
              </a:rPr>
              <a:t> </a:t>
            </a:r>
            <a:r>
              <a:rPr lang="en-US" sz="2400" dirty="0" err="1">
                <a:latin typeface="Comic Sans MS"/>
                <a:ea typeface="+mn-lt"/>
                <a:cs typeface="+mn-lt"/>
              </a:rPr>
              <a:t>nastroju</a:t>
            </a:r>
            <a:r>
              <a:rPr lang="en-US" sz="2400" dirty="0">
                <a:latin typeface="Comic Sans MS"/>
                <a:ea typeface="+mn-lt"/>
                <a:cs typeface="+mn-lt"/>
              </a:rPr>
              <a:t>, </a:t>
            </a:r>
            <a:r>
              <a:rPr lang="en-US" sz="2400" dirty="0" err="1">
                <a:latin typeface="Comic Sans MS"/>
                <a:ea typeface="+mn-lt"/>
                <a:cs typeface="+mn-lt"/>
              </a:rPr>
              <a:t>biesiady</a:t>
            </a:r>
            <a:r>
              <a:rPr lang="en-US" sz="2400" dirty="0">
                <a:latin typeface="Comic Sans MS"/>
                <a:ea typeface="+mn-lt"/>
                <a:cs typeface="+mn-lt"/>
              </a:rPr>
              <a:t> </a:t>
            </a:r>
            <a:r>
              <a:rPr lang="en-US" sz="2400" dirty="0" err="1">
                <a:latin typeface="Comic Sans MS"/>
                <a:ea typeface="+mn-lt"/>
                <a:cs typeface="+mn-lt"/>
              </a:rPr>
              <a:t>obfitej</a:t>
            </a:r>
            <a:r>
              <a:rPr lang="en-US" sz="2400" dirty="0">
                <a:latin typeface="Comic Sans MS"/>
                <a:ea typeface="+mn-lt"/>
                <a:cs typeface="+mn-lt"/>
              </a:rPr>
              <a:t>,</a:t>
            </a:r>
            <a:br>
              <a:rPr lang="en-US" sz="2400" dirty="0">
                <a:latin typeface="Comic Sans MS"/>
                <a:ea typeface="+mn-lt"/>
                <a:cs typeface="+mn-lt"/>
              </a:rPr>
            </a:br>
            <a:r>
              <a:rPr lang="en-US" sz="2400" dirty="0" err="1">
                <a:latin typeface="Comic Sans MS"/>
                <a:ea typeface="+mn-lt"/>
                <a:cs typeface="+mn-lt"/>
              </a:rPr>
              <a:t>Lukrowego</a:t>
            </a:r>
            <a:r>
              <a:rPr lang="en-US" sz="2400" dirty="0">
                <a:latin typeface="Comic Sans MS"/>
                <a:ea typeface="+mn-lt"/>
                <a:cs typeface="+mn-lt"/>
              </a:rPr>
              <a:t> </a:t>
            </a:r>
            <a:r>
              <a:rPr lang="en-US" sz="2400" dirty="0" err="1">
                <a:latin typeface="Comic Sans MS"/>
                <a:ea typeface="+mn-lt"/>
                <a:cs typeface="+mn-lt"/>
              </a:rPr>
              <a:t>baranka</a:t>
            </a:r>
            <a:r>
              <a:rPr lang="en-US" sz="2400" dirty="0">
                <a:latin typeface="Comic Sans MS"/>
                <a:ea typeface="+mn-lt"/>
                <a:cs typeface="+mn-lt"/>
              </a:rPr>
              <a:t>, a w </a:t>
            </a:r>
            <a:r>
              <a:rPr lang="en-US" sz="2400" dirty="0" err="1">
                <a:latin typeface="Comic Sans MS"/>
                <a:ea typeface="+mn-lt"/>
                <a:cs typeface="+mn-lt"/>
              </a:rPr>
              <a:t>dyngusa</a:t>
            </a:r>
            <a:r>
              <a:rPr lang="en-US" sz="2400" dirty="0">
                <a:latin typeface="Comic Sans MS"/>
                <a:ea typeface="+mn-lt"/>
                <a:cs typeface="+mn-lt"/>
              </a:rPr>
              <a:t> - </a:t>
            </a:r>
            <a:r>
              <a:rPr lang="en-US" sz="2400" dirty="0" err="1">
                <a:latin typeface="Comic Sans MS"/>
                <a:ea typeface="+mn-lt"/>
                <a:cs typeface="+mn-lt"/>
              </a:rPr>
              <a:t>głowy</a:t>
            </a:r>
            <a:r>
              <a:rPr lang="en-US" sz="2400" dirty="0">
                <a:latin typeface="Comic Sans MS"/>
                <a:ea typeface="+mn-lt"/>
                <a:cs typeface="+mn-lt"/>
              </a:rPr>
              <a:t> </a:t>
            </a:r>
            <a:r>
              <a:rPr lang="en-US" sz="2400" dirty="0" err="1">
                <a:latin typeface="Comic Sans MS"/>
                <a:ea typeface="+mn-lt"/>
                <a:cs typeface="+mn-lt"/>
              </a:rPr>
              <a:t>wodą</a:t>
            </a:r>
            <a:r>
              <a:rPr lang="en-US" sz="2400" dirty="0">
                <a:latin typeface="Comic Sans MS"/>
                <a:ea typeface="+mn-lt"/>
                <a:cs typeface="+mn-lt"/>
              </a:rPr>
              <a:t> </a:t>
            </a:r>
            <a:r>
              <a:rPr lang="en-US" sz="2400" dirty="0" err="1">
                <a:latin typeface="Comic Sans MS"/>
                <a:ea typeface="+mn-lt"/>
                <a:cs typeface="+mn-lt"/>
              </a:rPr>
              <a:t>zmytej</a:t>
            </a:r>
            <a:r>
              <a:rPr lang="en-US" sz="2400" dirty="0">
                <a:ea typeface="+mn-lt"/>
                <a:cs typeface="+mn-lt"/>
              </a:rPr>
              <a:t>!</a:t>
            </a:r>
            <a:endParaRPr lang="en-US" sz="2400" dirty="0"/>
          </a:p>
        </p:txBody>
      </p:sp>
      <p:pic>
        <p:nvPicPr>
          <p:cNvPr id="37" name="Obraz 37" descr="Obraz zawierający trawa, kosz, kontener&#10;&#10;Opis wygenerowany automatycznie">
            <a:extLst>
              <a:ext uri="{FF2B5EF4-FFF2-40B4-BE49-F238E27FC236}">
                <a16:creationId xmlns:a16="http://schemas.microsoft.com/office/drawing/2014/main" id="{58232A09-759C-4132-A229-86EE5B0E7E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98" r="18706" b="-1"/>
          <a:stretch/>
        </p:blipFill>
        <p:spPr>
          <a:xfrm>
            <a:off x="843309" y="728278"/>
            <a:ext cx="6045576" cy="5140669"/>
          </a:xfrm>
          <a:prstGeom prst="rect">
            <a:avLst/>
          </a:prstGeom>
        </p:spPr>
      </p:pic>
      <p:pic>
        <p:nvPicPr>
          <p:cNvPr id="38" name="Obraz 38" descr="Obraz zawierający grafika wektorowa&#10;&#10;Opis wygenerowany automatycznie">
            <a:extLst>
              <a:ext uri="{FF2B5EF4-FFF2-40B4-BE49-F238E27FC236}">
                <a16:creationId xmlns:a16="http://schemas.microsoft.com/office/drawing/2014/main" id="{66B62464-F2A0-420C-9DE4-1B23C50983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7570" y="5060625"/>
            <a:ext cx="2743199" cy="1567542"/>
          </a:xfrm>
          <a:prstGeom prst="rect">
            <a:avLst/>
          </a:prstGeom>
        </p:spPr>
      </p:pic>
      <p:pic>
        <p:nvPicPr>
          <p:cNvPr id="39" name="Obraz 39" descr="Obraz zawierający tekst&#10;&#10;Opis wygenerowany automatycznie">
            <a:extLst>
              <a:ext uri="{FF2B5EF4-FFF2-40B4-BE49-F238E27FC236}">
                <a16:creationId xmlns:a16="http://schemas.microsoft.com/office/drawing/2014/main" id="{04F3B679-073B-4E05-9500-B4D494E7A8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36855" y="2914740"/>
            <a:ext cx="3177935" cy="3717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52</Words>
  <Application>Microsoft Office PowerPoint</Application>
  <PresentationFormat>Panoramiczny</PresentationFormat>
  <Paragraphs>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Comic Sans MS</vt:lpstr>
      <vt:lpstr>Corbel</vt:lpstr>
      <vt:lpstr>Basis</vt:lpstr>
      <vt:lpstr>WeSOŁYCH   ŚWIĄT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>Grzegorz Błaszczuk</cp:lastModifiedBy>
  <cp:revision>69</cp:revision>
  <dcterms:created xsi:type="dcterms:W3CDTF">2021-03-25T12:41:43Z</dcterms:created>
  <dcterms:modified xsi:type="dcterms:W3CDTF">2021-03-29T13:06:16Z</dcterms:modified>
</cp:coreProperties>
</file>