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6" r:id="rId2"/>
  </p:sldMasterIdLst>
  <p:sldIdLst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861ED-AE2A-4D18-9EE7-FD7CD069C128}" v="3" dt="2021-03-30T07:05:35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elia Gajos" userId="S::amelia.gajos@puchaczow.com::7cd4b7b5-c23e-4a52-bc9e-ee90ed4f4920" providerId="AD" clId="Web-{CCD861ED-AE2A-4D18-9EE7-FD7CD069C128}"/>
    <pc:docChg chg="addSld delSld sldOrd addMainMaster">
      <pc:chgData name="Amelia Gajos" userId="S::amelia.gajos@puchaczow.com::7cd4b7b5-c23e-4a52-bc9e-ee90ed4f4920" providerId="AD" clId="Web-{CCD861ED-AE2A-4D18-9EE7-FD7CD069C128}" dt="2021-03-30T07:05:35.058" v="2"/>
      <pc:docMkLst>
        <pc:docMk/>
      </pc:docMkLst>
      <pc:sldChg chg="del ord">
        <pc:chgData name="Amelia Gajos" userId="S::amelia.gajos@puchaczow.com::7cd4b7b5-c23e-4a52-bc9e-ee90ed4f4920" providerId="AD" clId="Web-{CCD861ED-AE2A-4D18-9EE7-FD7CD069C128}" dt="2021-03-30T07:05:35.058" v="2"/>
        <pc:sldMkLst>
          <pc:docMk/>
          <pc:sldMk cId="650317164" sldId="256"/>
        </pc:sldMkLst>
      </pc:sldChg>
      <pc:sldChg chg="add">
        <pc:chgData name="Amelia Gajos" userId="S::amelia.gajos@puchaczow.com::7cd4b7b5-c23e-4a52-bc9e-ee90ed4f4920" providerId="AD" clId="Web-{CCD861ED-AE2A-4D18-9EE7-FD7CD069C128}" dt="2021-03-30T07:05:20.808" v="0"/>
        <pc:sldMkLst>
          <pc:docMk/>
          <pc:sldMk cId="1478226436" sldId="257"/>
        </pc:sldMkLst>
      </pc:sldChg>
      <pc:sldMasterChg chg="add addSldLayout">
        <pc:chgData name="Amelia Gajos" userId="S::amelia.gajos@puchaczow.com::7cd4b7b5-c23e-4a52-bc9e-ee90ed4f4920" providerId="AD" clId="Web-{CCD861ED-AE2A-4D18-9EE7-FD7CD069C128}" dt="2021-03-30T07:05:20.808" v="0"/>
        <pc:sldMasterMkLst>
          <pc:docMk/>
          <pc:sldMasterMk cId="1201260120" sldId="2147483736"/>
        </pc:sldMasterMkLst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1436042456" sldId="2147483725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3929720237" sldId="2147483726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3489473577" sldId="2147483727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2375866083" sldId="2147483728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2404367592" sldId="2147483729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1090186081" sldId="2147483730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1558726261" sldId="2147483731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3289121396" sldId="2147483732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2649520351" sldId="2147483733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2255946189" sldId="2147483734"/>
          </pc:sldLayoutMkLst>
        </pc:sldLayoutChg>
        <pc:sldLayoutChg chg="add">
          <pc:chgData name="Amelia Gajos" userId="S::amelia.gajos@puchaczow.com::7cd4b7b5-c23e-4a52-bc9e-ee90ed4f4920" providerId="AD" clId="Web-{CCD861ED-AE2A-4D18-9EE7-FD7CD069C128}" dt="2021-03-30T07:05:20.808" v="0"/>
          <pc:sldLayoutMkLst>
            <pc:docMk/>
            <pc:sldMasterMk cId="1201260120" sldId="2147483736"/>
            <pc:sldLayoutMk cId="4243445648" sldId="214748373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26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46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45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67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42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2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73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66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6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7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ame 19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50141" y="-912097"/>
            <a:ext cx="4287253" cy="2629119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solidFill>
                  <a:srgbClr val="7162FE"/>
                </a:solidFill>
                <a:latin typeface="Edwardian Script ITC"/>
                <a:cs typeface="Calibri Light"/>
              </a:rPr>
              <a:t>Drodzy seniorzy!</a:t>
            </a:r>
            <a:endParaRPr lang="pl-PL" dirty="0">
              <a:solidFill>
                <a:srgbClr val="7162FE"/>
              </a:solidFill>
              <a:latin typeface="Edwardian Script ITC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20053" y="1954773"/>
            <a:ext cx="5060458" cy="23751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l-PL" sz="2000" dirty="0">
                <a:solidFill>
                  <a:schemeClr val="tx2">
                    <a:alpha val="60000"/>
                  </a:schemeClr>
                </a:solidFill>
                <a:latin typeface="Book Antiqua"/>
                <a:cs typeface="Calibri"/>
              </a:rPr>
              <a:t>Z okazji zbliżających się Świąt Wielkanocnych składam Wam serdeczne życzenia! </a:t>
            </a:r>
            <a:r>
              <a:rPr lang="pl-PL" sz="2000" dirty="0">
                <a:solidFill>
                  <a:srgbClr val="201449"/>
                </a:solidFill>
                <a:ea typeface="+mn-lt"/>
                <a:cs typeface="+mn-lt"/>
              </a:rPr>
              <a:t>😊 </a:t>
            </a:r>
            <a:r>
              <a:rPr lang="pl-PL" sz="2000" dirty="0">
                <a:solidFill>
                  <a:schemeClr val="tx2">
                    <a:alpha val="60000"/>
                  </a:schemeClr>
                </a:solidFill>
                <a:latin typeface="Book Antiqua"/>
                <a:cs typeface="Calibri"/>
              </a:rPr>
              <a:t> Niech ten czas wywoła uśmiech na waszych twarzach! </a:t>
            </a:r>
            <a:r>
              <a:rPr lang="pl-PL" sz="2000" dirty="0">
                <a:solidFill>
                  <a:srgbClr val="201449"/>
                </a:solidFill>
                <a:ea typeface="+mn-lt"/>
                <a:cs typeface="+mn-lt"/>
              </a:rPr>
              <a:t>😊 </a:t>
            </a:r>
            <a:r>
              <a:rPr lang="pl-PL" sz="2000" dirty="0">
                <a:solidFill>
                  <a:schemeClr val="tx2">
                    <a:alpha val="60000"/>
                  </a:schemeClr>
                </a:solidFill>
                <a:latin typeface="Book Antiqua"/>
                <a:cs typeface="Calibri"/>
              </a:rPr>
              <a:t> Niech szczęście i radość napełni całe wasze serduszka! Mam nadzieję, że spędzicie ten czas z pogodą ducha i zapomnicie o wszystkich troskach!</a:t>
            </a:r>
          </a:p>
          <a:p>
            <a:pPr algn="l">
              <a:lnSpc>
                <a:spcPct val="100000"/>
              </a:lnSpc>
            </a:pPr>
            <a:r>
              <a:rPr lang="pl-PL" sz="2000" dirty="0">
                <a:solidFill>
                  <a:schemeClr val="tx2">
                    <a:alpha val="60000"/>
                  </a:schemeClr>
                </a:solidFill>
                <a:latin typeface="Book Antiqua"/>
                <a:cs typeface="Calibri"/>
              </a:rPr>
              <a:t>Jeszcze raz wszystkiego najlepszego życzy Amelia Gajos </a:t>
            </a:r>
            <a:r>
              <a:rPr lang="pl-PL" sz="2000" dirty="0">
                <a:solidFill>
                  <a:srgbClr val="201449"/>
                </a:solidFill>
                <a:ea typeface="+mn-lt"/>
                <a:cs typeface="+mn-lt"/>
              </a:rPr>
              <a:t>😊 </a:t>
            </a:r>
          </a:p>
        </p:txBody>
      </p: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id="{7D71E537-E8C6-4C8E-9227-84DE028E80C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6233334" y="925668"/>
            <a:ext cx="4750672" cy="4579402"/>
          </a:xfrm>
          <a:prstGeom prst="rect">
            <a:avLst/>
          </a:prstGeom>
        </p:spPr>
      </p:pic>
      <p:pic>
        <p:nvPicPr>
          <p:cNvPr id="6" name="Obraz 6">
            <a:extLst>
              <a:ext uri="{FF2B5EF4-FFF2-40B4-BE49-F238E27FC236}">
                <a16:creationId xmlns:a16="http://schemas.microsoft.com/office/drawing/2014/main" id="{ED332FE4-AEE8-4F4C-B11C-0EFD14942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79" y="521914"/>
            <a:ext cx="952500" cy="1152525"/>
          </a:xfrm>
          <a:prstGeom prst="rect">
            <a:avLst/>
          </a:prstGeom>
        </p:spPr>
      </p:pic>
      <p:pic>
        <p:nvPicPr>
          <p:cNvPr id="7" name="Obraz 7">
            <a:extLst>
              <a:ext uri="{FF2B5EF4-FFF2-40B4-BE49-F238E27FC236}">
                <a16:creationId xmlns:a16="http://schemas.microsoft.com/office/drawing/2014/main" id="{4F526009-6508-424B-AA0C-2199938A0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456" y="5205972"/>
            <a:ext cx="952500" cy="1152525"/>
          </a:xfrm>
          <a:prstGeom prst="rect">
            <a:avLst/>
          </a:prstGeom>
        </p:spPr>
      </p:pic>
      <p:pic>
        <p:nvPicPr>
          <p:cNvPr id="8" name="Obraz 8">
            <a:extLst>
              <a:ext uri="{FF2B5EF4-FFF2-40B4-BE49-F238E27FC236}">
                <a16:creationId xmlns:a16="http://schemas.microsoft.com/office/drawing/2014/main" id="{A9048C51-0E90-4512-9C61-D3C688CF0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8426" y="521914"/>
            <a:ext cx="952500" cy="1152525"/>
          </a:xfrm>
          <a:prstGeom prst="rect">
            <a:avLst/>
          </a:prstGeom>
        </p:spPr>
      </p:pic>
      <p:pic>
        <p:nvPicPr>
          <p:cNvPr id="9" name="Obraz 9">
            <a:extLst>
              <a:ext uri="{FF2B5EF4-FFF2-40B4-BE49-F238E27FC236}">
                <a16:creationId xmlns:a16="http://schemas.microsoft.com/office/drawing/2014/main" id="{CB1FF4F3-BCBE-4F38-A31B-30BEDA6F5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8426" y="5105119"/>
            <a:ext cx="9525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264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Motyw pakietu Office</vt:lpstr>
      <vt:lpstr>LuminousVTI</vt:lpstr>
      <vt:lpstr>Drodzy seniorzy!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4</cp:revision>
  <dcterms:created xsi:type="dcterms:W3CDTF">2021-03-30T07:04:49Z</dcterms:created>
  <dcterms:modified xsi:type="dcterms:W3CDTF">2021-03-30T07:05:41Z</dcterms:modified>
</cp:coreProperties>
</file>