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30DE0-E277-4C34-B1EE-664E558169BC}" v="1" dt="2021-03-30T07:20:00.338"/>
    <p1510:client id="{32851DB4-5151-4F8F-AF39-C1A36C6C8148}" v="166" dt="2021-03-23T08:21:42.372"/>
    <p1510:client id="{3D00031C-EED1-4772-B02F-582351FC8490}" v="29" dt="2021-03-23T09:19:41.025"/>
    <p1510:client id="{44D2EB57-A54C-4E49-80A0-98B88CA2728D}" v="27" dt="2021-03-30T05:48:02.363"/>
    <p1510:client id="{5C979828-BFE9-4259-BA5B-D30BACB56167}" v="9" dt="2021-03-23T08:28:33.625"/>
    <p1510:client id="{7743FE7D-502A-4B61-AE58-90224D1C7F9D}" v="139" dt="2021-03-23T08:04:58.864"/>
    <p1510:client id="{7F7FA690-153C-4A45-8CE7-A33F1080E396}" v="67" dt="2021-03-30T07:13:47.696"/>
    <p1510:client id="{87D8E67B-D214-45AF-AED3-EBBBF2F24EC6}" v="9" dt="2021-03-23T08:39:44.034"/>
    <p1510:client id="{B0F2CEF8-7157-46B5-B039-A7B2192C0F0D}" v="348" dt="2021-03-23T11:38:24.157"/>
    <p1510:client id="{FC996414-8A9B-46BC-A085-02F3342185E9}" v="8" dt="2021-03-30T06:33:23.5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na Chapuła" userId="S::martyna.chapula@puchaczow.com::6265fc52-bbf3-4bcc-ace0-b1bb5d2bdf82" providerId="AD" clId="Web-{5C979828-BFE9-4259-BA5B-D30BACB56167}"/>
    <pc:docChg chg="modSld">
      <pc:chgData name="Martyna Chapuła" userId="S::martyna.chapula@puchaczow.com::6265fc52-bbf3-4bcc-ace0-b1bb5d2bdf82" providerId="AD" clId="Web-{5C979828-BFE9-4259-BA5B-D30BACB56167}" dt="2021-03-23T08:28:33.625" v="7" actId="1076"/>
      <pc:docMkLst>
        <pc:docMk/>
      </pc:docMkLst>
      <pc:sldChg chg="addSp modSp">
        <pc:chgData name="Martyna Chapuła" userId="S::martyna.chapula@puchaczow.com::6265fc52-bbf3-4bcc-ace0-b1bb5d2bdf82" providerId="AD" clId="Web-{5C979828-BFE9-4259-BA5B-D30BACB56167}" dt="2021-03-23T08:28:33.625" v="7" actId="1076"/>
        <pc:sldMkLst>
          <pc:docMk/>
          <pc:sldMk cId="650317164" sldId="256"/>
        </pc:sldMkLst>
        <pc:picChg chg="mod">
          <ac:chgData name="Martyna Chapuła" userId="S::martyna.chapula@puchaczow.com::6265fc52-bbf3-4bcc-ace0-b1bb5d2bdf82" providerId="AD" clId="Web-{5C979828-BFE9-4259-BA5B-D30BACB56167}" dt="2021-03-23T08:27:52.373" v="0" actId="1076"/>
          <ac:picMkLst>
            <pc:docMk/>
            <pc:sldMk cId="650317164" sldId="256"/>
            <ac:picMk id="4" creationId="{5851F7E4-E031-4763-9073-8BF4A9FB5B7C}"/>
          </ac:picMkLst>
        </pc:picChg>
        <pc:picChg chg="add mod">
          <ac:chgData name="Martyna Chapuła" userId="S::martyna.chapula@puchaczow.com::6265fc52-bbf3-4bcc-ace0-b1bb5d2bdf82" providerId="AD" clId="Web-{5C979828-BFE9-4259-BA5B-D30BACB56167}" dt="2021-03-23T08:28:33.625" v="7" actId="1076"/>
          <ac:picMkLst>
            <pc:docMk/>
            <pc:sldMk cId="650317164" sldId="256"/>
            <ac:picMk id="8" creationId="{327BA964-83D4-4272-90D2-D650C76CDB29}"/>
          </ac:picMkLst>
        </pc:picChg>
      </pc:sldChg>
    </pc:docChg>
  </pc:docChgLst>
  <pc:docChgLst>
    <pc:chgData name="Martyna Chapuła" userId="S::martyna.chapula@puchaczow.com::6265fc52-bbf3-4bcc-ace0-b1bb5d2bdf82" providerId="AD" clId="Web-{44D2EB57-A54C-4E49-80A0-98B88CA2728D}"/>
    <pc:docChg chg="modSld">
      <pc:chgData name="Martyna Chapuła" userId="S::martyna.chapula@puchaczow.com::6265fc52-bbf3-4bcc-ace0-b1bb5d2bdf82" providerId="AD" clId="Web-{44D2EB57-A54C-4E49-80A0-98B88CA2728D}" dt="2021-03-30T05:48:02.363" v="26" actId="1076"/>
      <pc:docMkLst>
        <pc:docMk/>
      </pc:docMkLst>
      <pc:sldChg chg="delSp modSp">
        <pc:chgData name="Martyna Chapuła" userId="S::martyna.chapula@puchaczow.com::6265fc52-bbf3-4bcc-ace0-b1bb5d2bdf82" providerId="AD" clId="Web-{44D2EB57-A54C-4E49-80A0-98B88CA2728D}" dt="2021-03-30T05:48:02.363" v="26" actId="1076"/>
        <pc:sldMkLst>
          <pc:docMk/>
          <pc:sldMk cId="650317164" sldId="256"/>
        </pc:sldMkLst>
        <pc:spChg chg="mod">
          <ac:chgData name="Martyna Chapuła" userId="S::martyna.chapula@puchaczow.com::6265fc52-bbf3-4bcc-ace0-b1bb5d2bdf82" providerId="AD" clId="Web-{44D2EB57-A54C-4E49-80A0-98B88CA2728D}" dt="2021-03-30T05:48:02.363" v="26" actId="1076"/>
          <ac:spMkLst>
            <pc:docMk/>
            <pc:sldMk cId="650317164" sldId="256"/>
            <ac:spMk id="16" creationId="{1243C794-A55D-45FE-B981-1A516BAEBF02}"/>
          </ac:spMkLst>
        </pc:spChg>
        <pc:picChg chg="mod">
          <ac:chgData name="Martyna Chapuła" userId="S::martyna.chapula@puchaczow.com::6265fc52-bbf3-4bcc-ace0-b1bb5d2bdf82" providerId="AD" clId="Web-{44D2EB57-A54C-4E49-80A0-98B88CA2728D}" dt="2021-03-30T05:45:35.265" v="8" actId="1076"/>
          <ac:picMkLst>
            <pc:docMk/>
            <pc:sldMk cId="650317164" sldId="256"/>
            <ac:picMk id="8" creationId="{327BA964-83D4-4272-90D2-D650C76CDB29}"/>
          </ac:picMkLst>
        </pc:picChg>
        <pc:picChg chg="del">
          <ac:chgData name="Martyna Chapuła" userId="S::martyna.chapula@puchaczow.com::6265fc52-bbf3-4bcc-ace0-b1bb5d2bdf82" providerId="AD" clId="Web-{44D2EB57-A54C-4E49-80A0-98B88CA2728D}" dt="2021-03-30T05:45:28.906" v="7"/>
          <ac:picMkLst>
            <pc:docMk/>
            <pc:sldMk cId="650317164" sldId="256"/>
            <ac:picMk id="18" creationId="{85CA9861-F1EB-4873-A45B-EC48B5625B93}"/>
          </ac:picMkLst>
        </pc:picChg>
        <pc:picChg chg="del">
          <ac:chgData name="Martyna Chapuła" userId="S::martyna.chapula@puchaczow.com::6265fc52-bbf3-4bcc-ace0-b1bb5d2bdf82" providerId="AD" clId="Web-{44D2EB57-A54C-4E49-80A0-98B88CA2728D}" dt="2021-03-30T05:45:21.874" v="3"/>
          <ac:picMkLst>
            <pc:docMk/>
            <pc:sldMk cId="650317164" sldId="256"/>
            <ac:picMk id="20" creationId="{0D5B1EF6-F0E7-4EF8-AFF6-01FB88620D24}"/>
          </ac:picMkLst>
        </pc:picChg>
        <pc:picChg chg="del">
          <ac:chgData name="Martyna Chapuła" userId="S::martyna.chapula@puchaczow.com::6265fc52-bbf3-4bcc-ace0-b1bb5d2bdf82" providerId="AD" clId="Web-{44D2EB57-A54C-4E49-80A0-98B88CA2728D}" dt="2021-03-30T05:45:24.562" v="5"/>
          <ac:picMkLst>
            <pc:docMk/>
            <pc:sldMk cId="650317164" sldId="256"/>
            <ac:picMk id="21" creationId="{C2C244CB-2F2B-4D5A-AFED-BC30CD7BFB3F}"/>
          </ac:picMkLst>
        </pc:picChg>
        <pc:picChg chg="del">
          <ac:chgData name="Martyna Chapuła" userId="S::martyna.chapula@puchaczow.com::6265fc52-bbf3-4bcc-ace0-b1bb5d2bdf82" providerId="AD" clId="Web-{44D2EB57-A54C-4E49-80A0-98B88CA2728D}" dt="2021-03-30T05:45:23.453" v="4"/>
          <ac:picMkLst>
            <pc:docMk/>
            <pc:sldMk cId="650317164" sldId="256"/>
            <ac:picMk id="22" creationId="{134F7051-015B-4FA8-8FD6-300347108994}"/>
          </ac:picMkLst>
        </pc:picChg>
        <pc:picChg chg="del">
          <ac:chgData name="Martyna Chapuła" userId="S::martyna.chapula@puchaczow.com::6265fc52-bbf3-4bcc-ace0-b1bb5d2bdf82" providerId="AD" clId="Web-{44D2EB57-A54C-4E49-80A0-98B88CA2728D}" dt="2021-03-30T05:45:27.359" v="6"/>
          <ac:picMkLst>
            <pc:docMk/>
            <pc:sldMk cId="650317164" sldId="256"/>
            <ac:picMk id="23" creationId="{1717D7D5-1D1F-4A89-9EC2-93D054C9AA44}"/>
          </ac:picMkLst>
        </pc:picChg>
        <pc:picChg chg="del">
          <ac:chgData name="Martyna Chapuła" userId="S::martyna.chapula@puchaczow.com::6265fc52-bbf3-4bcc-ace0-b1bb5d2bdf82" providerId="AD" clId="Web-{44D2EB57-A54C-4E49-80A0-98B88CA2728D}" dt="2021-03-30T05:45:15.843" v="0"/>
          <ac:picMkLst>
            <pc:docMk/>
            <pc:sldMk cId="650317164" sldId="256"/>
            <ac:picMk id="25" creationId="{E776FEF5-34FF-491A-B282-7BC00900100D}"/>
          </ac:picMkLst>
        </pc:picChg>
        <pc:picChg chg="del">
          <ac:chgData name="Martyna Chapuła" userId="S::martyna.chapula@puchaczow.com::6265fc52-bbf3-4bcc-ace0-b1bb5d2bdf82" providerId="AD" clId="Web-{44D2EB57-A54C-4E49-80A0-98B88CA2728D}" dt="2021-03-30T05:45:19.890" v="2"/>
          <ac:picMkLst>
            <pc:docMk/>
            <pc:sldMk cId="650317164" sldId="256"/>
            <ac:picMk id="26" creationId="{084CBC9B-9E94-42B9-8ABC-8F97BF76A746}"/>
          </ac:picMkLst>
        </pc:picChg>
        <pc:picChg chg="del">
          <ac:chgData name="Martyna Chapuła" userId="S::martyna.chapula@puchaczow.com::6265fc52-bbf3-4bcc-ace0-b1bb5d2bdf82" providerId="AD" clId="Web-{44D2EB57-A54C-4E49-80A0-98B88CA2728D}" dt="2021-03-30T05:45:18.031" v="1"/>
          <ac:picMkLst>
            <pc:docMk/>
            <pc:sldMk cId="650317164" sldId="256"/>
            <ac:picMk id="27" creationId="{817C503A-4492-42B6-B721-24597ACE1C32}"/>
          </ac:picMkLst>
        </pc:picChg>
      </pc:sldChg>
    </pc:docChg>
  </pc:docChgLst>
  <pc:docChgLst>
    <pc:chgData name="Martyna Chapuła" userId="S::martyna.chapula@puchaczow.com::6265fc52-bbf3-4bcc-ace0-b1bb5d2bdf82" providerId="AD" clId="Web-{32851DB4-5151-4F8F-AF39-C1A36C6C8148}"/>
    <pc:docChg chg="modSld">
      <pc:chgData name="Martyna Chapuła" userId="S::martyna.chapula@puchaczow.com::6265fc52-bbf3-4bcc-ace0-b1bb5d2bdf82" providerId="AD" clId="Web-{32851DB4-5151-4F8F-AF39-C1A36C6C8148}" dt="2021-03-23T08:21:42.372" v="117" actId="1076"/>
      <pc:docMkLst>
        <pc:docMk/>
      </pc:docMkLst>
      <pc:sldChg chg="addSp delSp modSp">
        <pc:chgData name="Martyna Chapuła" userId="S::martyna.chapula@puchaczow.com::6265fc52-bbf3-4bcc-ace0-b1bb5d2bdf82" providerId="AD" clId="Web-{32851DB4-5151-4F8F-AF39-C1A36C6C8148}" dt="2021-03-23T08:21:42.372" v="117" actId="1076"/>
        <pc:sldMkLst>
          <pc:docMk/>
          <pc:sldMk cId="650317164" sldId="256"/>
        </pc:sldMkLst>
        <pc:spChg chg="add mod">
          <ac:chgData name="Martyna Chapuła" userId="S::martyna.chapula@puchaczow.com::6265fc52-bbf3-4bcc-ace0-b1bb5d2bdf82" providerId="AD" clId="Web-{32851DB4-5151-4F8F-AF39-C1A36C6C8148}" dt="2021-03-23T08:13:33.284" v="54" actId="1076"/>
          <ac:spMkLst>
            <pc:docMk/>
            <pc:sldMk cId="650317164" sldId="256"/>
            <ac:spMk id="2" creationId="{563DDEF8-2F3E-42B7-A0D4-C850EE3D361F}"/>
          </ac:spMkLst>
        </pc:spChg>
        <pc:spChg chg="add mod">
          <ac:chgData name="Martyna Chapuła" userId="S::martyna.chapula@puchaczow.com::6265fc52-bbf3-4bcc-ace0-b1bb5d2bdf82" providerId="AD" clId="Web-{32851DB4-5151-4F8F-AF39-C1A36C6C8148}" dt="2021-03-23T08:14:50.958" v="89" actId="1076"/>
          <ac:spMkLst>
            <pc:docMk/>
            <pc:sldMk cId="650317164" sldId="256"/>
            <ac:spMk id="3" creationId="{BA3F80F0-E2C2-40BD-B6D9-1F1CFB4C3603}"/>
          </ac:spMkLst>
        </pc:spChg>
        <pc:spChg chg="mod">
          <ac:chgData name="Martyna Chapuła" userId="S::martyna.chapula@puchaczow.com::6265fc52-bbf3-4bcc-ace0-b1bb5d2bdf82" providerId="AD" clId="Web-{32851DB4-5151-4F8F-AF39-C1A36C6C8148}" dt="2021-03-23T08:11:51.063" v="28" actId="20577"/>
          <ac:spMkLst>
            <pc:docMk/>
            <pc:sldMk cId="650317164" sldId="256"/>
            <ac:spMk id="5" creationId="{661B7E5F-7E40-499D-8445-66156E3257D8}"/>
          </ac:spMkLst>
        </pc:spChg>
        <pc:spChg chg="add mod">
          <ac:chgData name="Martyna Chapuła" userId="S::martyna.chapula@puchaczow.com::6265fc52-bbf3-4bcc-ace0-b1bb5d2bdf82" providerId="AD" clId="Web-{32851DB4-5151-4F8F-AF39-C1A36C6C8148}" dt="2021-03-23T08:16:21.553" v="107" actId="1076"/>
          <ac:spMkLst>
            <pc:docMk/>
            <pc:sldMk cId="650317164" sldId="256"/>
            <ac:spMk id="6" creationId="{93ACAE5A-5014-418C-A7D2-F9D549654650}"/>
          </ac:spMkLst>
        </pc:spChg>
        <pc:picChg chg="mod">
          <ac:chgData name="Martyna Chapuła" userId="S::martyna.chapula@puchaczow.com::6265fc52-bbf3-4bcc-ace0-b1bb5d2bdf82" providerId="AD" clId="Web-{32851DB4-5151-4F8F-AF39-C1A36C6C8148}" dt="2021-03-23T08:21:42.372" v="117" actId="1076"/>
          <ac:picMkLst>
            <pc:docMk/>
            <pc:sldMk cId="650317164" sldId="256"/>
            <ac:picMk id="4" creationId="{5851F7E4-E031-4763-9073-8BF4A9FB5B7C}"/>
          </ac:picMkLst>
        </pc:picChg>
        <pc:picChg chg="add del mod">
          <ac:chgData name="Martyna Chapuła" userId="S::martyna.chapula@puchaczow.com::6265fc52-bbf3-4bcc-ace0-b1bb5d2bdf82" providerId="AD" clId="Web-{32851DB4-5151-4F8F-AF39-C1A36C6C8148}" dt="2021-03-23T08:19:22.072" v="114"/>
          <ac:picMkLst>
            <pc:docMk/>
            <pc:sldMk cId="650317164" sldId="256"/>
            <ac:picMk id="8" creationId="{08F21C77-766E-4FF7-8687-80BD1AFDB45F}"/>
          </ac:picMkLst>
        </pc:picChg>
      </pc:sldChg>
    </pc:docChg>
  </pc:docChgLst>
  <pc:docChgLst>
    <pc:chgData name="Martyna Chapuła" userId="S::martyna.chapula@puchaczow.com::6265fc52-bbf3-4bcc-ace0-b1bb5d2bdf82" providerId="AD" clId="Web-{7743FE7D-502A-4B61-AE58-90224D1C7F9D}"/>
    <pc:docChg chg="modSld addMainMaster delMainMaster">
      <pc:chgData name="Martyna Chapuła" userId="S::martyna.chapula@puchaczow.com::6265fc52-bbf3-4bcc-ace0-b1bb5d2bdf82" providerId="AD" clId="Web-{7743FE7D-502A-4B61-AE58-90224D1C7F9D}" dt="2021-03-23T08:04:58.864" v="84" actId="20577"/>
      <pc:docMkLst>
        <pc:docMk/>
      </pc:docMkLst>
      <pc:sldChg chg="addSp delSp modSp mod setBg modClrScheme chgLayout">
        <pc:chgData name="Martyna Chapuła" userId="S::martyna.chapula@puchaczow.com::6265fc52-bbf3-4bcc-ace0-b1bb5d2bdf82" providerId="AD" clId="Web-{7743FE7D-502A-4B61-AE58-90224D1C7F9D}" dt="2021-03-23T08:04:58.864" v="84" actId="20577"/>
        <pc:sldMkLst>
          <pc:docMk/>
          <pc:sldMk cId="650317164" sldId="256"/>
        </pc:sldMkLst>
        <pc:spChg chg="del">
          <ac:chgData name="Martyna Chapuła" userId="S::martyna.chapula@puchaczow.com::6265fc52-bbf3-4bcc-ace0-b1bb5d2bdf82" providerId="AD" clId="Web-{7743FE7D-502A-4B61-AE58-90224D1C7F9D}" dt="2021-03-23T08:00:37.221" v="0"/>
          <ac:spMkLst>
            <pc:docMk/>
            <pc:sldMk cId="650317164" sldId="256"/>
            <ac:spMk id="2" creationId="{00000000-0000-0000-0000-000000000000}"/>
          </ac:spMkLst>
        </pc:spChg>
        <pc:spChg chg="del">
          <ac:chgData name="Martyna Chapuła" userId="S::martyna.chapula@puchaczow.com::6265fc52-bbf3-4bcc-ace0-b1bb5d2bdf82" providerId="AD" clId="Web-{7743FE7D-502A-4B61-AE58-90224D1C7F9D}" dt="2021-03-23T08:00:40.143" v="1"/>
          <ac:spMkLst>
            <pc:docMk/>
            <pc:sldMk cId="650317164" sldId="256"/>
            <ac:spMk id="3" creationId="{00000000-0000-0000-0000-000000000000}"/>
          </ac:spMkLst>
        </pc:spChg>
        <pc:spChg chg="add mod">
          <ac:chgData name="Martyna Chapuła" userId="S::martyna.chapula@puchaczow.com::6265fc52-bbf3-4bcc-ace0-b1bb5d2bdf82" providerId="AD" clId="Web-{7743FE7D-502A-4B61-AE58-90224D1C7F9D}" dt="2021-03-23T08:04:58.864" v="84" actId="20577"/>
          <ac:spMkLst>
            <pc:docMk/>
            <pc:sldMk cId="650317164" sldId="256"/>
            <ac:spMk id="5" creationId="{661B7E5F-7E40-499D-8445-66156E3257D8}"/>
          </ac:spMkLst>
        </pc:spChg>
        <pc:spChg chg="add">
          <ac:chgData name="Martyna Chapuła" userId="S::martyna.chapula@puchaczow.com::6265fc52-bbf3-4bcc-ace0-b1bb5d2bdf82" providerId="AD" clId="Web-{7743FE7D-502A-4B61-AE58-90224D1C7F9D}" dt="2021-03-23T08:00:47.612" v="2"/>
          <ac:spMkLst>
            <pc:docMk/>
            <pc:sldMk cId="650317164" sldId="256"/>
            <ac:spMk id="9" creationId="{16B067B1-F4E5-4FDF-813D-C9E872E80075}"/>
          </ac:spMkLst>
        </pc:spChg>
        <pc:spChg chg="add">
          <ac:chgData name="Martyna Chapuła" userId="S::martyna.chapula@puchaczow.com::6265fc52-bbf3-4bcc-ace0-b1bb5d2bdf82" providerId="AD" clId="Web-{7743FE7D-502A-4B61-AE58-90224D1C7F9D}" dt="2021-03-23T08:00:47.612" v="2"/>
          <ac:spMkLst>
            <pc:docMk/>
            <pc:sldMk cId="650317164" sldId="256"/>
            <ac:spMk id="11" creationId="{F44791F0-E593-4664-B4D9-7C1368F01C00}"/>
          </ac:spMkLst>
        </pc:spChg>
        <pc:picChg chg="add mod">
          <ac:chgData name="Martyna Chapuła" userId="S::martyna.chapula@puchaczow.com::6265fc52-bbf3-4bcc-ace0-b1bb5d2bdf82" providerId="AD" clId="Web-{7743FE7D-502A-4B61-AE58-90224D1C7F9D}" dt="2021-03-23T08:02:08.316" v="33" actId="14100"/>
          <ac:picMkLst>
            <pc:docMk/>
            <pc:sldMk cId="650317164" sldId="256"/>
            <ac:picMk id="4" creationId="{5851F7E4-E031-4763-9073-8BF4A9FB5B7C}"/>
          </ac:picMkLst>
        </pc:picChg>
        <pc:picChg chg="add del mod">
          <ac:chgData name="Martyna Chapuła" userId="S::martyna.chapula@puchaczow.com::6265fc52-bbf3-4bcc-ace0-b1bb5d2bdf82" providerId="AD" clId="Web-{7743FE7D-502A-4B61-AE58-90224D1C7F9D}" dt="2021-03-23T08:03:34.520" v="38"/>
          <ac:picMkLst>
            <pc:docMk/>
            <pc:sldMk cId="650317164" sldId="256"/>
            <ac:picMk id="10" creationId="{3BBB418D-6B50-4FBC-92A4-73981347C263}"/>
          </ac:picMkLst>
        </pc:picChg>
        <pc:cxnChg chg="add">
          <ac:chgData name="Martyna Chapuła" userId="S::martyna.chapula@puchaczow.com::6265fc52-bbf3-4bcc-ace0-b1bb5d2bdf82" providerId="AD" clId="Web-{7743FE7D-502A-4B61-AE58-90224D1C7F9D}" dt="2021-03-23T08:00:47.612" v="2"/>
          <ac:cxnSpMkLst>
            <pc:docMk/>
            <pc:sldMk cId="650317164" sldId="256"/>
            <ac:cxnSpMk id="7" creationId="{353C1207-D1C8-49E3-8837-E2B89D366FAE}"/>
          </ac:cxnSpMkLst>
        </pc:cxnChg>
      </pc:sldChg>
      <pc:sldMasterChg chg="del delSldLayout">
        <pc:chgData name="Martyna Chapuła" userId="S::martyna.chapula@puchaczow.com::6265fc52-bbf3-4bcc-ace0-b1bb5d2bdf82" providerId="AD" clId="Web-{7743FE7D-502A-4B61-AE58-90224D1C7F9D}" dt="2021-03-23T08:00:47.612" v="2"/>
        <pc:sldMasterMkLst>
          <pc:docMk/>
          <pc:sldMasterMk cId="3926633689" sldId="2147483648"/>
        </pc:sldMasterMkLst>
        <pc:sldLayoutChg chg="del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addSldLayout">
        <pc:chgData name="Martyna Chapuła" userId="S::martyna.chapula@puchaczow.com::6265fc52-bbf3-4bcc-ace0-b1bb5d2bdf82" providerId="AD" clId="Web-{7743FE7D-502A-4B61-AE58-90224D1C7F9D}" dt="2021-03-23T08:00:47.612" v="2"/>
        <pc:sldMasterMkLst>
          <pc:docMk/>
          <pc:sldMasterMk cId="640999498" sldId="2147483686"/>
        </pc:sldMasterMkLst>
        <pc:sldLayoutChg chg="add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640999498" sldId="2147483686"/>
            <pc:sldLayoutMk cId="207495293" sldId="2147483675"/>
          </pc:sldLayoutMkLst>
        </pc:sldLayoutChg>
        <pc:sldLayoutChg chg="add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640999498" sldId="2147483686"/>
            <pc:sldLayoutMk cId="2741335331" sldId="2147483676"/>
          </pc:sldLayoutMkLst>
        </pc:sldLayoutChg>
        <pc:sldLayoutChg chg="add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640999498" sldId="2147483686"/>
            <pc:sldLayoutMk cId="3128703754" sldId="2147483677"/>
          </pc:sldLayoutMkLst>
        </pc:sldLayoutChg>
        <pc:sldLayoutChg chg="add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640999498" sldId="2147483686"/>
            <pc:sldLayoutMk cId="3235316231" sldId="2147483678"/>
          </pc:sldLayoutMkLst>
        </pc:sldLayoutChg>
        <pc:sldLayoutChg chg="add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640999498" sldId="2147483686"/>
            <pc:sldLayoutMk cId="3481070528" sldId="2147483679"/>
          </pc:sldLayoutMkLst>
        </pc:sldLayoutChg>
        <pc:sldLayoutChg chg="add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640999498" sldId="2147483686"/>
            <pc:sldLayoutMk cId="4253756650" sldId="2147483680"/>
          </pc:sldLayoutMkLst>
        </pc:sldLayoutChg>
        <pc:sldLayoutChg chg="add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640999498" sldId="2147483686"/>
            <pc:sldLayoutMk cId="3868032241" sldId="2147483681"/>
          </pc:sldLayoutMkLst>
        </pc:sldLayoutChg>
        <pc:sldLayoutChg chg="add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640999498" sldId="2147483686"/>
            <pc:sldLayoutMk cId="2929186522" sldId="2147483682"/>
          </pc:sldLayoutMkLst>
        </pc:sldLayoutChg>
        <pc:sldLayoutChg chg="add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640999498" sldId="2147483686"/>
            <pc:sldLayoutMk cId="2224768867" sldId="2147483683"/>
          </pc:sldLayoutMkLst>
        </pc:sldLayoutChg>
        <pc:sldLayoutChg chg="add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640999498" sldId="2147483686"/>
            <pc:sldLayoutMk cId="3214672517" sldId="2147483684"/>
          </pc:sldLayoutMkLst>
        </pc:sldLayoutChg>
        <pc:sldLayoutChg chg="add">
          <pc:chgData name="Martyna Chapuła" userId="S::martyna.chapula@puchaczow.com::6265fc52-bbf3-4bcc-ace0-b1bb5d2bdf82" providerId="AD" clId="Web-{7743FE7D-502A-4B61-AE58-90224D1C7F9D}" dt="2021-03-23T08:00:47.612" v="2"/>
          <pc:sldLayoutMkLst>
            <pc:docMk/>
            <pc:sldMasterMk cId="640999498" sldId="2147483686"/>
            <pc:sldLayoutMk cId="146624323" sldId="2147483685"/>
          </pc:sldLayoutMkLst>
        </pc:sldLayoutChg>
      </pc:sldMasterChg>
    </pc:docChg>
  </pc:docChgLst>
  <pc:docChgLst>
    <pc:chgData name="Martyna Chapuła" userId="S::martyna.chapula@puchaczow.com::6265fc52-bbf3-4bcc-ace0-b1bb5d2bdf82" providerId="AD" clId="Web-{3D00031C-EED1-4772-B02F-582351FC8490}"/>
    <pc:docChg chg="modSld">
      <pc:chgData name="Martyna Chapuła" userId="S::martyna.chapula@puchaczow.com::6265fc52-bbf3-4bcc-ace0-b1bb5d2bdf82" providerId="AD" clId="Web-{3D00031C-EED1-4772-B02F-582351FC8490}" dt="2021-03-23T09:19:41.025" v="22" actId="14100"/>
      <pc:docMkLst>
        <pc:docMk/>
      </pc:docMkLst>
      <pc:sldChg chg="addSp delSp modSp">
        <pc:chgData name="Martyna Chapuła" userId="S::martyna.chapula@puchaczow.com::6265fc52-bbf3-4bcc-ace0-b1bb5d2bdf82" providerId="AD" clId="Web-{3D00031C-EED1-4772-B02F-582351FC8490}" dt="2021-03-23T09:19:41.025" v="22" actId="14100"/>
        <pc:sldMkLst>
          <pc:docMk/>
          <pc:sldMk cId="650317164" sldId="256"/>
        </pc:sldMkLst>
        <pc:spChg chg="del mod">
          <ac:chgData name="Martyna Chapuła" userId="S::martyna.chapula@puchaczow.com::6265fc52-bbf3-4bcc-ace0-b1bb5d2bdf82" providerId="AD" clId="Web-{3D00031C-EED1-4772-B02F-582351FC8490}" dt="2021-03-23T09:19:07.383" v="19"/>
          <ac:spMkLst>
            <pc:docMk/>
            <pc:sldMk cId="650317164" sldId="256"/>
            <ac:spMk id="10" creationId="{9F2D43BF-578B-420B-9636-A2D4FB4BED6A}"/>
          </ac:spMkLst>
        </pc:spChg>
        <pc:spChg chg="add del mod">
          <ac:chgData name="Martyna Chapuła" userId="S::martyna.chapula@puchaczow.com::6265fc52-bbf3-4bcc-ace0-b1bb5d2bdf82" providerId="AD" clId="Web-{3D00031C-EED1-4772-B02F-582351FC8490}" dt="2021-03-23T09:19:17.056" v="20"/>
          <ac:spMkLst>
            <pc:docMk/>
            <pc:sldMk cId="650317164" sldId="256"/>
            <ac:spMk id="12" creationId="{F0B26BD6-6DAE-46E3-A121-31FFAA52327E}"/>
          </ac:spMkLst>
        </pc:spChg>
        <pc:picChg chg="mod">
          <ac:chgData name="Martyna Chapuła" userId="S::martyna.chapula@puchaczow.com::6265fc52-bbf3-4bcc-ace0-b1bb5d2bdf82" providerId="AD" clId="Web-{3D00031C-EED1-4772-B02F-582351FC8490}" dt="2021-03-23T09:19:41.025" v="22" actId="14100"/>
          <ac:picMkLst>
            <pc:docMk/>
            <pc:sldMk cId="650317164" sldId="256"/>
            <ac:picMk id="4" creationId="{5851F7E4-E031-4763-9073-8BF4A9FB5B7C}"/>
          </ac:picMkLst>
        </pc:picChg>
        <pc:picChg chg="mod">
          <ac:chgData name="Martyna Chapuła" userId="S::martyna.chapula@puchaczow.com::6265fc52-bbf3-4bcc-ace0-b1bb5d2bdf82" providerId="AD" clId="Web-{3D00031C-EED1-4772-B02F-582351FC8490}" dt="2021-03-23T09:18:12.257" v="13" actId="14100"/>
          <ac:picMkLst>
            <pc:docMk/>
            <pc:sldMk cId="650317164" sldId="256"/>
            <ac:picMk id="8" creationId="{327BA964-83D4-4272-90D2-D650C76CDB29}"/>
          </ac:picMkLst>
        </pc:picChg>
      </pc:sldChg>
    </pc:docChg>
  </pc:docChgLst>
  <pc:docChgLst>
    <pc:chgData name="Martyna Chapuła" userId="S::martyna.chapula@puchaczow.com::6265fc52-bbf3-4bcc-ace0-b1bb5d2bdf82" providerId="AD" clId="Web-{87D8E67B-D214-45AF-AED3-EBBBF2F24EC6}"/>
    <pc:docChg chg="modSld">
      <pc:chgData name="Martyna Chapuła" userId="S::martyna.chapula@puchaczow.com::6265fc52-bbf3-4bcc-ace0-b1bb5d2bdf82" providerId="AD" clId="Web-{87D8E67B-D214-45AF-AED3-EBBBF2F24EC6}" dt="2021-03-23T08:39:44.034" v="6" actId="14100"/>
      <pc:docMkLst>
        <pc:docMk/>
      </pc:docMkLst>
      <pc:sldChg chg="addSp modSp">
        <pc:chgData name="Martyna Chapuła" userId="S::martyna.chapula@puchaczow.com::6265fc52-bbf3-4bcc-ace0-b1bb5d2bdf82" providerId="AD" clId="Web-{87D8E67B-D214-45AF-AED3-EBBBF2F24EC6}" dt="2021-03-23T08:39:44.034" v="6" actId="14100"/>
        <pc:sldMkLst>
          <pc:docMk/>
          <pc:sldMk cId="650317164" sldId="256"/>
        </pc:sldMkLst>
        <pc:spChg chg="add mod">
          <ac:chgData name="Martyna Chapuła" userId="S::martyna.chapula@puchaczow.com::6265fc52-bbf3-4bcc-ace0-b1bb5d2bdf82" providerId="AD" clId="Web-{87D8E67B-D214-45AF-AED3-EBBBF2F24EC6}" dt="2021-03-23T08:39:44.034" v="6" actId="14100"/>
          <ac:spMkLst>
            <pc:docMk/>
            <pc:sldMk cId="650317164" sldId="256"/>
            <ac:spMk id="10" creationId="{9F2D43BF-578B-420B-9636-A2D4FB4BED6A}"/>
          </ac:spMkLst>
        </pc:spChg>
        <pc:picChg chg="mod">
          <ac:chgData name="Martyna Chapuła" userId="S::martyna.chapula@puchaczow.com::6265fc52-bbf3-4bcc-ace0-b1bb5d2bdf82" providerId="AD" clId="Web-{87D8E67B-D214-45AF-AED3-EBBBF2F24EC6}" dt="2021-03-23T08:38:17.078" v="2" actId="1076"/>
          <ac:picMkLst>
            <pc:docMk/>
            <pc:sldMk cId="650317164" sldId="256"/>
            <ac:picMk id="8" creationId="{327BA964-83D4-4272-90D2-D650C76CDB29}"/>
          </ac:picMkLst>
        </pc:picChg>
      </pc:sldChg>
    </pc:docChg>
  </pc:docChgLst>
  <pc:docChgLst>
    <pc:chgData name="Martyna Chapuła" userId="S::martyna.chapula@puchaczow.com::6265fc52-bbf3-4bcc-ace0-b1bb5d2bdf82" providerId="AD" clId="Web-{FC996414-8A9B-46BC-A085-02F3342185E9}"/>
    <pc:docChg chg="modSld">
      <pc:chgData name="Martyna Chapuła" userId="S::martyna.chapula@puchaczow.com::6265fc52-bbf3-4bcc-ace0-b1bb5d2bdf82" providerId="AD" clId="Web-{FC996414-8A9B-46BC-A085-02F3342185E9}" dt="2021-03-30T06:33:23.584" v="6" actId="1076"/>
      <pc:docMkLst>
        <pc:docMk/>
      </pc:docMkLst>
      <pc:sldChg chg="addSp delSp modSp">
        <pc:chgData name="Martyna Chapuła" userId="S::martyna.chapula@puchaczow.com::6265fc52-bbf3-4bcc-ace0-b1bb5d2bdf82" providerId="AD" clId="Web-{FC996414-8A9B-46BC-A085-02F3342185E9}" dt="2021-03-30T06:33:23.584" v="6" actId="1076"/>
        <pc:sldMkLst>
          <pc:docMk/>
          <pc:sldMk cId="650317164" sldId="256"/>
        </pc:sldMkLst>
        <pc:picChg chg="mod">
          <ac:chgData name="Martyna Chapuła" userId="S::martyna.chapula@puchaczow.com::6265fc52-bbf3-4bcc-ace0-b1bb5d2bdf82" providerId="AD" clId="Web-{FC996414-8A9B-46BC-A085-02F3342185E9}" dt="2021-03-30T06:33:23.584" v="6" actId="1076"/>
          <ac:picMkLst>
            <pc:docMk/>
            <pc:sldMk cId="650317164" sldId="256"/>
            <ac:picMk id="8" creationId="{327BA964-83D4-4272-90D2-D650C76CDB29}"/>
          </ac:picMkLst>
        </pc:picChg>
        <pc:picChg chg="add del mod">
          <ac:chgData name="Martyna Chapuła" userId="S::martyna.chapula@puchaczow.com::6265fc52-bbf3-4bcc-ace0-b1bb5d2bdf82" providerId="AD" clId="Web-{FC996414-8A9B-46BC-A085-02F3342185E9}" dt="2021-03-30T06:33:19.271" v="5"/>
          <ac:picMkLst>
            <pc:docMk/>
            <pc:sldMk cId="650317164" sldId="256"/>
            <ac:picMk id="10" creationId="{6DAC9DFD-AEFA-4A2A-AC58-09E3E5021BFB}"/>
          </ac:picMkLst>
        </pc:picChg>
      </pc:sldChg>
    </pc:docChg>
  </pc:docChgLst>
  <pc:docChgLst>
    <pc:chgData name="Martyna Chapuła" userId="S::martyna.chapula@puchaczow.com::6265fc52-bbf3-4bcc-ace0-b1bb5d2bdf82" providerId="AD" clId="Web-{19F30DE0-E277-4C34-B1EE-664E558169BC}"/>
    <pc:docChg chg="modSld">
      <pc:chgData name="Martyna Chapuła" userId="S::martyna.chapula@puchaczow.com::6265fc52-bbf3-4bcc-ace0-b1bb5d2bdf82" providerId="AD" clId="Web-{19F30DE0-E277-4C34-B1EE-664E558169BC}" dt="2021-03-30T07:20:00.338" v="0"/>
      <pc:docMkLst>
        <pc:docMk/>
      </pc:docMkLst>
      <pc:sldChg chg="modSp modMedia">
        <pc:chgData name="Martyna Chapuła" userId="S::martyna.chapula@puchaczow.com::6265fc52-bbf3-4bcc-ace0-b1bb5d2bdf82" providerId="AD" clId="Web-{19F30DE0-E277-4C34-B1EE-664E558169BC}" dt="2021-03-30T07:20:00.338" v="0"/>
        <pc:sldMkLst>
          <pc:docMk/>
          <pc:sldMk cId="650317164" sldId="256"/>
        </pc:sldMkLst>
        <pc:picChg chg="mod">
          <ac:chgData name="Martyna Chapuła" userId="S::martyna.chapula@puchaczow.com::6265fc52-bbf3-4bcc-ace0-b1bb5d2bdf82" providerId="AD" clId="Web-{19F30DE0-E277-4C34-B1EE-664E558169BC}" dt="2021-03-30T07:20:00.338" v="0"/>
          <ac:picMkLst>
            <pc:docMk/>
            <pc:sldMk cId="650317164" sldId="256"/>
            <ac:picMk id="13" creationId="{B98258DB-A01D-443B-8766-7389A17A2861}"/>
          </ac:picMkLst>
        </pc:picChg>
      </pc:sldChg>
    </pc:docChg>
  </pc:docChgLst>
  <pc:docChgLst>
    <pc:chgData name="Martyna Chapuła" userId="S::martyna.chapula@puchaczow.com::6265fc52-bbf3-4bcc-ace0-b1bb5d2bdf82" providerId="AD" clId="Web-{B0F2CEF8-7157-46B5-B039-A7B2192C0F0D}"/>
    <pc:docChg chg="modSld">
      <pc:chgData name="Martyna Chapuła" userId="S::martyna.chapula@puchaczow.com::6265fc52-bbf3-4bcc-ace0-b1bb5d2bdf82" providerId="AD" clId="Web-{B0F2CEF8-7157-46B5-B039-A7B2192C0F0D}" dt="2021-03-23T11:38:24.157" v="338" actId="14100"/>
      <pc:docMkLst>
        <pc:docMk/>
      </pc:docMkLst>
      <pc:sldChg chg="addSp delSp modSp modMedia addAnim delAnim">
        <pc:chgData name="Martyna Chapuła" userId="S::martyna.chapula@puchaczow.com::6265fc52-bbf3-4bcc-ace0-b1bb5d2bdf82" providerId="AD" clId="Web-{B0F2CEF8-7157-46B5-B039-A7B2192C0F0D}" dt="2021-03-23T11:38:24.157" v="338" actId="14100"/>
        <pc:sldMkLst>
          <pc:docMk/>
          <pc:sldMk cId="650317164" sldId="256"/>
        </pc:sldMkLst>
        <pc:spChg chg="mod">
          <ac:chgData name="Martyna Chapuła" userId="S::martyna.chapula@puchaczow.com::6265fc52-bbf3-4bcc-ace0-b1bb5d2bdf82" providerId="AD" clId="Web-{B0F2CEF8-7157-46B5-B039-A7B2192C0F0D}" dt="2021-03-23T11:26:11.500" v="92" actId="1076"/>
          <ac:spMkLst>
            <pc:docMk/>
            <pc:sldMk cId="650317164" sldId="256"/>
            <ac:spMk id="2" creationId="{563DDEF8-2F3E-42B7-A0D4-C850EE3D361F}"/>
          </ac:spMkLst>
        </pc:spChg>
        <pc:spChg chg="mod">
          <ac:chgData name="Martyna Chapuła" userId="S::martyna.chapula@puchaczow.com::6265fc52-bbf3-4bcc-ace0-b1bb5d2bdf82" providerId="AD" clId="Web-{B0F2CEF8-7157-46B5-B039-A7B2192C0F0D}" dt="2021-03-23T11:26:04.860" v="91" actId="1076"/>
          <ac:spMkLst>
            <pc:docMk/>
            <pc:sldMk cId="650317164" sldId="256"/>
            <ac:spMk id="3" creationId="{BA3F80F0-E2C2-40BD-B6D9-1F1CFB4C3603}"/>
          </ac:spMkLst>
        </pc:spChg>
        <pc:spChg chg="mod">
          <ac:chgData name="Martyna Chapuła" userId="S::martyna.chapula@puchaczow.com::6265fc52-bbf3-4bcc-ace0-b1bb5d2bdf82" providerId="AD" clId="Web-{B0F2CEF8-7157-46B5-B039-A7B2192C0F0D}" dt="2021-03-23T11:25:48.187" v="89" actId="1076"/>
          <ac:spMkLst>
            <pc:docMk/>
            <pc:sldMk cId="650317164" sldId="256"/>
            <ac:spMk id="5" creationId="{661B7E5F-7E40-499D-8445-66156E3257D8}"/>
          </ac:spMkLst>
        </pc:spChg>
        <pc:spChg chg="mod">
          <ac:chgData name="Martyna Chapuła" userId="S::martyna.chapula@puchaczow.com::6265fc52-bbf3-4bcc-ace0-b1bb5d2bdf82" providerId="AD" clId="Web-{B0F2CEF8-7157-46B5-B039-A7B2192C0F0D}" dt="2021-03-23T11:25:57.562" v="90" actId="1076"/>
          <ac:spMkLst>
            <pc:docMk/>
            <pc:sldMk cId="650317164" sldId="256"/>
            <ac:spMk id="6" creationId="{93ACAE5A-5014-418C-A7D2-F9D549654650}"/>
          </ac:spMkLst>
        </pc:spChg>
        <pc:spChg chg="add del mod">
          <ac:chgData name="Martyna Chapuła" userId="S::martyna.chapula@puchaczow.com::6265fc52-bbf3-4bcc-ace0-b1bb5d2bdf82" providerId="AD" clId="Web-{B0F2CEF8-7157-46B5-B039-A7B2192C0F0D}" dt="2021-03-23T11:05:46.863" v="24"/>
          <ac:spMkLst>
            <pc:docMk/>
            <pc:sldMk cId="650317164" sldId="256"/>
            <ac:spMk id="12" creationId="{8018B5C1-C6BB-428A-AC33-F54CA6709809}"/>
          </ac:spMkLst>
        </pc:spChg>
        <pc:spChg chg="add mod">
          <ac:chgData name="Martyna Chapuła" userId="S::martyna.chapula@puchaczow.com::6265fc52-bbf3-4bcc-ace0-b1bb5d2bdf82" providerId="AD" clId="Web-{B0F2CEF8-7157-46B5-B039-A7B2192C0F0D}" dt="2021-03-23T11:37:22.484" v="327" actId="1076"/>
          <ac:spMkLst>
            <pc:docMk/>
            <pc:sldMk cId="650317164" sldId="256"/>
            <ac:spMk id="16" creationId="{1243C794-A55D-45FE-B981-1A516BAEBF02}"/>
          </ac:spMkLst>
        </pc:spChg>
        <pc:spChg chg="add del mod">
          <ac:chgData name="Martyna Chapuła" userId="S::martyna.chapula@puchaczow.com::6265fc52-bbf3-4bcc-ace0-b1bb5d2bdf82" providerId="AD" clId="Web-{B0F2CEF8-7157-46B5-B039-A7B2192C0F0D}" dt="2021-03-23T11:26:50.282" v="98"/>
          <ac:spMkLst>
            <pc:docMk/>
            <pc:sldMk cId="650317164" sldId="256"/>
            <ac:spMk id="17" creationId="{C6331C50-9728-407A-B309-72726879F212}"/>
          </ac:spMkLst>
        </pc:spChg>
        <pc:picChg chg="mod">
          <ac:chgData name="Martyna Chapuła" userId="S::martyna.chapula@puchaczow.com::6265fc52-bbf3-4bcc-ace0-b1bb5d2bdf82" providerId="AD" clId="Web-{B0F2CEF8-7157-46B5-B039-A7B2192C0F0D}" dt="2021-03-23T11:13:00.061" v="59" actId="1076"/>
          <ac:picMkLst>
            <pc:docMk/>
            <pc:sldMk cId="650317164" sldId="256"/>
            <ac:picMk id="4" creationId="{5851F7E4-E031-4763-9073-8BF4A9FB5B7C}"/>
          </ac:picMkLst>
        </pc:picChg>
        <pc:picChg chg="mod">
          <ac:chgData name="Martyna Chapuła" userId="S::martyna.chapula@puchaczow.com::6265fc52-bbf3-4bcc-ace0-b1bb5d2bdf82" providerId="AD" clId="Web-{B0F2CEF8-7157-46B5-B039-A7B2192C0F0D}" dt="2021-03-23T11:37:24.734" v="328" actId="1076"/>
          <ac:picMkLst>
            <pc:docMk/>
            <pc:sldMk cId="650317164" sldId="256"/>
            <ac:picMk id="8" creationId="{327BA964-83D4-4272-90D2-D650C76CDB29}"/>
          </ac:picMkLst>
        </pc:picChg>
        <pc:picChg chg="add del mod">
          <ac:chgData name="Martyna Chapuła" userId="S::martyna.chapula@puchaczow.com::6265fc52-bbf3-4bcc-ace0-b1bb5d2bdf82" providerId="AD" clId="Web-{B0F2CEF8-7157-46B5-B039-A7B2192C0F0D}" dt="2021-03-23T11:04:40.002" v="12"/>
          <ac:picMkLst>
            <pc:docMk/>
            <pc:sldMk cId="650317164" sldId="256"/>
            <ac:picMk id="10" creationId="{0135E2F3-8D63-4C20-AA00-DE1319AF6E2E}"/>
          </ac:picMkLst>
        </pc:picChg>
        <pc:picChg chg="add del mod">
          <ac:chgData name="Martyna Chapuła" userId="S::martyna.chapula@puchaczow.com::6265fc52-bbf3-4bcc-ace0-b1bb5d2bdf82" providerId="AD" clId="Web-{B0F2CEF8-7157-46B5-B039-A7B2192C0F0D}" dt="2021-03-23T11:11:17.980" v="42"/>
          <ac:picMkLst>
            <pc:docMk/>
            <pc:sldMk cId="650317164" sldId="256"/>
            <ac:picMk id="13" creationId="{03E35A16-A185-4833-A74B-4172637BC86C}"/>
          </ac:picMkLst>
        </pc:picChg>
        <pc:picChg chg="add del mod">
          <ac:chgData name="Martyna Chapuła" userId="S::martyna.chapula@puchaczow.com::6265fc52-bbf3-4bcc-ace0-b1bb5d2bdf82" providerId="AD" clId="Web-{B0F2CEF8-7157-46B5-B039-A7B2192C0F0D}" dt="2021-03-23T11:11:14.449" v="40"/>
          <ac:picMkLst>
            <pc:docMk/>
            <pc:sldMk cId="650317164" sldId="256"/>
            <ac:picMk id="14" creationId="{01F10D31-DEE2-452A-9395-4A1C769289BB}"/>
          </ac:picMkLst>
        </pc:picChg>
        <pc:picChg chg="add del mod modCrop">
          <ac:chgData name="Martyna Chapuła" userId="S::martyna.chapula@puchaczow.com::6265fc52-bbf3-4bcc-ace0-b1bb5d2bdf82" providerId="AD" clId="Web-{B0F2CEF8-7157-46B5-B039-A7B2192C0F0D}" dt="2021-03-23T11:25:01.405" v="83"/>
          <ac:picMkLst>
            <pc:docMk/>
            <pc:sldMk cId="650317164" sldId="256"/>
            <ac:picMk id="15" creationId="{2B14A3CC-BB3D-439F-8B60-615DAC8B5116}"/>
          </ac:picMkLst>
        </pc:picChg>
        <pc:picChg chg="add mod">
          <ac:chgData name="Martyna Chapuła" userId="S::martyna.chapula@puchaczow.com::6265fc52-bbf3-4bcc-ace0-b1bb5d2bdf82" providerId="AD" clId="Web-{B0F2CEF8-7157-46B5-B039-A7B2192C0F0D}" dt="2021-03-23T11:35:13.669" v="303" actId="1076"/>
          <ac:picMkLst>
            <pc:docMk/>
            <pc:sldMk cId="650317164" sldId="256"/>
            <ac:picMk id="18" creationId="{85CA9861-F1EB-4873-A45B-EC48B5625B93}"/>
          </ac:picMkLst>
        </pc:picChg>
        <pc:picChg chg="add del mod modCrop">
          <ac:chgData name="Martyna Chapuła" userId="S::martyna.chapula@puchaczow.com::6265fc52-bbf3-4bcc-ace0-b1bb5d2bdf82" providerId="AD" clId="Web-{B0F2CEF8-7157-46B5-B039-A7B2192C0F0D}" dt="2021-03-23T11:36:21.811" v="315"/>
          <ac:picMkLst>
            <pc:docMk/>
            <pc:sldMk cId="650317164" sldId="256"/>
            <ac:picMk id="19" creationId="{7F2818C3-9815-44FF-8612-176C5B894FE0}"/>
          </ac:picMkLst>
        </pc:picChg>
        <pc:picChg chg="add mod">
          <ac:chgData name="Martyna Chapuła" userId="S::martyna.chapula@puchaczow.com::6265fc52-bbf3-4bcc-ace0-b1bb5d2bdf82" providerId="AD" clId="Web-{B0F2CEF8-7157-46B5-B039-A7B2192C0F0D}" dt="2021-03-23T11:36:26.827" v="316" actId="1076"/>
          <ac:picMkLst>
            <pc:docMk/>
            <pc:sldMk cId="650317164" sldId="256"/>
            <ac:picMk id="20" creationId="{0D5B1EF6-F0E7-4EF8-AFF6-01FB88620D24}"/>
          </ac:picMkLst>
        </pc:picChg>
        <pc:picChg chg="add mod">
          <ac:chgData name="Martyna Chapuła" userId="S::martyna.chapula@puchaczow.com::6265fc52-bbf3-4bcc-ace0-b1bb5d2bdf82" providerId="AD" clId="Web-{B0F2CEF8-7157-46B5-B039-A7B2192C0F0D}" dt="2021-03-23T11:36:54.780" v="321" actId="1076"/>
          <ac:picMkLst>
            <pc:docMk/>
            <pc:sldMk cId="650317164" sldId="256"/>
            <ac:picMk id="21" creationId="{C2C244CB-2F2B-4D5A-AFED-BC30CD7BFB3F}"/>
          </ac:picMkLst>
        </pc:picChg>
        <pc:picChg chg="add mod">
          <ac:chgData name="Martyna Chapuła" userId="S::martyna.chapula@puchaczow.com::6265fc52-bbf3-4bcc-ace0-b1bb5d2bdf82" providerId="AD" clId="Web-{B0F2CEF8-7157-46B5-B039-A7B2192C0F0D}" dt="2021-03-23T11:37:05.296" v="323" actId="1076"/>
          <ac:picMkLst>
            <pc:docMk/>
            <pc:sldMk cId="650317164" sldId="256"/>
            <ac:picMk id="22" creationId="{134F7051-015B-4FA8-8FD6-300347108994}"/>
          </ac:picMkLst>
        </pc:picChg>
        <pc:picChg chg="add mod">
          <ac:chgData name="Martyna Chapuła" userId="S::martyna.chapula@puchaczow.com::6265fc52-bbf3-4bcc-ace0-b1bb5d2bdf82" providerId="AD" clId="Web-{B0F2CEF8-7157-46B5-B039-A7B2192C0F0D}" dt="2021-03-23T11:37:12.921" v="326" actId="1076"/>
          <ac:picMkLst>
            <pc:docMk/>
            <pc:sldMk cId="650317164" sldId="256"/>
            <ac:picMk id="23" creationId="{1717D7D5-1D1F-4A89-9EC2-93D054C9AA44}"/>
          </ac:picMkLst>
        </pc:picChg>
        <pc:picChg chg="add del">
          <ac:chgData name="Martyna Chapuła" userId="S::martyna.chapula@puchaczow.com::6265fc52-bbf3-4bcc-ace0-b1bb5d2bdf82" providerId="AD" clId="Web-{B0F2CEF8-7157-46B5-B039-A7B2192C0F0D}" dt="2021-03-23T11:37:33.563" v="330"/>
          <ac:picMkLst>
            <pc:docMk/>
            <pc:sldMk cId="650317164" sldId="256"/>
            <ac:picMk id="24" creationId="{B65A24B5-D7DF-45DE-AE6B-0C1FA0F9F23E}"/>
          </ac:picMkLst>
        </pc:picChg>
        <pc:picChg chg="add mod">
          <ac:chgData name="Martyna Chapuła" userId="S::martyna.chapula@puchaczow.com::6265fc52-bbf3-4bcc-ace0-b1bb5d2bdf82" providerId="AD" clId="Web-{B0F2CEF8-7157-46B5-B039-A7B2192C0F0D}" dt="2021-03-23T11:38:00.204" v="332" actId="1076"/>
          <ac:picMkLst>
            <pc:docMk/>
            <pc:sldMk cId="650317164" sldId="256"/>
            <ac:picMk id="25" creationId="{E776FEF5-34FF-491A-B282-7BC00900100D}"/>
          </ac:picMkLst>
        </pc:picChg>
        <pc:picChg chg="add mod">
          <ac:chgData name="Martyna Chapuła" userId="S::martyna.chapula@puchaczow.com::6265fc52-bbf3-4bcc-ace0-b1bb5d2bdf82" providerId="AD" clId="Web-{B0F2CEF8-7157-46B5-B039-A7B2192C0F0D}" dt="2021-03-23T11:38:09.985" v="336" actId="1076"/>
          <ac:picMkLst>
            <pc:docMk/>
            <pc:sldMk cId="650317164" sldId="256"/>
            <ac:picMk id="26" creationId="{084CBC9B-9E94-42B9-8ABC-8F97BF76A746}"/>
          </ac:picMkLst>
        </pc:picChg>
        <pc:picChg chg="add mod">
          <ac:chgData name="Martyna Chapuła" userId="S::martyna.chapula@puchaczow.com::6265fc52-bbf3-4bcc-ace0-b1bb5d2bdf82" providerId="AD" clId="Web-{B0F2CEF8-7157-46B5-B039-A7B2192C0F0D}" dt="2021-03-23T11:38:24.157" v="338" actId="14100"/>
          <ac:picMkLst>
            <pc:docMk/>
            <pc:sldMk cId="650317164" sldId="256"/>
            <ac:picMk id="27" creationId="{817C503A-4492-42B6-B721-24597ACE1C32}"/>
          </ac:picMkLst>
        </pc:picChg>
      </pc:sldChg>
    </pc:docChg>
  </pc:docChgLst>
  <pc:docChgLst>
    <pc:chgData name="Martyna Chapuła" userId="S::martyna.chapula@puchaczow.com::6265fc52-bbf3-4bcc-ace0-b1bb5d2bdf82" providerId="AD" clId="Web-{7F7FA690-153C-4A45-8CE7-A33F1080E396}"/>
    <pc:docChg chg="modSld">
      <pc:chgData name="Martyna Chapuła" userId="S::martyna.chapula@puchaczow.com::6265fc52-bbf3-4bcc-ace0-b1bb5d2bdf82" providerId="AD" clId="Web-{7F7FA690-153C-4A45-8CE7-A33F1080E396}" dt="2021-03-30T07:13:47.696" v="66"/>
      <pc:docMkLst>
        <pc:docMk/>
      </pc:docMkLst>
      <pc:sldChg chg="addSp delSp modSp modMedia addAnim">
        <pc:chgData name="Martyna Chapuła" userId="S::martyna.chapula@puchaczow.com::6265fc52-bbf3-4bcc-ace0-b1bb5d2bdf82" providerId="AD" clId="Web-{7F7FA690-153C-4A45-8CE7-A33F1080E396}" dt="2021-03-30T07:13:47.696" v="66"/>
        <pc:sldMkLst>
          <pc:docMk/>
          <pc:sldMk cId="650317164" sldId="256"/>
        </pc:sldMkLst>
        <pc:spChg chg="mod">
          <ac:chgData name="Martyna Chapuła" userId="S::martyna.chapula@puchaczow.com::6265fc52-bbf3-4bcc-ace0-b1bb5d2bdf82" providerId="AD" clId="Web-{7F7FA690-153C-4A45-8CE7-A33F1080E396}" dt="2021-03-30T07:10:31.507" v="54" actId="1076"/>
          <ac:spMkLst>
            <pc:docMk/>
            <pc:sldMk cId="650317164" sldId="256"/>
            <ac:spMk id="5" creationId="{661B7E5F-7E40-499D-8445-66156E3257D8}"/>
          </ac:spMkLst>
        </pc:spChg>
        <pc:spChg chg="mod">
          <ac:chgData name="Martyna Chapuła" userId="S::martyna.chapula@puchaczow.com::6265fc52-bbf3-4bcc-ace0-b1bb5d2bdf82" providerId="AD" clId="Web-{7F7FA690-153C-4A45-8CE7-A33F1080E396}" dt="2021-03-30T07:10:47.022" v="57" actId="1076"/>
          <ac:spMkLst>
            <pc:docMk/>
            <pc:sldMk cId="650317164" sldId="256"/>
            <ac:spMk id="16" creationId="{1243C794-A55D-45FE-B981-1A516BAEBF02}"/>
          </ac:spMkLst>
        </pc:spChg>
        <pc:picChg chg="mod">
          <ac:chgData name="Martyna Chapuła" userId="S::martyna.chapula@puchaczow.com::6265fc52-bbf3-4bcc-ace0-b1bb5d2bdf82" providerId="AD" clId="Web-{7F7FA690-153C-4A45-8CE7-A33F1080E396}" dt="2021-03-30T07:09:27.740" v="43" actId="1076"/>
          <ac:picMkLst>
            <pc:docMk/>
            <pc:sldMk cId="650317164" sldId="256"/>
            <ac:picMk id="4" creationId="{5851F7E4-E031-4763-9073-8BF4A9FB5B7C}"/>
          </ac:picMkLst>
        </pc:picChg>
        <pc:picChg chg="mod">
          <ac:chgData name="Martyna Chapuła" userId="S::martyna.chapula@puchaczow.com::6265fc52-bbf3-4bcc-ace0-b1bb5d2bdf82" providerId="AD" clId="Web-{7F7FA690-153C-4A45-8CE7-A33F1080E396}" dt="2021-03-30T07:10:55.101" v="59" actId="1076"/>
          <ac:picMkLst>
            <pc:docMk/>
            <pc:sldMk cId="650317164" sldId="256"/>
            <ac:picMk id="8" creationId="{327BA964-83D4-4272-90D2-D650C76CDB29}"/>
          </ac:picMkLst>
        </pc:picChg>
        <pc:picChg chg="add del mod">
          <ac:chgData name="Martyna Chapuła" userId="S::martyna.chapula@puchaczow.com::6265fc52-bbf3-4bcc-ace0-b1bb5d2bdf82" providerId="AD" clId="Web-{7F7FA690-153C-4A45-8CE7-A33F1080E396}" dt="2021-03-30T07:04:33.753" v="3"/>
          <ac:picMkLst>
            <pc:docMk/>
            <pc:sldMk cId="650317164" sldId="256"/>
            <ac:picMk id="10" creationId="{50D0106D-816E-43DF-8833-7D9176FAD864}"/>
          </ac:picMkLst>
        </pc:picChg>
        <pc:picChg chg="add mod modCrop">
          <ac:chgData name="Martyna Chapuła" userId="S::martyna.chapula@puchaczow.com::6265fc52-bbf3-4bcc-ace0-b1bb5d2bdf82" providerId="AD" clId="Web-{7F7FA690-153C-4A45-8CE7-A33F1080E396}" dt="2021-03-30T07:10:59.241" v="60" actId="1076"/>
          <ac:picMkLst>
            <pc:docMk/>
            <pc:sldMk cId="650317164" sldId="256"/>
            <ac:picMk id="12" creationId="{C40944DE-68B5-49C7-95CF-6FC4B6E61646}"/>
          </ac:picMkLst>
        </pc:picChg>
        <pc:picChg chg="add mod">
          <ac:chgData name="Martyna Chapuła" userId="S::martyna.chapula@puchaczow.com::6265fc52-bbf3-4bcc-ace0-b1bb5d2bdf82" providerId="AD" clId="Web-{7F7FA690-153C-4A45-8CE7-A33F1080E396}" dt="2021-03-30T07:13:47.696" v="66"/>
          <ac:picMkLst>
            <pc:docMk/>
            <pc:sldMk cId="650317164" sldId="256"/>
            <ac:picMk id="13" creationId="{B98258DB-A01D-443B-8766-7389A17A2861}"/>
          </ac:picMkLst>
        </pc:picChg>
        <pc:picChg chg="add del mod">
          <ac:chgData name="Martyna Chapuła" userId="S::martyna.chapula@puchaczow.com::6265fc52-bbf3-4bcc-ace0-b1bb5d2bdf82" providerId="AD" clId="Web-{7F7FA690-153C-4A45-8CE7-A33F1080E396}" dt="2021-03-30T07:06:46.207" v="14"/>
          <ac:picMkLst>
            <pc:docMk/>
            <pc:sldMk cId="650317164" sldId="256"/>
            <ac:picMk id="14" creationId="{4206BC55-9EB2-4959-8411-7B0E5804A20E}"/>
          </ac:picMkLst>
        </pc:picChg>
        <pc:picChg chg="add del mod ord">
          <ac:chgData name="Martyna Chapuła" userId="S::martyna.chapula@puchaczow.com::6265fc52-bbf3-4bcc-ace0-b1bb5d2bdf82" providerId="AD" clId="Web-{7F7FA690-153C-4A45-8CE7-A33F1080E396}" dt="2021-03-30T07:09:30.990" v="45"/>
          <ac:picMkLst>
            <pc:docMk/>
            <pc:sldMk cId="650317164" sldId="256"/>
            <ac:picMk id="15" creationId="{75943E38-4A27-4C00-A685-CED90B2420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03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31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75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18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76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7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2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7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9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33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70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9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44791F0-E593-4664-B4D9-7C1368F0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35206" y="1002832"/>
            <a:ext cx="9956794" cy="5855169"/>
          </a:xfrm>
          <a:custGeom>
            <a:avLst/>
            <a:gdLst>
              <a:gd name="connsiteX0" fmla="*/ 5261761 w 9956794"/>
              <a:gd name="connsiteY0" fmla="*/ 0 h 5855169"/>
              <a:gd name="connsiteX1" fmla="*/ 9888456 w 9956794"/>
              <a:gd name="connsiteY1" fmla="*/ 2753694 h 5855169"/>
              <a:gd name="connsiteX2" fmla="*/ 9956794 w 9956794"/>
              <a:gd name="connsiteY2" fmla="*/ 2887122 h 5855169"/>
              <a:gd name="connsiteX3" fmla="*/ 9956794 w 9956794"/>
              <a:gd name="connsiteY3" fmla="*/ 5855169 h 5855169"/>
              <a:gd name="connsiteX4" fmla="*/ 34209 w 9956794"/>
              <a:gd name="connsiteY4" fmla="*/ 5855169 h 5855169"/>
              <a:gd name="connsiteX5" fmla="*/ 27166 w 9956794"/>
              <a:gd name="connsiteY5" fmla="*/ 5799746 h 5855169"/>
              <a:gd name="connsiteX6" fmla="*/ 0 w 9956794"/>
              <a:gd name="connsiteY6" fmla="*/ 5261761 h 5855169"/>
              <a:gd name="connsiteX7" fmla="*/ 5261761 w 9956794"/>
              <a:gd name="connsiteY7" fmla="*/ 0 h 585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56794" h="5855169">
                <a:moveTo>
                  <a:pt x="5261761" y="0"/>
                </a:moveTo>
                <a:cubicBezTo>
                  <a:pt x="7259629" y="0"/>
                  <a:pt x="8997433" y="1113470"/>
                  <a:pt x="9888456" y="2753694"/>
                </a:cubicBezTo>
                <a:lnTo>
                  <a:pt x="9956794" y="2887122"/>
                </a:lnTo>
                <a:lnTo>
                  <a:pt x="9956794" y="5855169"/>
                </a:lnTo>
                <a:lnTo>
                  <a:pt x="34209" y="5855169"/>
                </a:lnTo>
                <a:lnTo>
                  <a:pt x="27166" y="5799746"/>
                </a:lnTo>
                <a:cubicBezTo>
                  <a:pt x="9203" y="5622861"/>
                  <a:pt x="0" y="5443386"/>
                  <a:pt x="0" y="5261761"/>
                </a:cubicBezTo>
                <a:cubicBezTo>
                  <a:pt x="0" y="2355771"/>
                  <a:pt x="2355771" y="0"/>
                  <a:pt x="5261761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Układ płynny wykonany z kwiatów i liści">
            <a:extLst>
              <a:ext uri="{FF2B5EF4-FFF2-40B4-BE49-F238E27FC236}">
                <a16:creationId xmlns:a16="http://schemas.microsoft.com/office/drawing/2014/main" id="{5851F7E4-E031-4763-9073-8BF4A9FB5B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151" r="-1" b="13408"/>
          <a:stretch/>
        </p:blipFill>
        <p:spPr>
          <a:xfrm>
            <a:off x="2044872" y="996440"/>
            <a:ext cx="10147127" cy="5897151"/>
          </a:xfrm>
          <a:custGeom>
            <a:avLst/>
            <a:gdLst/>
            <a:ahLst/>
            <a:cxnLst/>
            <a:rect l="l" t="t" r="r" b="b"/>
            <a:pathLst>
              <a:path w="9715808" h="5580849">
                <a:moveTo>
                  <a:pt x="5261761" y="0"/>
                </a:moveTo>
                <a:cubicBezTo>
                  <a:pt x="7078005" y="0"/>
                  <a:pt x="8679319" y="920223"/>
                  <a:pt x="9624896" y="2319861"/>
                </a:cubicBezTo>
                <a:lnTo>
                  <a:pt x="9715808" y="2461670"/>
                </a:lnTo>
                <a:lnTo>
                  <a:pt x="9715808" y="5580849"/>
                </a:lnTo>
                <a:lnTo>
                  <a:pt x="10521" y="5580849"/>
                </a:lnTo>
                <a:lnTo>
                  <a:pt x="6847" y="5532531"/>
                </a:lnTo>
                <a:cubicBezTo>
                  <a:pt x="2301" y="5442848"/>
                  <a:pt x="0" y="5352573"/>
                  <a:pt x="0" y="5261761"/>
                </a:cubicBezTo>
                <a:cubicBezTo>
                  <a:pt x="0" y="2355771"/>
                  <a:pt x="2355771" y="0"/>
                  <a:pt x="5261761" y="0"/>
                </a:cubicBezTo>
                <a:close/>
              </a:path>
            </a:pathLst>
          </a:cu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61B7E5F-7E40-499D-8445-66156E3257D8}"/>
              </a:ext>
            </a:extLst>
          </p:cNvPr>
          <p:cNvSpPr txBox="1"/>
          <p:nvPr/>
        </p:nvSpPr>
        <p:spPr>
          <a:xfrm>
            <a:off x="319742" y="68493"/>
            <a:ext cx="725769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5400">
                <a:solidFill>
                  <a:srgbClr val="5B5260"/>
                </a:solidFill>
              </a:rPr>
              <a:t>          </a:t>
            </a:r>
            <a:r>
              <a:rPr lang="pl-PL" sz="5400" err="1">
                <a:solidFill>
                  <a:srgbClr val="5B5260"/>
                </a:solidFill>
                <a:latin typeface="Modern Love Grunge"/>
              </a:rPr>
              <a:t>Wesolych</a:t>
            </a:r>
            <a:r>
              <a:rPr lang="pl-PL" sz="5400">
                <a:solidFill>
                  <a:srgbClr val="5B5260"/>
                </a:solidFill>
                <a:latin typeface="Modern Love Grunge"/>
              </a:rPr>
              <a:t> </a:t>
            </a:r>
            <a:endParaRPr lang="pl-PL">
              <a:solidFill>
                <a:srgbClr val="5B5260"/>
              </a:solidFill>
              <a:latin typeface="Modern Love Grunge"/>
            </a:endParaRPr>
          </a:p>
          <a:p>
            <a:r>
              <a:rPr lang="pl-PL" sz="5400" err="1">
                <a:solidFill>
                  <a:srgbClr val="5B5260"/>
                </a:solidFill>
                <a:latin typeface="Modern Love Grunge"/>
              </a:rPr>
              <a:t>Swiat</a:t>
            </a:r>
            <a:r>
              <a:rPr lang="pl-PL" sz="5400">
                <a:solidFill>
                  <a:srgbClr val="5B5260"/>
                </a:solidFill>
                <a:latin typeface="Modern Love Grunge"/>
              </a:rPr>
              <a:t> Wielkanocnych!</a:t>
            </a:r>
            <a:endParaRPr lang="pl-PL">
              <a:solidFill>
                <a:srgbClr val="5B5260"/>
              </a:solidFill>
              <a:latin typeface="Modern Love Grunge"/>
            </a:endParaRPr>
          </a:p>
          <a:p>
            <a:r>
              <a:rPr lang="pl-PL" sz="5400">
                <a:solidFill>
                  <a:srgbClr val="5B5260"/>
                </a:solidFill>
              </a:rPr>
              <a:t>      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563DDEF8-2F3E-42B7-A0D4-C850EE3D361F}"/>
              </a:ext>
            </a:extLst>
          </p:cNvPr>
          <p:cNvSpPr txBox="1"/>
          <p:nvPr/>
        </p:nvSpPr>
        <p:spPr>
          <a:xfrm rot="1380000">
            <a:off x="3625121" y="67705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600">
                <a:solidFill>
                  <a:schemeClr val="accent3"/>
                </a:solidFill>
                <a:latin typeface="Modern Love Grunge"/>
              </a:rPr>
              <a:t>/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A3F80F0-E2C2-40BD-B6D9-1F1CFB4C3603}"/>
              </a:ext>
            </a:extLst>
          </p:cNvPr>
          <p:cNvSpPr txBox="1"/>
          <p:nvPr/>
        </p:nvSpPr>
        <p:spPr>
          <a:xfrm rot="12420000">
            <a:off x="-1578495" y="-754037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0">
                <a:solidFill>
                  <a:schemeClr val="accent3"/>
                </a:solidFill>
                <a:latin typeface="Modern Love Grunge"/>
              </a:rPr>
              <a:t>'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3ACAE5A-5014-418C-A7D2-F9D549654650}"/>
              </a:ext>
            </a:extLst>
          </p:cNvPr>
          <p:cNvSpPr txBox="1"/>
          <p:nvPr/>
        </p:nvSpPr>
        <p:spPr>
          <a:xfrm rot="19920000">
            <a:off x="1674839" y="700477"/>
            <a:ext cx="274320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8000">
                <a:solidFill>
                  <a:schemeClr val="accent3"/>
                </a:solidFill>
                <a:latin typeface="Modern Love Grunge"/>
              </a:rPr>
              <a:t>'</a:t>
            </a:r>
          </a:p>
        </p:txBody>
      </p:sp>
      <p:pic>
        <p:nvPicPr>
          <p:cNvPr id="8" name="Obraz 9" descr="Obraz zawierający kwiat, wypchany, kolorowy, zdobione&#10;&#10;Opis wygenerowany automatycznie">
            <a:extLst>
              <a:ext uri="{FF2B5EF4-FFF2-40B4-BE49-F238E27FC236}">
                <a16:creationId xmlns:a16="http://schemas.microsoft.com/office/drawing/2014/main" id="{327BA964-83D4-4272-90D2-D650C76CD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784" y="66425"/>
            <a:ext cx="3729583" cy="4570436"/>
          </a:xfrm>
          <a:prstGeom prst="rect">
            <a:avLst/>
          </a:prstGeom>
        </p:spPr>
      </p:pic>
      <p:sp>
        <p:nvSpPr>
          <p:cNvPr id="16" name="Owal 15">
            <a:extLst>
              <a:ext uri="{FF2B5EF4-FFF2-40B4-BE49-F238E27FC236}">
                <a16:creationId xmlns:a16="http://schemas.microsoft.com/office/drawing/2014/main" id="{1243C794-A55D-45FE-B981-1A516BAEBF02}"/>
              </a:ext>
            </a:extLst>
          </p:cNvPr>
          <p:cNvSpPr/>
          <p:nvPr/>
        </p:nvSpPr>
        <p:spPr>
          <a:xfrm>
            <a:off x="4332624" y="1990413"/>
            <a:ext cx="4397113" cy="4484555"/>
          </a:xfrm>
          <a:prstGeom prst="ellipse">
            <a:avLst/>
          </a:prstGeom>
          <a:solidFill>
            <a:schemeClr val="tx2">
              <a:lumMod val="25000"/>
              <a:lumOff val="75000"/>
            </a:schemeClr>
          </a:solidFill>
          <a:ln w="28575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l-PL" sz="2000">
              <a:solidFill>
                <a:schemeClr val="tx1"/>
              </a:solidFill>
              <a:latin typeface="Book Antiqua"/>
              <a:cs typeface="Arabic Typesetting"/>
            </a:endParaRPr>
          </a:p>
          <a:p>
            <a:pPr algn="ctr"/>
            <a:endParaRPr lang="pl-PL" sz="2000">
              <a:solidFill>
                <a:schemeClr val="tx1"/>
              </a:solidFill>
              <a:latin typeface="Book Antiqua"/>
              <a:cs typeface="Arabic Typesetting"/>
            </a:endParaRPr>
          </a:p>
          <a:p>
            <a:pPr algn="ctr"/>
            <a:r>
              <a:rPr lang="pl-PL" sz="2000">
                <a:solidFill>
                  <a:schemeClr val="tx1"/>
                </a:solidFill>
                <a:latin typeface="Book Antiqua"/>
                <a:cs typeface="Arabic Typesetting"/>
              </a:rPr>
              <a:t>Drodzy Seniorzy!</a:t>
            </a:r>
            <a:endParaRPr lang="pl-PL" sz="2000">
              <a:solidFill>
                <a:schemeClr val="tx1"/>
              </a:solidFill>
              <a:latin typeface="Book Antiqua"/>
            </a:endParaRPr>
          </a:p>
          <a:p>
            <a:pPr algn="ctr"/>
            <a:r>
              <a:rPr lang="pl-PL" sz="2000">
                <a:solidFill>
                  <a:schemeClr val="tx1"/>
                </a:solidFill>
                <a:latin typeface="Book Antiqua"/>
                <a:cs typeface="Arabic Typesetting"/>
              </a:rPr>
              <a:t>Życzymy wam </a:t>
            </a:r>
          </a:p>
          <a:p>
            <a:pPr algn="ctr"/>
            <a:r>
              <a:rPr lang="pl-PL" sz="2000">
                <a:solidFill>
                  <a:schemeClr val="tx1"/>
                </a:solidFill>
                <a:latin typeface="Book Antiqua"/>
                <a:cs typeface="Arabic Typesetting"/>
              </a:rPr>
              <a:t>Wesołych, pełnych nadziej i wiary świąt Wielkiej Nocy, spędzonych wśród srebrnych bazi i kochającej rodziny, przy wspólnym stole.</a:t>
            </a:r>
          </a:p>
          <a:p>
            <a:pPr algn="ctr"/>
            <a:endParaRPr lang="pl-PL">
              <a:latin typeface="Blackadder ITC"/>
            </a:endParaRPr>
          </a:p>
          <a:p>
            <a:pPr algn="ctr"/>
            <a:endParaRPr lang="pl-PL"/>
          </a:p>
        </p:txBody>
      </p:sp>
      <p:pic>
        <p:nvPicPr>
          <p:cNvPr id="12" name="Obraz 12">
            <a:extLst>
              <a:ext uri="{FF2B5EF4-FFF2-40B4-BE49-F238E27FC236}">
                <a16:creationId xmlns:a16="http://schemas.microsoft.com/office/drawing/2014/main" id="{C40944DE-68B5-49C7-95CF-6FC4B6E616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89" t="7757" r="9489" b="6113"/>
          <a:stretch/>
        </p:blipFill>
        <p:spPr>
          <a:xfrm>
            <a:off x="486931" y="1655960"/>
            <a:ext cx="3125724" cy="524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atrycja-lipinska-dla-dzieci-i-szalone-malolaty-wielkanocny-stolpiosenka-wielkanocna-dla-dzieci">
            <a:hlinkClick r:id="" action="ppaction://media"/>
            <a:extLst>
              <a:ext uri="{FF2B5EF4-FFF2-40B4-BE49-F238E27FC236}">
                <a16:creationId xmlns:a16="http://schemas.microsoft.com/office/drawing/2014/main" id="{B98258DB-A01D-443B-8766-7389A17A28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613" y="65842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Pakiet 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5AF8E1B6DEC4A95FD1E530C8FCB63" ma:contentTypeVersion="4" ma:contentTypeDescription="Utwórz nowy dokument." ma:contentTypeScope="" ma:versionID="053e7c91e1a6f377c1e892cfd5897430">
  <xsd:schema xmlns:xsd="http://www.w3.org/2001/XMLSchema" xmlns:xs="http://www.w3.org/2001/XMLSchema" xmlns:p="http://schemas.microsoft.com/office/2006/metadata/properties" xmlns:ns2="444c2300-4c81-48f7-a8f1-5a11d97a2556" targetNamespace="http://schemas.microsoft.com/office/2006/metadata/properties" ma:root="true" ma:fieldsID="d9fdd7792059d49d54427ebbd7e9f833" ns2:_="">
    <xsd:import namespace="444c2300-4c81-48f7-a8f1-5a11d97a25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c2300-4c81-48f7-a8f1-5a11d97a25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7C725B-8DC9-4676-92E1-DA9C17B840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0102FF-2F0B-4EF4-942A-133D50B61F67}">
  <ds:schemaRefs>
    <ds:schemaRef ds:uri="444c2300-4c81-48f7-a8f1-5a11d97a25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8C1905-E555-4C86-B777-610FB3D1736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GradientVTI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2021-03-23T07:59:11Z</dcterms:created>
  <dcterms:modified xsi:type="dcterms:W3CDTF">2021-03-30T07:20:02Z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0x0101008405AF8E1B6DEC4A95FD1E530C8FCB63</vt:lpwstr>
  </property>
</Properties>
</file>